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7" r:id="rId4"/>
    <p:sldId id="264" r:id="rId5"/>
    <p:sldId id="259" r:id="rId6"/>
    <p:sldId id="272" r:id="rId7"/>
    <p:sldId id="273" r:id="rId8"/>
    <p:sldId id="274" r:id="rId9"/>
    <p:sldId id="261" r:id="rId10"/>
    <p:sldId id="266" r:id="rId11"/>
    <p:sldId id="260" r:id="rId12"/>
    <p:sldId id="265" r:id="rId13"/>
    <p:sldId id="262" r:id="rId14"/>
    <p:sldId id="263" r:id="rId15"/>
    <p:sldId id="268" r:id="rId16"/>
    <p:sldId id="269" r:id="rId17"/>
    <p:sldId id="270" r:id="rId18"/>
    <p:sldId id="271" r:id="rId19"/>
    <p:sldId id="267" r:id="rId20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51" autoAdjust="0"/>
    <p:restoredTop sz="94275" autoAdjust="0"/>
  </p:normalViewPr>
  <p:slideViewPr>
    <p:cSldViewPr snapToGrid="0">
      <p:cViewPr>
        <p:scale>
          <a:sx n="58" d="100"/>
          <a:sy n="58" d="100"/>
        </p:scale>
        <p:origin x="46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AE194-4498-4E62-B5FF-8EB70FD9E54C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8A1E2-B4A8-4BE7-AB9E-F302ED6F1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40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96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445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109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968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028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199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790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8A1E2-B4A8-4BE7-AB9E-F302ED6F1B15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11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40BB91-B0CC-64C7-E977-1798B73D0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91D746-3DCB-697F-0D67-1E7FFC2C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349531-FB10-9C44-DE0C-48CFD4ECF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2DDFDA-063D-477D-A413-7352BC670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760FAE-C294-4027-FEFC-A8BDBD20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73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2F06BF-1F5E-64D0-3917-6E3EBB5F3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B54886-9D31-B0D1-AE59-FADA97B21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D3B1AA-B8FB-32CA-F1EC-83A284F06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476841-4EB3-F498-E07F-A3DF42FCB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CB7266-5278-A14C-94DF-1E639A01A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7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8D8DA65-2C09-5685-9D2F-D660DCC443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4E3B66-11E1-84E2-D500-EFBF196FD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F22F2F-50ED-8A60-1B0A-0D88BA038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CE29F2-31D1-C2EE-CDAA-5B35F3CD6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714390-0021-3903-DB74-DA88B952C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42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D2A890-64A9-E5C5-DC6F-AFCD3BC5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77A3FC-EA71-F837-700B-D21E88AEE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44FA83-34A2-A027-0274-35435F6E1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CCBE3E-8843-F3E6-0421-027BF448F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705AAC-B735-AD9A-8185-82C592A4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44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A0C6FD-0D58-05EA-6C5D-4F9E05C0D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C77754-5B59-E356-B870-B1DBDCADB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D5827-4162-1C4D-C26F-8B13A364A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1A8C36-F54D-9510-4B7A-C14489C66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65194E-6452-A7EB-943A-F4B49923F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42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D3EBC6-918C-8F47-1ED3-DA8916740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39E7AC-77D5-A2B5-85FD-8FEA84EB2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EB37A4-5600-4AA5-BF95-88B3B9F4E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F73782-BA50-EFD1-DD5F-4F0434366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ACDD0E-D838-9BED-6AAC-62F5C556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33AFA1-15AF-17EB-EFE7-E5D2D7301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87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214FE4-83D3-4C69-0330-AF3EDF1C3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48DDBD-BC02-65C0-3BF2-5BF2AC61F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3DCE3D-30EA-73D2-8417-ABA0692B1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BD6008-A01A-804E-489F-2F9AE68A5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3AE6B1A-72D8-D449-D6BB-8E1D453A44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5CE7A7-C764-E3DE-6D28-742E4AC2D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2FA4346-6C28-BCEB-8FA1-5BE797D90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5B710BB-8AEB-1E88-4B46-27997782F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60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1A03A-8132-9212-925D-6E0CB2906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CEA02C-0EF5-53B0-EE47-F8BAB8C9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B636279-828A-27D1-B371-49B2E7418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6CE964-92C4-BB94-3A81-F6C23FDEA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94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C8EDFFA-7A32-E814-7BC8-6CADFA48C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33B7E8-CBA3-18B1-58EA-4AF1D15DB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DC7672-A3D7-D20D-D92E-5EF7D37D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049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9CBA2D-F6D5-DA6F-7475-A7442263A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ABB0D7-18B6-07FA-43FE-C8CE39972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21B5B4-674A-493F-5C56-DBEEA3047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992F82-329B-54C5-5D74-974FC194A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B32A7F-BE3D-1E67-F579-80FBE3CD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7BE283-3F81-B5D3-0079-A1A79E58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70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F98037-C731-BA8B-1D61-A0F2D28CA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014D134-09B7-26A6-A1A7-E9BBB6580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BFFD8D9-3F44-7090-F721-F06FCA802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60087B-5097-88D7-A13A-3974CA2F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DF42CD-BA54-9931-7C5B-1EDC60516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6FFBB0-E69A-01FB-FD57-941E90C7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64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D50DCDE-152B-B271-4347-EA04B22F3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E7A9A2-9DE7-477D-11E7-421F2E69C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0A3CF3-48C7-371C-3B57-896BB0A36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15C4F2-C629-4365-9AE9-064E982CBD3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4EC78B-2266-1238-8F52-A8D8A9ED4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D4EE9A-56C4-2F29-CB56-5527007695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0CBA99-86C3-4786-8643-E5EAFE1AC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00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80FC4-4FCB-7C94-DDDC-398A4428B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6177"/>
            <a:ext cx="9144000" cy="3632194"/>
          </a:xfrm>
        </p:spPr>
        <p:txBody>
          <a:bodyPr>
            <a:normAutofit fontScale="90000"/>
          </a:bodyPr>
          <a:lstStyle/>
          <a:p>
            <a:r>
              <a:rPr kumimoji="1" lang="ja-JP" altLang="en-US" b="1" dirty="0"/>
              <a:t>等</a:t>
            </a:r>
            <a:r>
              <a:rPr lang="ja-JP" altLang="en-US" b="1" dirty="0"/>
              <a:t>高重心線構造立体</a:t>
            </a:r>
            <a:br>
              <a:rPr kumimoji="1" lang="en-US" altLang="ja-JP" b="1" dirty="0"/>
            </a:br>
            <a:br>
              <a:rPr kumimoji="1" lang="en-US" altLang="ja-JP" b="1" dirty="0"/>
            </a:br>
            <a:r>
              <a:rPr kumimoji="1" lang="ja-JP" altLang="en-US" sz="4400" b="1" dirty="0"/>
              <a:t>ツーサイクルローラー</a:t>
            </a:r>
            <a:r>
              <a:rPr kumimoji="1" lang="en-US" altLang="ja-JP" sz="4400" b="1" dirty="0"/>
              <a:t>(</a:t>
            </a:r>
            <a:r>
              <a:rPr kumimoji="1" lang="ja-JP" altLang="en-US" sz="4400" b="1" dirty="0"/>
              <a:t>オロイド）</a:t>
            </a:r>
            <a:br>
              <a:rPr kumimoji="1" lang="en-US" altLang="ja-JP" sz="4400" b="1" dirty="0"/>
            </a:br>
            <a:r>
              <a:rPr lang="ja-JP" altLang="en-US" sz="4400" b="1" dirty="0"/>
              <a:t>オーバルクロス</a:t>
            </a:r>
            <a:br>
              <a:rPr kumimoji="1" lang="en-US" altLang="ja-JP" sz="4400" b="1" dirty="0"/>
            </a:br>
            <a:r>
              <a:rPr kumimoji="1" lang="ja-JP" altLang="en-US" sz="4400" b="1" dirty="0"/>
              <a:t>スフェリコン</a:t>
            </a:r>
            <a:r>
              <a:rPr kumimoji="1" lang="en-US" altLang="ja-JP" sz="4400" b="1" dirty="0"/>
              <a:t>(</a:t>
            </a:r>
            <a:r>
              <a:rPr kumimoji="1" lang="ja-JP" altLang="en-US" sz="4400" b="1" dirty="0"/>
              <a:t>クワッド、ヘキサ、</a:t>
            </a:r>
            <a:br>
              <a:rPr kumimoji="1" lang="en-US" altLang="ja-JP" sz="4400" b="1" dirty="0"/>
            </a:br>
            <a:r>
              <a:rPr kumimoji="1" lang="ja-JP" altLang="en-US" sz="4400" b="1" dirty="0"/>
              <a:t>　　　　　　オクタ、テトラ）</a:t>
            </a:r>
            <a:endParaRPr kumimoji="1" lang="ja-JP" altLang="en-US" b="1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8559F7C-1620-39DC-BBBA-8B5E04932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3212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おなじながさをわにつなぎ</a:t>
            </a:r>
            <a:endParaRPr lang="en-US" altLang="ja-JP" dirty="0"/>
          </a:p>
          <a:p>
            <a:r>
              <a:rPr lang="ja-JP" altLang="en-US" dirty="0"/>
              <a:t>くるりまわしてきりわけて</a:t>
            </a:r>
            <a:endParaRPr lang="en-US" altLang="ja-JP" dirty="0"/>
          </a:p>
          <a:p>
            <a:r>
              <a:rPr lang="ja-JP" altLang="en-US" dirty="0"/>
              <a:t>ねじりつなげてころがして</a:t>
            </a:r>
            <a:endParaRPr lang="en-US" altLang="ja-JP" dirty="0"/>
          </a:p>
          <a:p>
            <a:r>
              <a:rPr lang="ja-JP" altLang="en-US" dirty="0"/>
              <a:t>ひらいてみたらこうなった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05701" y="1635784"/>
            <a:ext cx="358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人の生きざまにさも似たり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981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図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87611">
            <a:off x="8662253" y="5258490"/>
            <a:ext cx="1024217" cy="467804"/>
          </a:xfrm>
          <a:prstGeom prst="rect">
            <a:avLst/>
          </a:prstGeom>
        </p:spPr>
      </p:pic>
      <p:sp>
        <p:nvSpPr>
          <p:cNvPr id="76" name="平行四辺形 75"/>
          <p:cNvSpPr/>
          <p:nvPr/>
        </p:nvSpPr>
        <p:spPr>
          <a:xfrm rot="8487249" flipH="1">
            <a:off x="8820919" y="5451034"/>
            <a:ext cx="171894" cy="96301"/>
          </a:xfrm>
          <a:prstGeom prst="parallelogram">
            <a:avLst>
              <a:gd name="adj" fmla="val 5976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平行四辺形 74"/>
          <p:cNvSpPr/>
          <p:nvPr/>
        </p:nvSpPr>
        <p:spPr>
          <a:xfrm rot="21117043" flipH="1">
            <a:off x="8781899" y="5266051"/>
            <a:ext cx="118198" cy="104941"/>
          </a:xfrm>
          <a:prstGeom prst="parallelogram">
            <a:avLst>
              <a:gd name="adj" fmla="val 272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オーバルクロス　＊</a:t>
            </a:r>
            <a:r>
              <a:rPr kumimoji="1" lang="en-US" altLang="ja-JP" b="1" dirty="0"/>
              <a:t>-way</a:t>
            </a:r>
            <a:r>
              <a:rPr lang="ja-JP" altLang="en-US" b="1" dirty="0"/>
              <a:t> </a:t>
            </a:r>
            <a:r>
              <a:rPr lang="en-US" altLang="ja-JP" b="1" dirty="0"/>
              <a:t>ellipse</a:t>
            </a:r>
            <a:r>
              <a:rPr lang="ja-JP" altLang="en-US" b="1" dirty="0"/>
              <a:t> </a:t>
            </a:r>
            <a:r>
              <a:rPr lang="en-US" altLang="ja-JP" b="1" dirty="0"/>
              <a:t>X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3-</a:t>
            </a:r>
            <a:r>
              <a:rPr lang="en-US" altLang="ja-JP" dirty="0"/>
              <a:t>way</a:t>
            </a:r>
            <a:r>
              <a:rPr lang="ja-JP" altLang="en-US" dirty="0"/>
              <a:t> </a:t>
            </a:r>
            <a:r>
              <a:rPr lang="en-US" altLang="ja-JP" dirty="0" err="1"/>
              <a:t>semiellipse</a:t>
            </a:r>
            <a:r>
              <a:rPr lang="ja-JP" altLang="en-US" dirty="0"/>
              <a:t> </a:t>
            </a:r>
            <a:r>
              <a:rPr lang="en-US" altLang="ja-JP" dirty="0"/>
              <a:t>X</a:t>
            </a:r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a:b=2</a:t>
            </a:r>
            <a:r>
              <a:rPr lang="ja-JP" altLang="en-US" dirty="0"/>
              <a:t>：</a:t>
            </a:r>
            <a:r>
              <a:rPr lang="en-US" altLang="ja-JP" dirty="0"/>
              <a:t>1</a:t>
            </a:r>
          </a:p>
          <a:p>
            <a:r>
              <a:rPr lang="en-US" altLang="ja-JP" dirty="0"/>
              <a:t>2-ellipse</a:t>
            </a:r>
            <a:r>
              <a:rPr lang="ja-JP" altLang="en-US" dirty="0"/>
              <a:t> </a:t>
            </a:r>
            <a:r>
              <a:rPr lang="en-US" altLang="ja-JP" dirty="0"/>
              <a:t>X</a:t>
            </a:r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a:b=</a:t>
            </a:r>
            <a:r>
              <a:rPr lang="ja-JP" altLang="en-US" dirty="0"/>
              <a:t>√</a:t>
            </a:r>
            <a:r>
              <a:rPr lang="en-US" altLang="ja-JP" dirty="0"/>
              <a:t>2:1</a:t>
            </a:r>
            <a:r>
              <a:rPr lang="ja-JP" altLang="en-US" dirty="0"/>
              <a:t>＝</a:t>
            </a:r>
            <a:r>
              <a:rPr lang="en-US" altLang="ja-JP" dirty="0"/>
              <a:t>1.41</a:t>
            </a:r>
            <a:r>
              <a:rPr lang="ja-JP" altLang="en-US" dirty="0"/>
              <a:t>：</a:t>
            </a:r>
            <a:r>
              <a:rPr lang="en-US" altLang="ja-JP" dirty="0"/>
              <a:t>1</a:t>
            </a:r>
          </a:p>
          <a:p>
            <a:r>
              <a:rPr lang="en-US" altLang="ja-JP" dirty="0"/>
              <a:t>5-way</a:t>
            </a:r>
            <a:r>
              <a:rPr lang="ja-JP" altLang="en-US" dirty="0"/>
              <a:t> </a:t>
            </a:r>
            <a:r>
              <a:rPr lang="en-US" altLang="ja-JP" dirty="0" err="1"/>
              <a:t>semiellipse</a:t>
            </a:r>
            <a:r>
              <a:rPr lang="ja-JP" altLang="en-US" dirty="0"/>
              <a:t> </a:t>
            </a:r>
            <a:r>
              <a:rPr lang="en-US" altLang="ja-JP" dirty="0"/>
              <a:t>X</a:t>
            </a:r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a:b=1.23</a:t>
            </a:r>
            <a:r>
              <a:rPr lang="ja-JP" altLang="en-US" dirty="0"/>
              <a:t>：</a:t>
            </a:r>
            <a:r>
              <a:rPr lang="en-US" altLang="ja-JP" dirty="0"/>
              <a:t>1</a:t>
            </a:r>
          </a:p>
          <a:p>
            <a:r>
              <a:rPr lang="en-US" altLang="ja-JP" dirty="0"/>
              <a:t>3-</a:t>
            </a:r>
            <a:r>
              <a:rPr lang="ja-JP" altLang="en-US" dirty="0"/>
              <a:t> </a:t>
            </a:r>
            <a:r>
              <a:rPr lang="en-US" altLang="ja-JP" dirty="0"/>
              <a:t>ellipse</a:t>
            </a:r>
            <a:r>
              <a:rPr lang="ja-JP" altLang="en-US" dirty="0"/>
              <a:t> </a:t>
            </a:r>
            <a:r>
              <a:rPr lang="en-US" altLang="ja-JP" dirty="0"/>
              <a:t>X</a:t>
            </a:r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a:b=2:</a:t>
            </a:r>
            <a:r>
              <a:rPr lang="ja-JP" altLang="en-US" dirty="0"/>
              <a:t>√</a:t>
            </a:r>
            <a:r>
              <a:rPr lang="en-US" altLang="ja-JP" dirty="0"/>
              <a:t>3</a:t>
            </a:r>
            <a:r>
              <a:rPr lang="ja-JP" altLang="en-US" dirty="0"/>
              <a:t>＝</a:t>
            </a:r>
            <a:r>
              <a:rPr lang="en-US" altLang="ja-JP" dirty="0"/>
              <a:t>1.15</a:t>
            </a:r>
            <a:r>
              <a:rPr lang="ja-JP" altLang="en-US" dirty="0"/>
              <a:t>：</a:t>
            </a:r>
            <a:r>
              <a:rPr lang="en-US" altLang="ja-JP" dirty="0"/>
              <a:t>1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5570506" y="1825625"/>
            <a:ext cx="805296" cy="567588"/>
            <a:chOff x="0" y="0"/>
            <a:chExt cx="805296" cy="567588"/>
          </a:xfrm>
        </p:grpSpPr>
        <p:cxnSp>
          <p:nvCxnSpPr>
            <p:cNvPr id="5" name="直線コネクタ 4"/>
            <p:cNvCxnSpPr/>
            <p:nvPr/>
          </p:nvCxnSpPr>
          <p:spPr>
            <a:xfrm flipH="1" flipV="1">
              <a:off x="396268" y="347464"/>
              <a:ext cx="300311" cy="2165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H="1">
              <a:off x="95982" y="354964"/>
              <a:ext cx="308373" cy="19325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/>
            <p:nvPr/>
          </p:nvCxnSpPr>
          <p:spPr>
            <a:xfrm>
              <a:off x="405345" y="0"/>
              <a:ext cx="1758" cy="3529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 flipV="1">
              <a:off x="0" y="567587"/>
              <a:ext cx="805296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グループ化 8"/>
          <p:cNvGrpSpPr/>
          <p:nvPr/>
        </p:nvGrpSpPr>
        <p:grpSpPr>
          <a:xfrm>
            <a:off x="5649020" y="3094979"/>
            <a:ext cx="769113" cy="411053"/>
            <a:chOff x="0" y="0"/>
            <a:chExt cx="769113" cy="411053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0" y="411053"/>
              <a:ext cx="76911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201639" y="0"/>
              <a:ext cx="365793" cy="39875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77058" y="21508"/>
              <a:ext cx="384073" cy="38032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グループ化 12"/>
          <p:cNvGrpSpPr/>
          <p:nvPr/>
        </p:nvGrpSpPr>
        <p:grpSpPr>
          <a:xfrm>
            <a:off x="5619106" y="3997987"/>
            <a:ext cx="787978" cy="628027"/>
            <a:chOff x="0" y="0"/>
            <a:chExt cx="787978" cy="628027"/>
          </a:xfrm>
        </p:grpSpPr>
        <p:cxnSp>
          <p:nvCxnSpPr>
            <p:cNvPr id="14" name="直線コネクタ 13"/>
            <p:cNvCxnSpPr/>
            <p:nvPr/>
          </p:nvCxnSpPr>
          <p:spPr>
            <a:xfrm flipH="1" flipV="1">
              <a:off x="429146" y="361500"/>
              <a:ext cx="219247" cy="2493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192925" y="350070"/>
              <a:ext cx="232410" cy="26462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426993" y="0"/>
              <a:ext cx="1758" cy="35295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0" y="628027"/>
              <a:ext cx="78797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436767" y="211179"/>
              <a:ext cx="299256" cy="1399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 flipV="1">
              <a:off x="105295" y="199749"/>
              <a:ext cx="313474" cy="15939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グループ化 19"/>
          <p:cNvGrpSpPr/>
          <p:nvPr/>
        </p:nvGrpSpPr>
        <p:grpSpPr>
          <a:xfrm>
            <a:off x="5707191" y="5104180"/>
            <a:ext cx="777617" cy="529070"/>
            <a:chOff x="0" y="0"/>
            <a:chExt cx="777617" cy="529070"/>
          </a:xfrm>
        </p:grpSpPr>
        <p:cxnSp>
          <p:nvCxnSpPr>
            <p:cNvPr id="21" name="直線コネクタ 20"/>
            <p:cNvCxnSpPr/>
            <p:nvPr/>
          </p:nvCxnSpPr>
          <p:spPr>
            <a:xfrm flipH="1">
              <a:off x="206148" y="0"/>
              <a:ext cx="361950" cy="51002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>
              <a:off x="225504" y="19050"/>
              <a:ext cx="352425" cy="51002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V="1">
              <a:off x="79250" y="257634"/>
              <a:ext cx="684068" cy="952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0" y="521245"/>
              <a:ext cx="77761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3"/>
          <a:srcRect l="51119" t="46328" r="20444" b="23500"/>
          <a:stretch/>
        </p:blipFill>
        <p:spPr>
          <a:xfrm>
            <a:off x="9504601" y="1104013"/>
            <a:ext cx="2202512" cy="1162436"/>
          </a:xfrm>
          <a:prstGeom prst="rect">
            <a:avLst/>
          </a:prstGeom>
        </p:spPr>
      </p:pic>
      <p:cxnSp>
        <p:nvCxnSpPr>
          <p:cNvPr id="27" name="直線コネクタ 26"/>
          <p:cNvCxnSpPr/>
          <p:nvPr/>
        </p:nvCxnSpPr>
        <p:spPr>
          <a:xfrm>
            <a:off x="7690585" y="1813253"/>
            <a:ext cx="5459" cy="725596"/>
          </a:xfrm>
          <a:prstGeom prst="line">
            <a:avLst/>
          </a:prstGeom>
          <a:ln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円弧 29"/>
          <p:cNvSpPr/>
          <p:nvPr/>
        </p:nvSpPr>
        <p:spPr>
          <a:xfrm>
            <a:off x="7124281" y="1879174"/>
            <a:ext cx="1140488" cy="587829"/>
          </a:xfrm>
          <a:prstGeom prst="arc">
            <a:avLst>
              <a:gd name="adj1" fmla="val 5436934"/>
              <a:gd name="adj2" fmla="val 16076459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弧 31"/>
          <p:cNvSpPr/>
          <p:nvPr/>
        </p:nvSpPr>
        <p:spPr>
          <a:xfrm rot="19430530" flipH="1">
            <a:off x="7152640" y="1912043"/>
            <a:ext cx="1110562" cy="515810"/>
          </a:xfrm>
          <a:prstGeom prst="arc">
            <a:avLst>
              <a:gd name="adj1" fmla="val 3210351"/>
              <a:gd name="adj2" fmla="val 1458651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平行四辺形 32"/>
          <p:cNvSpPr/>
          <p:nvPr/>
        </p:nvSpPr>
        <p:spPr>
          <a:xfrm rot="9463174" flipH="1">
            <a:off x="7975772" y="2136956"/>
            <a:ext cx="166012" cy="124888"/>
          </a:xfrm>
          <a:prstGeom prst="parallelogram">
            <a:avLst>
              <a:gd name="adj" fmla="val 385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rot="2363061">
            <a:off x="7158572" y="1932540"/>
            <a:ext cx="1094370" cy="499756"/>
          </a:xfrm>
          <a:prstGeom prst="arc">
            <a:avLst>
              <a:gd name="adj1" fmla="val 13887537"/>
              <a:gd name="adj2" fmla="val 307692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 flipH="1" flipV="1">
            <a:off x="7442159" y="1568357"/>
            <a:ext cx="186781" cy="2337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>
            <a:off x="8174282" y="2227159"/>
            <a:ext cx="42705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>
            <a:off x="7322786" y="2544071"/>
            <a:ext cx="244509" cy="2146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9128490" y="3025590"/>
            <a:ext cx="5459" cy="725596"/>
          </a:xfrm>
          <a:prstGeom prst="line">
            <a:avLst/>
          </a:prstGeom>
          <a:ln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楕円 43"/>
          <p:cNvSpPr/>
          <p:nvPr/>
        </p:nvSpPr>
        <p:spPr>
          <a:xfrm rot="18797977">
            <a:off x="8659462" y="3139470"/>
            <a:ext cx="984739" cy="47207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平行四辺形 44"/>
          <p:cNvSpPr/>
          <p:nvPr/>
        </p:nvSpPr>
        <p:spPr>
          <a:xfrm rot="9463174" flipH="1">
            <a:off x="9420675" y="3174203"/>
            <a:ext cx="166012" cy="124888"/>
          </a:xfrm>
          <a:prstGeom prst="parallelogram">
            <a:avLst>
              <a:gd name="adj" fmla="val 5976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楕円 41"/>
          <p:cNvSpPr/>
          <p:nvPr/>
        </p:nvSpPr>
        <p:spPr>
          <a:xfrm rot="429685">
            <a:off x="8641580" y="3094980"/>
            <a:ext cx="984739" cy="59276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平行四辺形 45"/>
          <p:cNvSpPr/>
          <p:nvPr/>
        </p:nvSpPr>
        <p:spPr>
          <a:xfrm rot="2091565" flipH="1">
            <a:off x="8705225" y="3496624"/>
            <a:ext cx="90141" cy="130379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平行四辺形 46"/>
          <p:cNvSpPr/>
          <p:nvPr/>
        </p:nvSpPr>
        <p:spPr>
          <a:xfrm rot="2501414" flipH="1">
            <a:off x="8764748" y="3568200"/>
            <a:ext cx="108158" cy="78846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直線矢印コネクタ 47"/>
          <p:cNvCxnSpPr/>
          <p:nvPr/>
        </p:nvCxnSpPr>
        <p:spPr>
          <a:xfrm flipH="1">
            <a:off x="8322178" y="3603847"/>
            <a:ext cx="342489" cy="1564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/>
          <p:nvPr/>
        </p:nvCxnSpPr>
        <p:spPr>
          <a:xfrm flipV="1">
            <a:off x="9604165" y="3046787"/>
            <a:ext cx="292833" cy="1393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 flipH="1" flipV="1">
            <a:off x="8809337" y="2835741"/>
            <a:ext cx="205520" cy="1996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>
            <a:off x="9227531" y="3770063"/>
            <a:ext cx="197820" cy="2047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楕円 59">
            <a:extLst>
              <a:ext uri="{FF2B5EF4-FFF2-40B4-BE49-F238E27FC236}">
                <a16:creationId xmlns:a16="http://schemas.microsoft.com/office/drawing/2014/main" id="{FD4C4E7D-AE8E-F3D6-C47E-E1AD4CCD1F62}"/>
              </a:ext>
            </a:extLst>
          </p:cNvPr>
          <p:cNvSpPr/>
          <p:nvPr/>
        </p:nvSpPr>
        <p:spPr>
          <a:xfrm>
            <a:off x="7660592" y="4301480"/>
            <a:ext cx="95226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FD4C4E7D-AE8E-F3D6-C47E-E1AD4CCD1F62}"/>
              </a:ext>
            </a:extLst>
          </p:cNvPr>
          <p:cNvSpPr/>
          <p:nvPr/>
        </p:nvSpPr>
        <p:spPr>
          <a:xfrm>
            <a:off x="9086954" y="3340544"/>
            <a:ext cx="95226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楕円 61">
            <a:extLst>
              <a:ext uri="{FF2B5EF4-FFF2-40B4-BE49-F238E27FC236}">
                <a16:creationId xmlns:a16="http://schemas.microsoft.com/office/drawing/2014/main" id="{FD4C4E7D-AE8E-F3D6-C47E-E1AD4CCD1F62}"/>
              </a:ext>
            </a:extLst>
          </p:cNvPr>
          <p:cNvSpPr/>
          <p:nvPr/>
        </p:nvSpPr>
        <p:spPr>
          <a:xfrm>
            <a:off x="7649736" y="2130736"/>
            <a:ext cx="95226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/>
          <p:cNvCxnSpPr/>
          <p:nvPr/>
        </p:nvCxnSpPr>
        <p:spPr>
          <a:xfrm>
            <a:off x="9180411" y="5147468"/>
            <a:ext cx="5459" cy="725596"/>
          </a:xfrm>
          <a:prstGeom prst="line">
            <a:avLst/>
          </a:prstGeom>
          <a:ln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楕円 63"/>
          <p:cNvSpPr/>
          <p:nvPr/>
        </p:nvSpPr>
        <p:spPr>
          <a:xfrm rot="18797977">
            <a:off x="8711383" y="5261348"/>
            <a:ext cx="984739" cy="47207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平行四辺形 64"/>
          <p:cNvSpPr/>
          <p:nvPr/>
        </p:nvSpPr>
        <p:spPr>
          <a:xfrm rot="9463174" flipH="1">
            <a:off x="9485944" y="5256037"/>
            <a:ext cx="166012" cy="124888"/>
          </a:xfrm>
          <a:prstGeom prst="parallelogram">
            <a:avLst>
              <a:gd name="adj" fmla="val 5976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楕円 65"/>
          <p:cNvSpPr/>
          <p:nvPr/>
        </p:nvSpPr>
        <p:spPr>
          <a:xfrm rot="21408648">
            <a:off x="8693501" y="5216858"/>
            <a:ext cx="984739" cy="59276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平行四辺形 66"/>
          <p:cNvSpPr/>
          <p:nvPr/>
        </p:nvSpPr>
        <p:spPr>
          <a:xfrm rot="2091565" flipH="1">
            <a:off x="8757146" y="5618502"/>
            <a:ext cx="90141" cy="130379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平行四辺形 67"/>
          <p:cNvSpPr/>
          <p:nvPr/>
        </p:nvSpPr>
        <p:spPr>
          <a:xfrm rot="2501414" flipH="1">
            <a:off x="8816669" y="5690078"/>
            <a:ext cx="108158" cy="78846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9" name="直線矢印コネクタ 68"/>
          <p:cNvCxnSpPr/>
          <p:nvPr/>
        </p:nvCxnSpPr>
        <p:spPr>
          <a:xfrm flipH="1">
            <a:off x="8374099" y="5725725"/>
            <a:ext cx="342489" cy="1564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flipV="1">
            <a:off x="9656086" y="5168665"/>
            <a:ext cx="292833" cy="1393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直線矢印コネクタ 70"/>
          <p:cNvCxnSpPr/>
          <p:nvPr/>
        </p:nvCxnSpPr>
        <p:spPr>
          <a:xfrm flipH="1" flipV="1">
            <a:off x="8493423" y="5104180"/>
            <a:ext cx="244850" cy="1214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/>
          <p:nvPr/>
        </p:nvCxnSpPr>
        <p:spPr>
          <a:xfrm flipH="1">
            <a:off x="9182136" y="5912550"/>
            <a:ext cx="3285" cy="2399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楕円 72">
            <a:extLst>
              <a:ext uri="{FF2B5EF4-FFF2-40B4-BE49-F238E27FC236}">
                <a16:creationId xmlns:a16="http://schemas.microsoft.com/office/drawing/2014/main" id="{FD4C4E7D-AE8E-F3D6-C47E-E1AD4CCD1F62}"/>
              </a:ext>
            </a:extLst>
          </p:cNvPr>
          <p:cNvSpPr/>
          <p:nvPr/>
        </p:nvSpPr>
        <p:spPr>
          <a:xfrm>
            <a:off x="9138875" y="5462422"/>
            <a:ext cx="95226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平行四辺形 76"/>
          <p:cNvSpPr/>
          <p:nvPr/>
        </p:nvSpPr>
        <p:spPr>
          <a:xfrm rot="1463914" flipH="1">
            <a:off x="9424794" y="5693154"/>
            <a:ext cx="108158" cy="78846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平行四辺形 77"/>
          <p:cNvSpPr/>
          <p:nvPr/>
        </p:nvSpPr>
        <p:spPr>
          <a:xfrm rot="1463914" flipH="1">
            <a:off x="9506849" y="5668283"/>
            <a:ext cx="108158" cy="78846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平行四辺形 78"/>
          <p:cNvSpPr/>
          <p:nvPr/>
        </p:nvSpPr>
        <p:spPr>
          <a:xfrm rot="594305" flipH="1">
            <a:off x="9436255" y="5479589"/>
            <a:ext cx="108158" cy="78846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平行四辺形 79"/>
          <p:cNvSpPr/>
          <p:nvPr/>
        </p:nvSpPr>
        <p:spPr>
          <a:xfrm rot="442797" flipH="1">
            <a:off x="9380606" y="5545408"/>
            <a:ext cx="108158" cy="78846"/>
          </a:xfrm>
          <a:prstGeom prst="parallelogram">
            <a:avLst>
              <a:gd name="adj" fmla="val 6717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1" name="直線矢印コネクタ 80"/>
          <p:cNvCxnSpPr/>
          <p:nvPr/>
        </p:nvCxnSpPr>
        <p:spPr>
          <a:xfrm flipV="1">
            <a:off x="9175053" y="4832441"/>
            <a:ext cx="1" cy="2425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>
            <a:off x="9641340" y="5742677"/>
            <a:ext cx="257596" cy="1394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>
            <a:off x="7702310" y="4005467"/>
            <a:ext cx="5459" cy="725596"/>
          </a:xfrm>
          <a:prstGeom prst="line">
            <a:avLst/>
          </a:prstGeom>
          <a:ln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円弧 89"/>
          <p:cNvSpPr/>
          <p:nvPr/>
        </p:nvSpPr>
        <p:spPr>
          <a:xfrm rot="3432094">
            <a:off x="7159686" y="4147977"/>
            <a:ext cx="1077206" cy="422173"/>
          </a:xfrm>
          <a:prstGeom prst="arc">
            <a:avLst>
              <a:gd name="adj1" fmla="val 2385381"/>
              <a:gd name="adj2" fmla="val 13129796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円弧 91"/>
          <p:cNvSpPr/>
          <p:nvPr/>
        </p:nvSpPr>
        <p:spPr>
          <a:xfrm rot="19263632">
            <a:off x="7170127" y="4060427"/>
            <a:ext cx="1077206" cy="577833"/>
          </a:xfrm>
          <a:prstGeom prst="arc">
            <a:avLst>
              <a:gd name="adj1" fmla="val 18371969"/>
              <a:gd name="adj2" fmla="val 7456343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平行四辺形 93"/>
          <p:cNvSpPr/>
          <p:nvPr/>
        </p:nvSpPr>
        <p:spPr>
          <a:xfrm rot="21117043" flipH="1">
            <a:off x="7314146" y="4064619"/>
            <a:ext cx="118198" cy="104941"/>
          </a:xfrm>
          <a:prstGeom prst="parallelogram">
            <a:avLst>
              <a:gd name="adj" fmla="val 272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弧 87"/>
          <p:cNvSpPr/>
          <p:nvPr/>
        </p:nvSpPr>
        <p:spPr>
          <a:xfrm>
            <a:off x="7167545" y="4029390"/>
            <a:ext cx="1142441" cy="631860"/>
          </a:xfrm>
          <a:prstGeom prst="arc">
            <a:avLst>
              <a:gd name="adj1" fmla="val 5436934"/>
              <a:gd name="adj2" fmla="val 16076459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平行四辺形 94"/>
          <p:cNvSpPr/>
          <p:nvPr/>
        </p:nvSpPr>
        <p:spPr>
          <a:xfrm rot="19817354" flipH="1">
            <a:off x="8047535" y="4261388"/>
            <a:ext cx="118198" cy="104941"/>
          </a:xfrm>
          <a:prstGeom prst="parallelogram">
            <a:avLst>
              <a:gd name="adj" fmla="val 272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円弧 92"/>
          <p:cNvSpPr/>
          <p:nvPr/>
        </p:nvSpPr>
        <p:spPr>
          <a:xfrm rot="1474248">
            <a:off x="7123140" y="4046432"/>
            <a:ext cx="1094213" cy="600663"/>
          </a:xfrm>
          <a:prstGeom prst="arc">
            <a:avLst>
              <a:gd name="adj1" fmla="val 15218379"/>
              <a:gd name="adj2" fmla="val 3672134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平行四辺形 95"/>
          <p:cNvSpPr/>
          <p:nvPr/>
        </p:nvSpPr>
        <p:spPr>
          <a:xfrm rot="19051339" flipH="1">
            <a:off x="7448924" y="4394431"/>
            <a:ext cx="118198" cy="104941"/>
          </a:xfrm>
          <a:prstGeom prst="parallelogram">
            <a:avLst>
              <a:gd name="adj" fmla="val 272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平行四辺形 96"/>
          <p:cNvSpPr/>
          <p:nvPr/>
        </p:nvSpPr>
        <p:spPr>
          <a:xfrm rot="1169640" flipH="1">
            <a:off x="7414557" y="4570471"/>
            <a:ext cx="118198" cy="104941"/>
          </a:xfrm>
          <a:prstGeom prst="parallelogram">
            <a:avLst>
              <a:gd name="adj" fmla="val 272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円弧 90"/>
          <p:cNvSpPr/>
          <p:nvPr/>
        </p:nvSpPr>
        <p:spPr>
          <a:xfrm rot="17637893">
            <a:off x="7188369" y="4163225"/>
            <a:ext cx="1077206" cy="329358"/>
          </a:xfrm>
          <a:prstGeom prst="arc">
            <a:avLst>
              <a:gd name="adj1" fmla="val 9547635"/>
              <a:gd name="adj2" fmla="val 19689641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8" name="直線矢印コネクタ 97"/>
          <p:cNvCxnSpPr/>
          <p:nvPr/>
        </p:nvCxnSpPr>
        <p:spPr>
          <a:xfrm>
            <a:off x="7820170" y="4781539"/>
            <a:ext cx="197375" cy="2733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直線矢印コネクタ 98"/>
          <p:cNvCxnSpPr/>
          <p:nvPr/>
        </p:nvCxnSpPr>
        <p:spPr>
          <a:xfrm flipV="1">
            <a:off x="8247163" y="4309159"/>
            <a:ext cx="385777" cy="113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/>
          <p:nvPr/>
        </p:nvCxnSpPr>
        <p:spPr>
          <a:xfrm flipH="1" flipV="1">
            <a:off x="6942882" y="3894089"/>
            <a:ext cx="315696" cy="1522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/>
          <p:nvPr/>
        </p:nvCxnSpPr>
        <p:spPr>
          <a:xfrm flipV="1">
            <a:off x="7703937" y="3676273"/>
            <a:ext cx="41025" cy="2389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/>
          <p:nvPr/>
        </p:nvCxnSpPr>
        <p:spPr>
          <a:xfrm flipH="1">
            <a:off x="7019576" y="4703310"/>
            <a:ext cx="342489" cy="1564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テキスト ボックス 106"/>
          <p:cNvSpPr txBox="1"/>
          <p:nvPr/>
        </p:nvSpPr>
        <p:spPr>
          <a:xfrm>
            <a:off x="1594563" y="6182835"/>
            <a:ext cx="9125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FF0000"/>
                </a:solidFill>
              </a:rPr>
              <a:t>＊が増えると転がる方向も増え　</a:t>
            </a:r>
            <a:r>
              <a:rPr kumimoji="1" lang="en-US" altLang="ja-JP" sz="2400" b="1" dirty="0">
                <a:solidFill>
                  <a:srgbClr val="FF0000"/>
                </a:solidFill>
              </a:rPr>
              <a:t>a:b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は</a:t>
            </a:r>
            <a:r>
              <a:rPr kumimoji="1" lang="en-US" altLang="ja-JP" sz="2400" b="1" dirty="0">
                <a:solidFill>
                  <a:srgbClr val="FF0000"/>
                </a:solidFill>
              </a:rPr>
              <a:t>1:1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につまり球に近づく</a:t>
            </a:r>
          </a:p>
        </p:txBody>
      </p:sp>
    </p:spTree>
    <p:extLst>
      <p:ext uri="{BB962C8B-B14F-4D97-AF65-F5344CB8AC3E}">
        <p14:creationId xmlns:p14="http://schemas.microsoft.com/office/powerpoint/2010/main" val="3910713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A0432-0D43-209D-4137-C9AEE882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スフェリコン（</a:t>
            </a:r>
            <a:r>
              <a:rPr kumimoji="1" lang="en-US" altLang="ja-JP" b="1" dirty="0" err="1"/>
              <a:t>sphericon</a:t>
            </a:r>
            <a:r>
              <a:rPr kumimoji="1" lang="ja-JP" altLang="en-US" b="1" dirty="0"/>
              <a:t>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D214F2-FD1C-834E-4175-726CBCA0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ja-JP" altLang="en-US" dirty="0"/>
              <a:t>おなじながさをわにつなぎ　⇐正多角形を作る</a:t>
            </a:r>
            <a:endParaRPr lang="en-US" altLang="ja-JP" dirty="0"/>
          </a:p>
          <a:p>
            <a:r>
              <a:rPr lang="ja-JP" altLang="en-US" dirty="0"/>
              <a:t>くるりまわしてきりわけて　⇐上記回転体を中心で分割</a:t>
            </a:r>
            <a:endParaRPr lang="en-US" altLang="ja-JP" dirty="0"/>
          </a:p>
          <a:p>
            <a:r>
              <a:rPr lang="ja-JP" altLang="en-US" dirty="0"/>
              <a:t>ねじりつなげてころがして　⇐一方を捻って繋げ、転がす</a:t>
            </a:r>
            <a:endParaRPr lang="en-US" altLang="ja-JP" dirty="0"/>
          </a:p>
          <a:p>
            <a:r>
              <a:rPr lang="ja-JP" altLang="en-US" dirty="0"/>
              <a:t>ひらいてみたらこうなった　⇐この立体を針金</a:t>
            </a:r>
            <a:r>
              <a:rPr lang="en-US" altLang="ja-JP" dirty="0"/>
              <a:t>(</a:t>
            </a:r>
            <a:r>
              <a:rPr lang="ja-JP" altLang="en-US" dirty="0"/>
              <a:t>線構造</a:t>
            </a:r>
            <a:r>
              <a:rPr lang="en-US" altLang="ja-JP" dirty="0"/>
              <a:t>)</a:t>
            </a:r>
            <a:r>
              <a:rPr lang="ja-JP" altLang="en-US" dirty="0"/>
              <a:t>に展開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70EFF81-F4B9-D923-2C45-BDF6DFC468AC}"/>
              </a:ext>
            </a:extLst>
          </p:cNvPr>
          <p:cNvSpPr/>
          <p:nvPr/>
        </p:nvSpPr>
        <p:spPr>
          <a:xfrm rot="2700000">
            <a:off x="1081548" y="4522839"/>
            <a:ext cx="1042220" cy="10323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矢印: 左カーブ 4">
            <a:extLst>
              <a:ext uri="{FF2B5EF4-FFF2-40B4-BE49-F238E27FC236}">
                <a16:creationId xmlns:a16="http://schemas.microsoft.com/office/drawing/2014/main" id="{86F6C46E-ABC2-745D-78C5-2AD580AA5C30}"/>
              </a:ext>
            </a:extLst>
          </p:cNvPr>
          <p:cNvSpPr/>
          <p:nvPr/>
        </p:nvSpPr>
        <p:spPr>
          <a:xfrm>
            <a:off x="3067664" y="3866357"/>
            <a:ext cx="727587" cy="462116"/>
          </a:xfrm>
          <a:prstGeom prst="curvedLeftArrow">
            <a:avLst>
              <a:gd name="adj1" fmla="val 25000"/>
              <a:gd name="adj2" fmla="val 55470"/>
              <a:gd name="adj3" fmla="val 3040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50210D-2248-5634-3A7B-5037226121D1}"/>
              </a:ext>
            </a:extLst>
          </p:cNvPr>
          <p:cNvSpPr/>
          <p:nvPr/>
        </p:nvSpPr>
        <p:spPr>
          <a:xfrm rot="2700000">
            <a:off x="2807109" y="4522838"/>
            <a:ext cx="1042220" cy="10323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弧 6">
            <a:extLst>
              <a:ext uri="{FF2B5EF4-FFF2-40B4-BE49-F238E27FC236}">
                <a16:creationId xmlns:a16="http://schemas.microsoft.com/office/drawing/2014/main" id="{1FBE935A-DA10-EE58-6FB7-F5B9670E0F8E}"/>
              </a:ext>
            </a:extLst>
          </p:cNvPr>
          <p:cNvSpPr/>
          <p:nvPr/>
        </p:nvSpPr>
        <p:spPr>
          <a:xfrm>
            <a:off x="2654711" y="4785025"/>
            <a:ext cx="1367665" cy="462116"/>
          </a:xfrm>
          <a:prstGeom prst="arc">
            <a:avLst>
              <a:gd name="adj1" fmla="val 383711"/>
              <a:gd name="adj2" fmla="val 1063770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55A939B-AC10-728A-73E7-C672F842446B}"/>
              </a:ext>
            </a:extLst>
          </p:cNvPr>
          <p:cNvGrpSpPr/>
          <p:nvPr/>
        </p:nvGrpSpPr>
        <p:grpSpPr>
          <a:xfrm>
            <a:off x="4718502" y="4259000"/>
            <a:ext cx="1367665" cy="1435509"/>
            <a:chOff x="4252454" y="4336026"/>
            <a:chExt cx="1367665" cy="1435509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5D86E384-BEE1-F562-6540-3A1CBE661C11}"/>
                </a:ext>
              </a:extLst>
            </p:cNvPr>
            <p:cNvGrpSpPr/>
            <p:nvPr/>
          </p:nvGrpSpPr>
          <p:grpSpPr>
            <a:xfrm>
              <a:off x="4323377" y="4336026"/>
              <a:ext cx="1293300" cy="1435509"/>
              <a:chOff x="4303713" y="4336026"/>
              <a:chExt cx="1293300" cy="1435509"/>
            </a:xfrm>
          </p:grpSpPr>
          <p:sp>
            <p:nvSpPr>
              <p:cNvPr id="10" name="フリーフォーム: 図形 9">
                <a:extLst>
                  <a:ext uri="{FF2B5EF4-FFF2-40B4-BE49-F238E27FC236}">
                    <a16:creationId xmlns:a16="http://schemas.microsoft.com/office/drawing/2014/main" id="{3979A460-B051-241D-042D-5C98DA3BFA07}"/>
                  </a:ext>
                </a:extLst>
              </p:cNvPr>
              <p:cNvSpPr/>
              <p:nvPr/>
            </p:nvSpPr>
            <p:spPr>
              <a:xfrm>
                <a:off x="4847303" y="4336026"/>
                <a:ext cx="749710" cy="1435509"/>
              </a:xfrm>
              <a:custGeom>
                <a:avLst/>
                <a:gdLst>
                  <a:gd name="connsiteX0" fmla="*/ 0 w 688258"/>
                  <a:gd name="connsiteY0" fmla="*/ 0 h 1435509"/>
                  <a:gd name="connsiteX1" fmla="*/ 688258 w 688258"/>
                  <a:gd name="connsiteY1" fmla="*/ 747251 h 1435509"/>
                  <a:gd name="connsiteX2" fmla="*/ 9832 w 688258"/>
                  <a:gd name="connsiteY2" fmla="*/ 1435509 h 1435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88258" h="1435509">
                    <a:moveTo>
                      <a:pt x="0" y="0"/>
                    </a:moveTo>
                    <a:lnTo>
                      <a:pt x="688258" y="747251"/>
                    </a:lnTo>
                    <a:lnTo>
                      <a:pt x="9832" y="1435509"/>
                    </a:ln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0AD978D4-D703-B753-9AA0-F82CD0ADE07F}"/>
                  </a:ext>
                </a:extLst>
              </p:cNvPr>
              <p:cNvSpPr/>
              <p:nvPr/>
            </p:nvSpPr>
            <p:spPr>
              <a:xfrm rot="2700000">
                <a:off x="4324094" y="4533116"/>
                <a:ext cx="1016924" cy="1057685"/>
              </a:xfrm>
              <a:custGeom>
                <a:avLst/>
                <a:gdLst>
                  <a:gd name="connsiteX0" fmla="*/ 0 w 1204714"/>
                  <a:gd name="connsiteY0" fmla="*/ 0 h 1218617"/>
                  <a:gd name="connsiteX1" fmla="*/ 1204714 w 1204714"/>
                  <a:gd name="connsiteY1" fmla="*/ 0 h 1218617"/>
                  <a:gd name="connsiteX2" fmla="*/ 1204714 w 1204714"/>
                  <a:gd name="connsiteY2" fmla="*/ 1218617 h 1218617"/>
                  <a:gd name="connsiteX3" fmla="*/ 0 w 1204714"/>
                  <a:gd name="connsiteY3" fmla="*/ 1218617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1204714 w 1204714"/>
                  <a:gd name="connsiteY1" fmla="*/ 0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954426 w 1204714"/>
                  <a:gd name="connsiteY1" fmla="*/ 305908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1030903 w 1204714"/>
                  <a:gd name="connsiteY1" fmla="*/ 438004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968331 w 1204714"/>
                  <a:gd name="connsiteY1" fmla="*/ 361527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968331 w 1204714"/>
                  <a:gd name="connsiteY1" fmla="*/ 361527 h 1218617"/>
                  <a:gd name="connsiteX2" fmla="*/ 1204714 w 1204714"/>
                  <a:gd name="connsiteY2" fmla="*/ 1218617 h 1218617"/>
                  <a:gd name="connsiteX3" fmla="*/ 209008 w 1204714"/>
                  <a:gd name="connsiteY3" fmla="*/ 817491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1025985 w 1204714"/>
                  <a:gd name="connsiteY1" fmla="*/ 417599 h 1218617"/>
                  <a:gd name="connsiteX2" fmla="*/ 1204714 w 1204714"/>
                  <a:gd name="connsiteY2" fmla="*/ 1218617 h 1218617"/>
                  <a:gd name="connsiteX3" fmla="*/ 209008 w 1204714"/>
                  <a:gd name="connsiteY3" fmla="*/ 817491 h 1218617"/>
                  <a:gd name="connsiteX4" fmla="*/ 0 w 1204714"/>
                  <a:gd name="connsiteY4" fmla="*/ 0 h 1218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4714" h="1218617">
                    <a:moveTo>
                      <a:pt x="0" y="0"/>
                    </a:moveTo>
                    <a:lnTo>
                      <a:pt x="1025985" y="417599"/>
                    </a:lnTo>
                    <a:lnTo>
                      <a:pt x="1204714" y="1218617"/>
                    </a:lnTo>
                    <a:lnTo>
                      <a:pt x="209008" y="817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CB4E1D7B-C1A7-9DC7-E035-89C1F7C383A9}"/>
                </a:ext>
              </a:extLst>
            </p:cNvPr>
            <p:cNvSpPr/>
            <p:nvPr/>
          </p:nvSpPr>
          <p:spPr>
            <a:xfrm>
              <a:off x="4252454" y="4780113"/>
              <a:ext cx="1367665" cy="462116"/>
            </a:xfrm>
            <a:prstGeom prst="arc">
              <a:avLst>
                <a:gd name="adj1" fmla="val 383711"/>
                <a:gd name="adj2" fmla="val 2387469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95E68E8F-F537-00B1-0574-843B93E2A298}"/>
              </a:ext>
            </a:extLst>
          </p:cNvPr>
          <p:cNvGrpSpPr/>
          <p:nvPr/>
        </p:nvGrpSpPr>
        <p:grpSpPr>
          <a:xfrm>
            <a:off x="4250238" y="4466124"/>
            <a:ext cx="1379713" cy="1484671"/>
            <a:chOff x="4250238" y="4279311"/>
            <a:chExt cx="1379713" cy="1484671"/>
          </a:xfrm>
        </p:grpSpPr>
        <p:sp>
          <p:nvSpPr>
            <p:cNvPr id="13" name="フリーフォーム: 図形 12">
              <a:extLst>
                <a:ext uri="{FF2B5EF4-FFF2-40B4-BE49-F238E27FC236}">
                  <a16:creationId xmlns:a16="http://schemas.microsoft.com/office/drawing/2014/main" id="{00066269-4E47-7AAA-DA5B-1E7C8A030CE7}"/>
                </a:ext>
              </a:extLst>
            </p:cNvPr>
            <p:cNvSpPr/>
            <p:nvPr/>
          </p:nvSpPr>
          <p:spPr>
            <a:xfrm>
              <a:off x="4250238" y="4279311"/>
              <a:ext cx="1091381" cy="1484671"/>
            </a:xfrm>
            <a:custGeom>
              <a:avLst/>
              <a:gdLst>
                <a:gd name="connsiteX0" fmla="*/ 757084 w 1091381"/>
                <a:gd name="connsiteY0" fmla="*/ 0 h 1435510"/>
                <a:gd name="connsiteX1" fmla="*/ 68826 w 1091381"/>
                <a:gd name="connsiteY1" fmla="*/ 648929 h 1435510"/>
                <a:gd name="connsiteX2" fmla="*/ 0 w 1091381"/>
                <a:gd name="connsiteY2" fmla="*/ 747252 h 1435510"/>
                <a:gd name="connsiteX3" fmla="*/ 698090 w 1091381"/>
                <a:gd name="connsiteY3" fmla="*/ 1435510 h 1435510"/>
                <a:gd name="connsiteX4" fmla="*/ 1091381 w 1091381"/>
                <a:gd name="connsiteY4" fmla="*/ 884903 h 1435510"/>
                <a:gd name="connsiteX5" fmla="*/ 747251 w 1091381"/>
                <a:gd name="connsiteY5" fmla="*/ 58994 h 1435510"/>
                <a:gd name="connsiteX0" fmla="*/ 757084 w 1091381"/>
                <a:gd name="connsiteY0" fmla="*/ 0 h 1474839"/>
                <a:gd name="connsiteX1" fmla="*/ 68826 w 1091381"/>
                <a:gd name="connsiteY1" fmla="*/ 648929 h 1474839"/>
                <a:gd name="connsiteX2" fmla="*/ 0 w 1091381"/>
                <a:gd name="connsiteY2" fmla="*/ 747252 h 1474839"/>
                <a:gd name="connsiteX3" fmla="*/ 727587 w 1091381"/>
                <a:gd name="connsiteY3" fmla="*/ 1474839 h 1474839"/>
                <a:gd name="connsiteX4" fmla="*/ 1091381 w 1091381"/>
                <a:gd name="connsiteY4" fmla="*/ 884903 h 1474839"/>
                <a:gd name="connsiteX5" fmla="*/ 747251 w 1091381"/>
                <a:gd name="connsiteY5" fmla="*/ 58994 h 1474839"/>
                <a:gd name="connsiteX0" fmla="*/ 757084 w 1091381"/>
                <a:gd name="connsiteY0" fmla="*/ 0 h 1474839"/>
                <a:gd name="connsiteX1" fmla="*/ 0 w 1091381"/>
                <a:gd name="connsiteY1" fmla="*/ 747252 h 1474839"/>
                <a:gd name="connsiteX2" fmla="*/ 727587 w 1091381"/>
                <a:gd name="connsiteY2" fmla="*/ 1474839 h 1474839"/>
                <a:gd name="connsiteX3" fmla="*/ 1091381 w 1091381"/>
                <a:gd name="connsiteY3" fmla="*/ 884903 h 1474839"/>
                <a:gd name="connsiteX4" fmla="*/ 747251 w 1091381"/>
                <a:gd name="connsiteY4" fmla="*/ 58994 h 1474839"/>
                <a:gd name="connsiteX0" fmla="*/ 757084 w 1091381"/>
                <a:gd name="connsiteY0" fmla="*/ 9832 h 1484671"/>
                <a:gd name="connsiteX1" fmla="*/ 0 w 1091381"/>
                <a:gd name="connsiteY1" fmla="*/ 757084 h 1484671"/>
                <a:gd name="connsiteX2" fmla="*/ 727587 w 1091381"/>
                <a:gd name="connsiteY2" fmla="*/ 1484671 h 1484671"/>
                <a:gd name="connsiteX3" fmla="*/ 1091381 w 1091381"/>
                <a:gd name="connsiteY3" fmla="*/ 894735 h 1484671"/>
                <a:gd name="connsiteX4" fmla="*/ 757084 w 1091381"/>
                <a:gd name="connsiteY4" fmla="*/ 0 h 1484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1381" h="1484671">
                  <a:moveTo>
                    <a:pt x="757084" y="9832"/>
                  </a:moveTo>
                  <a:lnTo>
                    <a:pt x="0" y="757084"/>
                  </a:lnTo>
                  <a:lnTo>
                    <a:pt x="727587" y="1484671"/>
                  </a:lnTo>
                  <a:lnTo>
                    <a:pt x="1091381" y="894735"/>
                  </a:lnTo>
                  <a:lnTo>
                    <a:pt x="757084" y="0"/>
                  </a:lnTo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1DA78B8F-9E12-D313-8B3C-8D7C4C5D2ACD}"/>
                </a:ext>
              </a:extLst>
            </p:cNvPr>
            <p:cNvSpPr/>
            <p:nvPr/>
          </p:nvSpPr>
          <p:spPr>
            <a:xfrm>
              <a:off x="4262286" y="4760444"/>
              <a:ext cx="1367665" cy="462116"/>
            </a:xfrm>
            <a:prstGeom prst="arc">
              <a:avLst>
                <a:gd name="adj1" fmla="val 1627458"/>
                <a:gd name="adj2" fmla="val 10637703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315FFAEB-BC19-2425-10FA-B3C5CD89896C}"/>
              </a:ext>
            </a:extLst>
          </p:cNvPr>
          <p:cNvGrpSpPr/>
          <p:nvPr/>
        </p:nvGrpSpPr>
        <p:grpSpPr>
          <a:xfrm>
            <a:off x="6763005" y="4440896"/>
            <a:ext cx="1367665" cy="1435509"/>
            <a:chOff x="4252454" y="4336026"/>
            <a:chExt cx="1367665" cy="1435509"/>
          </a:xfrm>
        </p:grpSpPr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7E81EFEC-91F9-C62F-883D-0BE9A04F8882}"/>
                </a:ext>
              </a:extLst>
            </p:cNvPr>
            <p:cNvGrpSpPr/>
            <p:nvPr/>
          </p:nvGrpSpPr>
          <p:grpSpPr>
            <a:xfrm>
              <a:off x="4323377" y="4336026"/>
              <a:ext cx="1293300" cy="1435509"/>
              <a:chOff x="4303713" y="4336026"/>
              <a:chExt cx="1293300" cy="1435509"/>
            </a:xfrm>
          </p:grpSpPr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29580422-91CC-9B43-2D95-0D8A6A447770}"/>
                  </a:ext>
                </a:extLst>
              </p:cNvPr>
              <p:cNvSpPr/>
              <p:nvPr/>
            </p:nvSpPr>
            <p:spPr>
              <a:xfrm>
                <a:off x="4847303" y="4336026"/>
                <a:ext cx="749710" cy="1435509"/>
              </a:xfrm>
              <a:custGeom>
                <a:avLst/>
                <a:gdLst>
                  <a:gd name="connsiteX0" fmla="*/ 0 w 688258"/>
                  <a:gd name="connsiteY0" fmla="*/ 0 h 1435509"/>
                  <a:gd name="connsiteX1" fmla="*/ 688258 w 688258"/>
                  <a:gd name="connsiteY1" fmla="*/ 747251 h 1435509"/>
                  <a:gd name="connsiteX2" fmla="*/ 9832 w 688258"/>
                  <a:gd name="connsiteY2" fmla="*/ 1435509 h 1435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88258" h="1435509">
                    <a:moveTo>
                      <a:pt x="0" y="0"/>
                    </a:moveTo>
                    <a:lnTo>
                      <a:pt x="688258" y="747251"/>
                    </a:lnTo>
                    <a:lnTo>
                      <a:pt x="9832" y="1435509"/>
                    </a:ln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正方形/長方形 7">
                <a:extLst>
                  <a:ext uri="{FF2B5EF4-FFF2-40B4-BE49-F238E27FC236}">
                    <a16:creationId xmlns:a16="http://schemas.microsoft.com/office/drawing/2014/main" id="{B5708FA5-FD42-33B6-DDC9-73F4EC730760}"/>
                  </a:ext>
                </a:extLst>
              </p:cNvPr>
              <p:cNvSpPr/>
              <p:nvPr/>
            </p:nvSpPr>
            <p:spPr>
              <a:xfrm rot="2700000">
                <a:off x="4324094" y="4533116"/>
                <a:ext cx="1016924" cy="1057685"/>
              </a:xfrm>
              <a:custGeom>
                <a:avLst/>
                <a:gdLst>
                  <a:gd name="connsiteX0" fmla="*/ 0 w 1204714"/>
                  <a:gd name="connsiteY0" fmla="*/ 0 h 1218617"/>
                  <a:gd name="connsiteX1" fmla="*/ 1204714 w 1204714"/>
                  <a:gd name="connsiteY1" fmla="*/ 0 h 1218617"/>
                  <a:gd name="connsiteX2" fmla="*/ 1204714 w 1204714"/>
                  <a:gd name="connsiteY2" fmla="*/ 1218617 h 1218617"/>
                  <a:gd name="connsiteX3" fmla="*/ 0 w 1204714"/>
                  <a:gd name="connsiteY3" fmla="*/ 1218617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1204714 w 1204714"/>
                  <a:gd name="connsiteY1" fmla="*/ 0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954426 w 1204714"/>
                  <a:gd name="connsiteY1" fmla="*/ 305908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1030903 w 1204714"/>
                  <a:gd name="connsiteY1" fmla="*/ 438004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968331 w 1204714"/>
                  <a:gd name="connsiteY1" fmla="*/ 361527 h 1218617"/>
                  <a:gd name="connsiteX2" fmla="*/ 1204714 w 1204714"/>
                  <a:gd name="connsiteY2" fmla="*/ 1218617 h 1218617"/>
                  <a:gd name="connsiteX3" fmla="*/ 27810 w 1204714"/>
                  <a:gd name="connsiteY3" fmla="*/ 801470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968331 w 1204714"/>
                  <a:gd name="connsiteY1" fmla="*/ 361527 h 1218617"/>
                  <a:gd name="connsiteX2" fmla="*/ 1204714 w 1204714"/>
                  <a:gd name="connsiteY2" fmla="*/ 1218617 h 1218617"/>
                  <a:gd name="connsiteX3" fmla="*/ 209008 w 1204714"/>
                  <a:gd name="connsiteY3" fmla="*/ 817491 h 1218617"/>
                  <a:gd name="connsiteX4" fmla="*/ 0 w 1204714"/>
                  <a:gd name="connsiteY4" fmla="*/ 0 h 1218617"/>
                  <a:gd name="connsiteX0" fmla="*/ 0 w 1204714"/>
                  <a:gd name="connsiteY0" fmla="*/ 0 h 1218617"/>
                  <a:gd name="connsiteX1" fmla="*/ 1025985 w 1204714"/>
                  <a:gd name="connsiteY1" fmla="*/ 417599 h 1218617"/>
                  <a:gd name="connsiteX2" fmla="*/ 1204714 w 1204714"/>
                  <a:gd name="connsiteY2" fmla="*/ 1218617 h 1218617"/>
                  <a:gd name="connsiteX3" fmla="*/ 209008 w 1204714"/>
                  <a:gd name="connsiteY3" fmla="*/ 817491 h 1218617"/>
                  <a:gd name="connsiteX4" fmla="*/ 0 w 1204714"/>
                  <a:gd name="connsiteY4" fmla="*/ 0 h 1218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4714" h="1218617">
                    <a:moveTo>
                      <a:pt x="0" y="0"/>
                    </a:moveTo>
                    <a:lnTo>
                      <a:pt x="1025985" y="417599"/>
                    </a:lnTo>
                    <a:lnTo>
                      <a:pt x="1204714" y="1218617"/>
                    </a:lnTo>
                    <a:lnTo>
                      <a:pt x="209008" y="817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8" name="円弧 17">
              <a:extLst>
                <a:ext uri="{FF2B5EF4-FFF2-40B4-BE49-F238E27FC236}">
                  <a16:creationId xmlns:a16="http://schemas.microsoft.com/office/drawing/2014/main" id="{B24EECD1-DBE8-BDBB-43D6-99E245AC3E41}"/>
                </a:ext>
              </a:extLst>
            </p:cNvPr>
            <p:cNvSpPr/>
            <p:nvPr/>
          </p:nvSpPr>
          <p:spPr>
            <a:xfrm>
              <a:off x="4252454" y="4780113"/>
              <a:ext cx="1367665" cy="462116"/>
            </a:xfrm>
            <a:prstGeom prst="arc">
              <a:avLst>
                <a:gd name="adj1" fmla="val 383711"/>
                <a:gd name="adj2" fmla="val 2387469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C90A42F1-EC8E-E13B-B5C1-6C8E2894B051}"/>
              </a:ext>
            </a:extLst>
          </p:cNvPr>
          <p:cNvGrpSpPr/>
          <p:nvPr/>
        </p:nvGrpSpPr>
        <p:grpSpPr>
          <a:xfrm>
            <a:off x="6431889" y="4524471"/>
            <a:ext cx="1091381" cy="1484671"/>
            <a:chOff x="6201447" y="4612959"/>
            <a:chExt cx="1091381" cy="1484671"/>
          </a:xfrm>
        </p:grpSpPr>
        <p:sp>
          <p:nvSpPr>
            <p:cNvPr id="22" name="フリーフォーム: 図形 21">
              <a:extLst>
                <a:ext uri="{FF2B5EF4-FFF2-40B4-BE49-F238E27FC236}">
                  <a16:creationId xmlns:a16="http://schemas.microsoft.com/office/drawing/2014/main" id="{405830B3-8C40-4E2B-444A-1EC08C896D29}"/>
                </a:ext>
              </a:extLst>
            </p:cNvPr>
            <p:cNvSpPr/>
            <p:nvPr/>
          </p:nvSpPr>
          <p:spPr>
            <a:xfrm>
              <a:off x="6201447" y="4612959"/>
              <a:ext cx="1091381" cy="1484671"/>
            </a:xfrm>
            <a:custGeom>
              <a:avLst/>
              <a:gdLst>
                <a:gd name="connsiteX0" fmla="*/ 757084 w 1091381"/>
                <a:gd name="connsiteY0" fmla="*/ 0 h 1435510"/>
                <a:gd name="connsiteX1" fmla="*/ 68826 w 1091381"/>
                <a:gd name="connsiteY1" fmla="*/ 648929 h 1435510"/>
                <a:gd name="connsiteX2" fmla="*/ 0 w 1091381"/>
                <a:gd name="connsiteY2" fmla="*/ 747252 h 1435510"/>
                <a:gd name="connsiteX3" fmla="*/ 698090 w 1091381"/>
                <a:gd name="connsiteY3" fmla="*/ 1435510 h 1435510"/>
                <a:gd name="connsiteX4" fmla="*/ 1091381 w 1091381"/>
                <a:gd name="connsiteY4" fmla="*/ 884903 h 1435510"/>
                <a:gd name="connsiteX5" fmla="*/ 747251 w 1091381"/>
                <a:gd name="connsiteY5" fmla="*/ 58994 h 1435510"/>
                <a:gd name="connsiteX0" fmla="*/ 757084 w 1091381"/>
                <a:gd name="connsiteY0" fmla="*/ 0 h 1474839"/>
                <a:gd name="connsiteX1" fmla="*/ 68826 w 1091381"/>
                <a:gd name="connsiteY1" fmla="*/ 648929 h 1474839"/>
                <a:gd name="connsiteX2" fmla="*/ 0 w 1091381"/>
                <a:gd name="connsiteY2" fmla="*/ 747252 h 1474839"/>
                <a:gd name="connsiteX3" fmla="*/ 727587 w 1091381"/>
                <a:gd name="connsiteY3" fmla="*/ 1474839 h 1474839"/>
                <a:gd name="connsiteX4" fmla="*/ 1091381 w 1091381"/>
                <a:gd name="connsiteY4" fmla="*/ 884903 h 1474839"/>
                <a:gd name="connsiteX5" fmla="*/ 747251 w 1091381"/>
                <a:gd name="connsiteY5" fmla="*/ 58994 h 1474839"/>
                <a:gd name="connsiteX0" fmla="*/ 757084 w 1091381"/>
                <a:gd name="connsiteY0" fmla="*/ 0 h 1474839"/>
                <a:gd name="connsiteX1" fmla="*/ 0 w 1091381"/>
                <a:gd name="connsiteY1" fmla="*/ 747252 h 1474839"/>
                <a:gd name="connsiteX2" fmla="*/ 727587 w 1091381"/>
                <a:gd name="connsiteY2" fmla="*/ 1474839 h 1474839"/>
                <a:gd name="connsiteX3" fmla="*/ 1091381 w 1091381"/>
                <a:gd name="connsiteY3" fmla="*/ 884903 h 1474839"/>
                <a:gd name="connsiteX4" fmla="*/ 747251 w 1091381"/>
                <a:gd name="connsiteY4" fmla="*/ 58994 h 1474839"/>
                <a:gd name="connsiteX0" fmla="*/ 757084 w 1091381"/>
                <a:gd name="connsiteY0" fmla="*/ 9832 h 1484671"/>
                <a:gd name="connsiteX1" fmla="*/ 0 w 1091381"/>
                <a:gd name="connsiteY1" fmla="*/ 757084 h 1484671"/>
                <a:gd name="connsiteX2" fmla="*/ 727587 w 1091381"/>
                <a:gd name="connsiteY2" fmla="*/ 1484671 h 1484671"/>
                <a:gd name="connsiteX3" fmla="*/ 1091381 w 1091381"/>
                <a:gd name="connsiteY3" fmla="*/ 894735 h 1484671"/>
                <a:gd name="connsiteX4" fmla="*/ 757084 w 1091381"/>
                <a:gd name="connsiteY4" fmla="*/ 0 h 1484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1381" h="1484671">
                  <a:moveTo>
                    <a:pt x="757084" y="9832"/>
                  </a:moveTo>
                  <a:lnTo>
                    <a:pt x="0" y="757084"/>
                  </a:lnTo>
                  <a:lnTo>
                    <a:pt x="727587" y="1484671"/>
                  </a:lnTo>
                  <a:lnTo>
                    <a:pt x="1091381" y="894735"/>
                  </a:lnTo>
                  <a:lnTo>
                    <a:pt x="757084" y="0"/>
                  </a:lnTo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弧 22">
              <a:extLst>
                <a:ext uri="{FF2B5EF4-FFF2-40B4-BE49-F238E27FC236}">
                  <a16:creationId xmlns:a16="http://schemas.microsoft.com/office/drawing/2014/main" id="{14B841F0-A33C-BC24-90A6-9F147FA09E38}"/>
                </a:ext>
              </a:extLst>
            </p:cNvPr>
            <p:cNvSpPr/>
            <p:nvPr/>
          </p:nvSpPr>
          <p:spPr>
            <a:xfrm>
              <a:off x="6764598" y="4672845"/>
              <a:ext cx="393283" cy="1414953"/>
            </a:xfrm>
            <a:prstGeom prst="arc">
              <a:avLst>
                <a:gd name="adj1" fmla="val 5661947"/>
                <a:gd name="adj2" fmla="val 15937932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" name="矢印: 下カーブ 23">
            <a:extLst>
              <a:ext uri="{FF2B5EF4-FFF2-40B4-BE49-F238E27FC236}">
                <a16:creationId xmlns:a16="http://schemas.microsoft.com/office/drawing/2014/main" id="{01DB00D4-B610-4940-D3BC-CB033BFB1C19}"/>
              </a:ext>
            </a:extLst>
          </p:cNvPr>
          <p:cNvSpPr/>
          <p:nvPr/>
        </p:nvSpPr>
        <p:spPr>
          <a:xfrm>
            <a:off x="6277206" y="4967744"/>
            <a:ext cx="352728" cy="64008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546707BC-0AA1-EC93-205B-A8388E9CFAF4}"/>
              </a:ext>
            </a:extLst>
          </p:cNvPr>
          <p:cNvGrpSpPr/>
          <p:nvPr/>
        </p:nvGrpSpPr>
        <p:grpSpPr>
          <a:xfrm>
            <a:off x="8616384" y="4463845"/>
            <a:ext cx="1367665" cy="1442058"/>
            <a:chOff x="8710406" y="4463845"/>
            <a:chExt cx="1367665" cy="1442058"/>
          </a:xfrm>
        </p:grpSpPr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7D6A9177-135B-2BCA-9540-5FFCCA106D2D}"/>
                </a:ext>
              </a:extLst>
            </p:cNvPr>
            <p:cNvGrpSpPr/>
            <p:nvPr/>
          </p:nvGrpSpPr>
          <p:grpSpPr>
            <a:xfrm>
              <a:off x="8710406" y="4463845"/>
              <a:ext cx="1367665" cy="1406013"/>
              <a:chOff x="8710406" y="4463845"/>
              <a:chExt cx="1367665" cy="1406013"/>
            </a:xfrm>
          </p:grpSpPr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4B5505EA-03B8-50EA-8526-45C896507970}"/>
                  </a:ext>
                </a:extLst>
              </p:cNvPr>
              <p:cNvSpPr/>
              <p:nvPr/>
            </p:nvSpPr>
            <p:spPr>
              <a:xfrm rot="2700000">
                <a:off x="8834312" y="4665406"/>
                <a:ext cx="1042220" cy="1032387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円弧 35">
                <a:extLst>
                  <a:ext uri="{FF2B5EF4-FFF2-40B4-BE49-F238E27FC236}">
                    <a16:creationId xmlns:a16="http://schemas.microsoft.com/office/drawing/2014/main" id="{1F43DCCC-C30D-3FFE-AF70-FECD8F20AE17}"/>
                  </a:ext>
                </a:extLst>
              </p:cNvPr>
              <p:cNvSpPr/>
              <p:nvPr/>
            </p:nvSpPr>
            <p:spPr>
              <a:xfrm>
                <a:off x="8710406" y="4899732"/>
                <a:ext cx="1367665" cy="462116"/>
              </a:xfrm>
              <a:prstGeom prst="arc">
                <a:avLst>
                  <a:gd name="adj1" fmla="val 383711"/>
                  <a:gd name="adj2" fmla="val 2387469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3A8DA855-EF4E-1D0F-D6FD-96B51CE0FCA8}"/>
                  </a:ext>
                </a:extLst>
              </p:cNvPr>
              <p:cNvSpPr/>
              <p:nvPr/>
            </p:nvSpPr>
            <p:spPr>
              <a:xfrm>
                <a:off x="9350477" y="4463845"/>
                <a:ext cx="324465" cy="1406013"/>
              </a:xfrm>
              <a:custGeom>
                <a:avLst/>
                <a:gdLst>
                  <a:gd name="connsiteX0" fmla="*/ 0 w 324465"/>
                  <a:gd name="connsiteY0" fmla="*/ 0 h 1406013"/>
                  <a:gd name="connsiteX1" fmla="*/ 324465 w 324465"/>
                  <a:gd name="connsiteY1" fmla="*/ 835742 h 1406013"/>
                  <a:gd name="connsiteX2" fmla="*/ 9833 w 324465"/>
                  <a:gd name="connsiteY2" fmla="*/ 1406013 h 1406013"/>
                  <a:gd name="connsiteX3" fmla="*/ 9833 w 324465"/>
                  <a:gd name="connsiteY3" fmla="*/ 1406013 h 1406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24465" h="1406013">
                    <a:moveTo>
                      <a:pt x="0" y="0"/>
                    </a:moveTo>
                    <a:lnTo>
                      <a:pt x="324465" y="835742"/>
                    </a:lnTo>
                    <a:lnTo>
                      <a:pt x="9833" y="1406013"/>
                    </a:lnTo>
                    <a:lnTo>
                      <a:pt x="9833" y="1406013"/>
                    </a:lnTo>
                  </a:path>
                </a:pathLst>
              </a:custGeom>
              <a:noFill/>
              <a:ln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5" name="円弧 34">
              <a:extLst>
                <a:ext uri="{FF2B5EF4-FFF2-40B4-BE49-F238E27FC236}">
                  <a16:creationId xmlns:a16="http://schemas.microsoft.com/office/drawing/2014/main" id="{96C4150C-1C0E-B50A-BA5F-E5D20650F10F}"/>
                </a:ext>
              </a:extLst>
            </p:cNvPr>
            <p:cNvSpPr/>
            <p:nvPr/>
          </p:nvSpPr>
          <p:spPr>
            <a:xfrm>
              <a:off x="9178418" y="4490950"/>
              <a:ext cx="393283" cy="1414953"/>
            </a:xfrm>
            <a:prstGeom prst="arc">
              <a:avLst>
                <a:gd name="adj1" fmla="val 5661947"/>
                <a:gd name="adj2" fmla="val 15937932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4179476-A7BE-FF37-F573-3C789227C8C5}"/>
              </a:ext>
            </a:extLst>
          </p:cNvPr>
          <p:cNvGrpSpPr/>
          <p:nvPr/>
        </p:nvGrpSpPr>
        <p:grpSpPr>
          <a:xfrm>
            <a:off x="10337644" y="4486033"/>
            <a:ext cx="1367665" cy="1414953"/>
            <a:chOff x="10337644" y="4486033"/>
            <a:chExt cx="1367665" cy="1414953"/>
          </a:xfrm>
        </p:grpSpPr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3D3E15C7-FD3D-4E3E-9E68-3FC021C097C9}"/>
                </a:ext>
              </a:extLst>
            </p:cNvPr>
            <p:cNvCxnSpPr>
              <a:cxnSpLocks/>
              <a:stCxn id="39" idx="0"/>
            </p:cNvCxnSpPr>
            <p:nvPr/>
          </p:nvCxnSpPr>
          <p:spPr>
            <a:xfrm>
              <a:off x="10510229" y="5011754"/>
              <a:ext cx="546363" cy="869771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円弧 38">
              <a:extLst>
                <a:ext uri="{FF2B5EF4-FFF2-40B4-BE49-F238E27FC236}">
                  <a16:creationId xmlns:a16="http://schemas.microsoft.com/office/drawing/2014/main" id="{55E1888C-D38C-63D0-B42E-2C67CED23B84}"/>
                </a:ext>
              </a:extLst>
            </p:cNvPr>
            <p:cNvSpPr/>
            <p:nvPr/>
          </p:nvSpPr>
          <p:spPr>
            <a:xfrm>
              <a:off x="10337644" y="4934148"/>
              <a:ext cx="1367665" cy="462116"/>
            </a:xfrm>
            <a:prstGeom prst="arc">
              <a:avLst>
                <a:gd name="adj1" fmla="val 11802433"/>
                <a:gd name="adj2" fmla="val 811827"/>
              </a:avLst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B4F18EC5-8A49-41C4-081D-C9CC312D2B69}"/>
                </a:ext>
              </a:extLst>
            </p:cNvPr>
            <p:cNvSpPr/>
            <p:nvPr/>
          </p:nvSpPr>
          <p:spPr>
            <a:xfrm>
              <a:off x="10745734" y="4884983"/>
              <a:ext cx="147286" cy="1589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619D5244-10ED-A49F-6F0A-18232BA5F36B}"/>
                </a:ext>
              </a:extLst>
            </p:cNvPr>
            <p:cNvSpPr/>
            <p:nvPr/>
          </p:nvSpPr>
          <p:spPr>
            <a:xfrm rot="19617154">
              <a:off x="11284765" y="4890095"/>
              <a:ext cx="147286" cy="1589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917E587C-8E1E-9EF6-AC09-5900EED517DF}"/>
                </a:ext>
              </a:extLst>
            </p:cNvPr>
            <p:cNvCxnSpPr>
              <a:cxnSpLocks/>
            </p:cNvCxnSpPr>
            <p:nvPr/>
          </p:nvCxnSpPr>
          <p:spPr>
            <a:xfrm>
              <a:off x="11062393" y="4509278"/>
              <a:ext cx="509088" cy="782555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49F61219-0E1A-1202-9CD9-93DF4762A874}"/>
                </a:ext>
              </a:extLst>
            </p:cNvPr>
            <p:cNvSpPr/>
            <p:nvPr/>
          </p:nvSpPr>
          <p:spPr>
            <a:xfrm rot="19623630">
              <a:off x="10752521" y="5297278"/>
              <a:ext cx="158916" cy="4697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円弧 37">
              <a:extLst>
                <a:ext uri="{FF2B5EF4-FFF2-40B4-BE49-F238E27FC236}">
                  <a16:creationId xmlns:a16="http://schemas.microsoft.com/office/drawing/2014/main" id="{30F79FAF-F3D1-5EEA-D8D8-213FEFF92DE1}"/>
                </a:ext>
              </a:extLst>
            </p:cNvPr>
            <p:cNvSpPr/>
            <p:nvPr/>
          </p:nvSpPr>
          <p:spPr>
            <a:xfrm>
              <a:off x="10815495" y="4486033"/>
              <a:ext cx="393283" cy="1414953"/>
            </a:xfrm>
            <a:prstGeom prst="arc">
              <a:avLst>
                <a:gd name="adj1" fmla="val 5043398"/>
                <a:gd name="adj2" fmla="val 16490143"/>
              </a:avLst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BEAF7566-C7AC-66BB-72FF-CEB2E6957AE5}"/>
              </a:ext>
            </a:extLst>
          </p:cNvPr>
          <p:cNvSpPr/>
          <p:nvPr/>
        </p:nvSpPr>
        <p:spPr>
          <a:xfrm>
            <a:off x="5835132" y="1690688"/>
            <a:ext cx="3850078" cy="462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4DED634-FE61-C415-600F-9923770BAEDB}"/>
              </a:ext>
            </a:extLst>
          </p:cNvPr>
          <p:cNvSpPr/>
          <p:nvPr/>
        </p:nvSpPr>
        <p:spPr>
          <a:xfrm>
            <a:off x="5730949" y="2140805"/>
            <a:ext cx="4839995" cy="462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207897D3-65FA-25EC-7DC9-D05586F2F0F0}"/>
              </a:ext>
            </a:extLst>
          </p:cNvPr>
          <p:cNvSpPr/>
          <p:nvPr/>
        </p:nvSpPr>
        <p:spPr>
          <a:xfrm>
            <a:off x="5707870" y="2694596"/>
            <a:ext cx="4667370" cy="462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6A12A11C-352D-0FC7-2775-A6670466CE40}"/>
              </a:ext>
            </a:extLst>
          </p:cNvPr>
          <p:cNvSpPr/>
          <p:nvPr/>
        </p:nvSpPr>
        <p:spPr>
          <a:xfrm>
            <a:off x="5588455" y="3247202"/>
            <a:ext cx="5620323" cy="462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668B5C52-47E8-DC45-DCBD-1AD467AC0255}"/>
              </a:ext>
            </a:extLst>
          </p:cNvPr>
          <p:cNvSpPr txBox="1"/>
          <p:nvPr/>
        </p:nvSpPr>
        <p:spPr>
          <a:xfrm>
            <a:off x="5146169" y="409258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球体</a:t>
            </a:r>
            <a:endParaRPr kumimoji="1" lang="ja-JP" altLang="en-US" dirty="0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AE17F224-443E-F7E5-2AA1-C6FD4FF9F3CA}"/>
              </a:ext>
            </a:extLst>
          </p:cNvPr>
          <p:cNvSpPr txBox="1"/>
          <p:nvPr/>
        </p:nvSpPr>
        <p:spPr>
          <a:xfrm>
            <a:off x="6387801" y="427573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円錐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A28E859-75C8-ADC7-4BB6-3C06763D6E38}"/>
              </a:ext>
            </a:extLst>
          </p:cNvPr>
          <p:cNvSpPr txBox="1"/>
          <p:nvPr/>
        </p:nvSpPr>
        <p:spPr>
          <a:xfrm>
            <a:off x="367748" y="5684028"/>
            <a:ext cx="2414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クワッド</a:t>
            </a:r>
            <a:endParaRPr kumimoji="1" lang="en-US" altLang="ja-JP" b="1" dirty="0"/>
          </a:p>
          <a:p>
            <a:pPr algn="ctr"/>
            <a:r>
              <a:rPr lang="en-US" altLang="ja-JP" b="1" dirty="0"/>
              <a:t>(</a:t>
            </a:r>
            <a:r>
              <a:rPr lang="ja-JP" altLang="en-US" b="1" dirty="0"/>
              <a:t>スクエア</a:t>
            </a:r>
            <a:r>
              <a:rPr lang="en-US" altLang="ja-JP" b="1" dirty="0"/>
              <a:t>)</a:t>
            </a:r>
            <a:endParaRPr kumimoji="1" lang="ja-JP" altLang="en-US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98B3687-003A-A8C8-9EF5-D3ABADAB234E}"/>
              </a:ext>
            </a:extLst>
          </p:cNvPr>
          <p:cNvSpPr txBox="1"/>
          <p:nvPr/>
        </p:nvSpPr>
        <p:spPr>
          <a:xfrm>
            <a:off x="8739588" y="5897388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/>
              <a:t>クワッドスフェリコン</a:t>
            </a:r>
            <a:endParaRPr kumimoji="1" lang="ja-JP" altLang="en-US" b="1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181850" y="4489134"/>
            <a:ext cx="5500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solidFill>
                  <a:srgbClr val="FF0000"/>
                </a:solidFill>
              </a:rPr>
              <a:t>9</a:t>
            </a:r>
            <a:r>
              <a:rPr kumimoji="1" lang="en-US" altLang="ja-JP" sz="1050" dirty="0">
                <a:solidFill>
                  <a:srgbClr val="FF0000"/>
                </a:solidFill>
              </a:rPr>
              <a:t>0</a:t>
            </a:r>
            <a:r>
              <a:rPr kumimoji="1" lang="ja-JP" altLang="en-US" sz="1050" dirty="0">
                <a:solidFill>
                  <a:srgbClr val="FF0000"/>
                </a:solidFill>
              </a:rPr>
              <a:t>度</a:t>
            </a:r>
          </a:p>
        </p:txBody>
      </p:sp>
      <p:grpSp>
        <p:nvGrpSpPr>
          <p:cNvPr id="29" name="グループ化 28"/>
          <p:cNvGrpSpPr/>
          <p:nvPr/>
        </p:nvGrpSpPr>
        <p:grpSpPr>
          <a:xfrm>
            <a:off x="8947838" y="4463844"/>
            <a:ext cx="1112288" cy="1422209"/>
            <a:chOff x="8947838" y="4463844"/>
            <a:chExt cx="1112288" cy="1422209"/>
          </a:xfrm>
        </p:grpSpPr>
        <p:sp>
          <p:nvSpPr>
            <p:cNvPr id="27" name="円弧 26"/>
            <p:cNvSpPr/>
            <p:nvPr/>
          </p:nvSpPr>
          <p:spPr>
            <a:xfrm>
              <a:off x="9084397" y="4463844"/>
              <a:ext cx="300764" cy="1422209"/>
            </a:xfrm>
            <a:prstGeom prst="arc">
              <a:avLst>
                <a:gd name="adj1" fmla="val 5442908"/>
                <a:gd name="adj2" fmla="val 16292132"/>
              </a:avLst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弧 27"/>
            <p:cNvSpPr/>
            <p:nvPr/>
          </p:nvSpPr>
          <p:spPr>
            <a:xfrm>
              <a:off x="8947838" y="5034878"/>
              <a:ext cx="1040273" cy="292878"/>
            </a:xfrm>
            <a:prstGeom prst="arc">
              <a:avLst>
                <a:gd name="adj1" fmla="val 21551923"/>
                <a:gd name="adj2" fmla="val 3978964"/>
              </a:avLst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円弧 49"/>
            <p:cNvSpPr/>
            <p:nvPr/>
          </p:nvSpPr>
          <p:spPr>
            <a:xfrm>
              <a:off x="9019853" y="5086795"/>
              <a:ext cx="1040273" cy="292878"/>
            </a:xfrm>
            <a:prstGeom prst="arc">
              <a:avLst>
                <a:gd name="adj1" fmla="val 11009786"/>
                <a:gd name="adj2" fmla="val 21176728"/>
              </a:avLst>
            </a:prstGeom>
            <a:ln w="5715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986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4" grpId="0" animBg="1"/>
      <p:bldP spid="54" grpId="0" animBg="1"/>
      <p:bldP spid="55" grpId="0" animBg="1"/>
      <p:bldP spid="56" grpId="0" animBg="1"/>
      <p:bldP spid="57" grpId="0" animBg="1"/>
      <p:bldP spid="21" grpId="0"/>
      <p:bldP spid="26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E410E-F0A0-A09F-14DB-4D02DD65D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八角形 218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8859820" y="5025836"/>
            <a:ext cx="858291" cy="1036008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165440 w 1023731"/>
              <a:gd name="connsiteY0" fmla="*/ 237957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165440 w 102373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131308 w 858291"/>
              <a:gd name="connsiteY6" fmla="*/ 1013171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312651 w 858291"/>
              <a:gd name="connsiteY6" fmla="*/ 943929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  <a:gd name="connsiteX0" fmla="*/ 0 w 858291"/>
              <a:gd name="connsiteY0" fmla="*/ 237957 h 1036008"/>
              <a:gd name="connsiteX1" fmla="*/ 131308 w 858291"/>
              <a:gd name="connsiteY1" fmla="*/ 0 h 1036008"/>
              <a:gd name="connsiteX2" fmla="*/ 561543 w 858291"/>
              <a:gd name="connsiteY2" fmla="*/ 0 h 1036008"/>
              <a:gd name="connsiteX3" fmla="*/ 858291 w 858291"/>
              <a:gd name="connsiteY3" fmla="*/ 296748 h 1036008"/>
              <a:gd name="connsiteX4" fmla="*/ 858291 w 858291"/>
              <a:gd name="connsiteY4" fmla="*/ 716423 h 1036008"/>
              <a:gd name="connsiteX5" fmla="*/ 592982 w 858291"/>
              <a:gd name="connsiteY5" fmla="*/ 1036008 h 1036008"/>
              <a:gd name="connsiteX6" fmla="*/ 312651 w 858291"/>
              <a:gd name="connsiteY6" fmla="*/ 943929 h 1036008"/>
              <a:gd name="connsiteX7" fmla="*/ 36666 w 858291"/>
              <a:gd name="connsiteY7" fmla="*/ 638792 h 1036008"/>
              <a:gd name="connsiteX8" fmla="*/ 0 w 858291"/>
              <a:gd name="connsiteY8" fmla="*/ 237957 h 1036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8291" h="1036008">
                <a:moveTo>
                  <a:pt x="0" y="237957"/>
                </a:moveTo>
                <a:lnTo>
                  <a:pt x="131308" y="0"/>
                </a:lnTo>
                <a:lnTo>
                  <a:pt x="561543" y="0"/>
                </a:lnTo>
                <a:lnTo>
                  <a:pt x="858291" y="296748"/>
                </a:lnTo>
                <a:lnTo>
                  <a:pt x="858291" y="716423"/>
                </a:lnTo>
                <a:lnTo>
                  <a:pt x="592982" y="1036008"/>
                </a:lnTo>
                <a:lnTo>
                  <a:pt x="312651" y="943929"/>
                </a:lnTo>
                <a:lnTo>
                  <a:pt x="36666" y="638792"/>
                </a:lnTo>
                <a:lnTo>
                  <a:pt x="0" y="237957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六角形 181">
            <a:extLst>
              <a:ext uri="{FF2B5EF4-FFF2-40B4-BE49-F238E27FC236}">
                <a16:creationId xmlns:a16="http://schemas.microsoft.com/office/drawing/2014/main" id="{CFCCDCC6-BE49-9B4E-0ABE-0A63E68F2021}"/>
              </a:ext>
            </a:extLst>
          </p:cNvPr>
          <p:cNvSpPr/>
          <p:nvPr/>
        </p:nvSpPr>
        <p:spPr>
          <a:xfrm rot="1800000">
            <a:off x="6671381" y="1173604"/>
            <a:ext cx="880752" cy="1184267"/>
          </a:xfrm>
          <a:custGeom>
            <a:avLst/>
            <a:gdLst>
              <a:gd name="connsiteX0" fmla="*/ 0 w 1152939"/>
              <a:gd name="connsiteY0" fmla="*/ 506586 h 1013171"/>
              <a:gd name="connsiteX1" fmla="*/ 313566 w 1152939"/>
              <a:gd name="connsiteY1" fmla="*/ 0 h 1013171"/>
              <a:gd name="connsiteX2" fmla="*/ 839373 w 1152939"/>
              <a:gd name="connsiteY2" fmla="*/ 0 h 1013171"/>
              <a:gd name="connsiteX3" fmla="*/ 1152939 w 1152939"/>
              <a:gd name="connsiteY3" fmla="*/ 506586 h 1013171"/>
              <a:gd name="connsiteX4" fmla="*/ 839373 w 1152939"/>
              <a:gd name="connsiteY4" fmla="*/ 1013171 h 1013171"/>
              <a:gd name="connsiteX5" fmla="*/ 313566 w 1152939"/>
              <a:gd name="connsiteY5" fmla="*/ 1013171 h 1013171"/>
              <a:gd name="connsiteX6" fmla="*/ 0 w 1152939"/>
              <a:gd name="connsiteY6" fmla="*/ 506586 h 1013171"/>
              <a:gd name="connsiteX0" fmla="*/ 0 w 850964"/>
              <a:gd name="connsiteY0" fmla="*/ 309774 h 1013171"/>
              <a:gd name="connsiteX1" fmla="*/ 11591 w 850964"/>
              <a:gd name="connsiteY1" fmla="*/ 0 h 1013171"/>
              <a:gd name="connsiteX2" fmla="*/ 537398 w 850964"/>
              <a:gd name="connsiteY2" fmla="*/ 0 h 1013171"/>
              <a:gd name="connsiteX3" fmla="*/ 850964 w 850964"/>
              <a:gd name="connsiteY3" fmla="*/ 506586 h 1013171"/>
              <a:gd name="connsiteX4" fmla="*/ 537398 w 850964"/>
              <a:gd name="connsiteY4" fmla="*/ 1013171 h 1013171"/>
              <a:gd name="connsiteX5" fmla="*/ 11591 w 850964"/>
              <a:gd name="connsiteY5" fmla="*/ 1013171 h 1013171"/>
              <a:gd name="connsiteX6" fmla="*/ 0 w 850964"/>
              <a:gd name="connsiteY6" fmla="*/ 309774 h 1013171"/>
              <a:gd name="connsiteX0" fmla="*/ 0 w 850964"/>
              <a:gd name="connsiteY0" fmla="*/ 309774 h 1013171"/>
              <a:gd name="connsiteX1" fmla="*/ 11591 w 850964"/>
              <a:gd name="connsiteY1" fmla="*/ 0 h 1013171"/>
              <a:gd name="connsiteX2" fmla="*/ 537398 w 850964"/>
              <a:gd name="connsiteY2" fmla="*/ 0 h 1013171"/>
              <a:gd name="connsiteX3" fmla="*/ 850964 w 850964"/>
              <a:gd name="connsiteY3" fmla="*/ 506586 h 1013171"/>
              <a:gd name="connsiteX4" fmla="*/ 537398 w 850964"/>
              <a:gd name="connsiteY4" fmla="*/ 1013171 h 1013171"/>
              <a:gd name="connsiteX5" fmla="*/ 306096 w 850964"/>
              <a:gd name="connsiteY5" fmla="*/ 764511 h 1013171"/>
              <a:gd name="connsiteX6" fmla="*/ 0 w 850964"/>
              <a:gd name="connsiteY6" fmla="*/ 309774 h 1013171"/>
              <a:gd name="connsiteX0" fmla="*/ 0 w 850964"/>
              <a:gd name="connsiteY0" fmla="*/ 385944 h 1089341"/>
              <a:gd name="connsiteX1" fmla="*/ 11591 w 850964"/>
              <a:gd name="connsiteY1" fmla="*/ 76170 h 1089341"/>
              <a:gd name="connsiteX2" fmla="*/ 572049 w 850964"/>
              <a:gd name="connsiteY2" fmla="*/ 0 h 1089341"/>
              <a:gd name="connsiteX3" fmla="*/ 850964 w 850964"/>
              <a:gd name="connsiteY3" fmla="*/ 582756 h 1089341"/>
              <a:gd name="connsiteX4" fmla="*/ 537398 w 850964"/>
              <a:gd name="connsiteY4" fmla="*/ 1089341 h 1089341"/>
              <a:gd name="connsiteX5" fmla="*/ 306096 w 850964"/>
              <a:gd name="connsiteY5" fmla="*/ 840681 h 1089341"/>
              <a:gd name="connsiteX6" fmla="*/ 0 w 850964"/>
              <a:gd name="connsiteY6" fmla="*/ 385944 h 1089341"/>
              <a:gd name="connsiteX0" fmla="*/ 0 w 868767"/>
              <a:gd name="connsiteY0" fmla="*/ 385944 h 1089341"/>
              <a:gd name="connsiteX1" fmla="*/ 11591 w 868767"/>
              <a:gd name="connsiteY1" fmla="*/ 76170 h 1089341"/>
              <a:gd name="connsiteX2" fmla="*/ 572049 w 868767"/>
              <a:gd name="connsiteY2" fmla="*/ 0 h 1089341"/>
              <a:gd name="connsiteX3" fmla="*/ 868767 w 868767"/>
              <a:gd name="connsiteY3" fmla="*/ 516316 h 1089341"/>
              <a:gd name="connsiteX4" fmla="*/ 537398 w 868767"/>
              <a:gd name="connsiteY4" fmla="*/ 1089341 h 1089341"/>
              <a:gd name="connsiteX5" fmla="*/ 306096 w 868767"/>
              <a:gd name="connsiteY5" fmla="*/ 840681 h 1089341"/>
              <a:gd name="connsiteX6" fmla="*/ 0 w 868767"/>
              <a:gd name="connsiteY6" fmla="*/ 385944 h 1089341"/>
              <a:gd name="connsiteX0" fmla="*/ 0 w 828553"/>
              <a:gd name="connsiteY0" fmla="*/ 385944 h 1089341"/>
              <a:gd name="connsiteX1" fmla="*/ 11591 w 828553"/>
              <a:gd name="connsiteY1" fmla="*/ 76170 h 1089341"/>
              <a:gd name="connsiteX2" fmla="*/ 572049 w 828553"/>
              <a:gd name="connsiteY2" fmla="*/ 0 h 1089341"/>
              <a:gd name="connsiteX3" fmla="*/ 828553 w 828553"/>
              <a:gd name="connsiteY3" fmla="*/ 427207 h 1089341"/>
              <a:gd name="connsiteX4" fmla="*/ 537398 w 828553"/>
              <a:gd name="connsiteY4" fmla="*/ 1089341 h 1089341"/>
              <a:gd name="connsiteX5" fmla="*/ 306096 w 828553"/>
              <a:gd name="connsiteY5" fmla="*/ 840681 h 1089341"/>
              <a:gd name="connsiteX6" fmla="*/ 0 w 828553"/>
              <a:gd name="connsiteY6" fmla="*/ 385944 h 1089341"/>
              <a:gd name="connsiteX0" fmla="*/ 0 w 828553"/>
              <a:gd name="connsiteY0" fmla="*/ 385944 h 1178099"/>
              <a:gd name="connsiteX1" fmla="*/ 11591 w 828553"/>
              <a:gd name="connsiteY1" fmla="*/ 76170 h 1178099"/>
              <a:gd name="connsiteX2" fmla="*/ 572049 w 828553"/>
              <a:gd name="connsiteY2" fmla="*/ 0 h 1178099"/>
              <a:gd name="connsiteX3" fmla="*/ 828553 w 828553"/>
              <a:gd name="connsiteY3" fmla="*/ 427207 h 1178099"/>
              <a:gd name="connsiteX4" fmla="*/ 656038 w 828553"/>
              <a:gd name="connsiteY4" fmla="*/ 1178099 h 1178099"/>
              <a:gd name="connsiteX5" fmla="*/ 306096 w 828553"/>
              <a:gd name="connsiteY5" fmla="*/ 840681 h 1178099"/>
              <a:gd name="connsiteX6" fmla="*/ 0 w 828553"/>
              <a:gd name="connsiteY6" fmla="*/ 385944 h 1178099"/>
              <a:gd name="connsiteX0" fmla="*/ 0 w 880752"/>
              <a:gd name="connsiteY0" fmla="*/ 385944 h 1178099"/>
              <a:gd name="connsiteX1" fmla="*/ 11591 w 880752"/>
              <a:gd name="connsiteY1" fmla="*/ 76170 h 1178099"/>
              <a:gd name="connsiteX2" fmla="*/ 572049 w 880752"/>
              <a:gd name="connsiteY2" fmla="*/ 0 h 1178099"/>
              <a:gd name="connsiteX3" fmla="*/ 880752 w 880752"/>
              <a:gd name="connsiteY3" fmla="*/ 498163 h 1178099"/>
              <a:gd name="connsiteX4" fmla="*/ 656038 w 880752"/>
              <a:gd name="connsiteY4" fmla="*/ 1178099 h 1178099"/>
              <a:gd name="connsiteX5" fmla="*/ 306096 w 880752"/>
              <a:gd name="connsiteY5" fmla="*/ 840681 h 1178099"/>
              <a:gd name="connsiteX6" fmla="*/ 0 w 880752"/>
              <a:gd name="connsiteY6" fmla="*/ 385944 h 1178099"/>
              <a:gd name="connsiteX0" fmla="*/ 0 w 880752"/>
              <a:gd name="connsiteY0" fmla="*/ 385944 h 1184267"/>
              <a:gd name="connsiteX1" fmla="*/ 11591 w 880752"/>
              <a:gd name="connsiteY1" fmla="*/ 76170 h 1184267"/>
              <a:gd name="connsiteX2" fmla="*/ 572049 w 880752"/>
              <a:gd name="connsiteY2" fmla="*/ 0 h 1184267"/>
              <a:gd name="connsiteX3" fmla="*/ 880752 w 880752"/>
              <a:gd name="connsiteY3" fmla="*/ 498163 h 1184267"/>
              <a:gd name="connsiteX4" fmla="*/ 625902 w 880752"/>
              <a:gd name="connsiteY4" fmla="*/ 1184267 h 1184267"/>
              <a:gd name="connsiteX5" fmla="*/ 306096 w 880752"/>
              <a:gd name="connsiteY5" fmla="*/ 840681 h 1184267"/>
              <a:gd name="connsiteX6" fmla="*/ 0 w 880752"/>
              <a:gd name="connsiteY6" fmla="*/ 385944 h 1184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0752" h="1184267">
                <a:moveTo>
                  <a:pt x="0" y="385944"/>
                </a:moveTo>
                <a:lnTo>
                  <a:pt x="11591" y="76170"/>
                </a:lnTo>
                <a:lnTo>
                  <a:pt x="572049" y="0"/>
                </a:lnTo>
                <a:lnTo>
                  <a:pt x="880752" y="498163"/>
                </a:lnTo>
                <a:lnTo>
                  <a:pt x="625902" y="1184267"/>
                </a:lnTo>
                <a:lnTo>
                  <a:pt x="306096" y="840681"/>
                </a:lnTo>
                <a:lnTo>
                  <a:pt x="0" y="385944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六角形 181">
            <a:extLst>
              <a:ext uri="{FF2B5EF4-FFF2-40B4-BE49-F238E27FC236}">
                <a16:creationId xmlns:a16="http://schemas.microsoft.com/office/drawing/2014/main" id="{CFCCDCC6-BE49-9B4E-0ABE-0A63E68F2021}"/>
              </a:ext>
            </a:extLst>
          </p:cNvPr>
          <p:cNvSpPr/>
          <p:nvPr/>
        </p:nvSpPr>
        <p:spPr>
          <a:xfrm rot="1800000">
            <a:off x="4516906" y="1245057"/>
            <a:ext cx="880752" cy="1184267"/>
          </a:xfrm>
          <a:custGeom>
            <a:avLst/>
            <a:gdLst>
              <a:gd name="connsiteX0" fmla="*/ 0 w 1152939"/>
              <a:gd name="connsiteY0" fmla="*/ 506586 h 1013171"/>
              <a:gd name="connsiteX1" fmla="*/ 313566 w 1152939"/>
              <a:gd name="connsiteY1" fmla="*/ 0 h 1013171"/>
              <a:gd name="connsiteX2" fmla="*/ 839373 w 1152939"/>
              <a:gd name="connsiteY2" fmla="*/ 0 h 1013171"/>
              <a:gd name="connsiteX3" fmla="*/ 1152939 w 1152939"/>
              <a:gd name="connsiteY3" fmla="*/ 506586 h 1013171"/>
              <a:gd name="connsiteX4" fmla="*/ 839373 w 1152939"/>
              <a:gd name="connsiteY4" fmla="*/ 1013171 h 1013171"/>
              <a:gd name="connsiteX5" fmla="*/ 313566 w 1152939"/>
              <a:gd name="connsiteY5" fmla="*/ 1013171 h 1013171"/>
              <a:gd name="connsiteX6" fmla="*/ 0 w 1152939"/>
              <a:gd name="connsiteY6" fmla="*/ 506586 h 1013171"/>
              <a:gd name="connsiteX0" fmla="*/ 0 w 850964"/>
              <a:gd name="connsiteY0" fmla="*/ 309774 h 1013171"/>
              <a:gd name="connsiteX1" fmla="*/ 11591 w 850964"/>
              <a:gd name="connsiteY1" fmla="*/ 0 h 1013171"/>
              <a:gd name="connsiteX2" fmla="*/ 537398 w 850964"/>
              <a:gd name="connsiteY2" fmla="*/ 0 h 1013171"/>
              <a:gd name="connsiteX3" fmla="*/ 850964 w 850964"/>
              <a:gd name="connsiteY3" fmla="*/ 506586 h 1013171"/>
              <a:gd name="connsiteX4" fmla="*/ 537398 w 850964"/>
              <a:gd name="connsiteY4" fmla="*/ 1013171 h 1013171"/>
              <a:gd name="connsiteX5" fmla="*/ 11591 w 850964"/>
              <a:gd name="connsiteY5" fmla="*/ 1013171 h 1013171"/>
              <a:gd name="connsiteX6" fmla="*/ 0 w 850964"/>
              <a:gd name="connsiteY6" fmla="*/ 309774 h 1013171"/>
              <a:gd name="connsiteX0" fmla="*/ 0 w 850964"/>
              <a:gd name="connsiteY0" fmla="*/ 309774 h 1013171"/>
              <a:gd name="connsiteX1" fmla="*/ 11591 w 850964"/>
              <a:gd name="connsiteY1" fmla="*/ 0 h 1013171"/>
              <a:gd name="connsiteX2" fmla="*/ 537398 w 850964"/>
              <a:gd name="connsiteY2" fmla="*/ 0 h 1013171"/>
              <a:gd name="connsiteX3" fmla="*/ 850964 w 850964"/>
              <a:gd name="connsiteY3" fmla="*/ 506586 h 1013171"/>
              <a:gd name="connsiteX4" fmla="*/ 537398 w 850964"/>
              <a:gd name="connsiteY4" fmla="*/ 1013171 h 1013171"/>
              <a:gd name="connsiteX5" fmla="*/ 306096 w 850964"/>
              <a:gd name="connsiteY5" fmla="*/ 764511 h 1013171"/>
              <a:gd name="connsiteX6" fmla="*/ 0 w 850964"/>
              <a:gd name="connsiteY6" fmla="*/ 309774 h 1013171"/>
              <a:gd name="connsiteX0" fmla="*/ 0 w 850964"/>
              <a:gd name="connsiteY0" fmla="*/ 385944 h 1089341"/>
              <a:gd name="connsiteX1" fmla="*/ 11591 w 850964"/>
              <a:gd name="connsiteY1" fmla="*/ 76170 h 1089341"/>
              <a:gd name="connsiteX2" fmla="*/ 572049 w 850964"/>
              <a:gd name="connsiteY2" fmla="*/ 0 h 1089341"/>
              <a:gd name="connsiteX3" fmla="*/ 850964 w 850964"/>
              <a:gd name="connsiteY3" fmla="*/ 582756 h 1089341"/>
              <a:gd name="connsiteX4" fmla="*/ 537398 w 850964"/>
              <a:gd name="connsiteY4" fmla="*/ 1089341 h 1089341"/>
              <a:gd name="connsiteX5" fmla="*/ 306096 w 850964"/>
              <a:gd name="connsiteY5" fmla="*/ 840681 h 1089341"/>
              <a:gd name="connsiteX6" fmla="*/ 0 w 850964"/>
              <a:gd name="connsiteY6" fmla="*/ 385944 h 1089341"/>
              <a:gd name="connsiteX0" fmla="*/ 0 w 868767"/>
              <a:gd name="connsiteY0" fmla="*/ 385944 h 1089341"/>
              <a:gd name="connsiteX1" fmla="*/ 11591 w 868767"/>
              <a:gd name="connsiteY1" fmla="*/ 76170 h 1089341"/>
              <a:gd name="connsiteX2" fmla="*/ 572049 w 868767"/>
              <a:gd name="connsiteY2" fmla="*/ 0 h 1089341"/>
              <a:gd name="connsiteX3" fmla="*/ 868767 w 868767"/>
              <a:gd name="connsiteY3" fmla="*/ 516316 h 1089341"/>
              <a:gd name="connsiteX4" fmla="*/ 537398 w 868767"/>
              <a:gd name="connsiteY4" fmla="*/ 1089341 h 1089341"/>
              <a:gd name="connsiteX5" fmla="*/ 306096 w 868767"/>
              <a:gd name="connsiteY5" fmla="*/ 840681 h 1089341"/>
              <a:gd name="connsiteX6" fmla="*/ 0 w 868767"/>
              <a:gd name="connsiteY6" fmla="*/ 385944 h 1089341"/>
              <a:gd name="connsiteX0" fmla="*/ 0 w 828553"/>
              <a:gd name="connsiteY0" fmla="*/ 385944 h 1089341"/>
              <a:gd name="connsiteX1" fmla="*/ 11591 w 828553"/>
              <a:gd name="connsiteY1" fmla="*/ 76170 h 1089341"/>
              <a:gd name="connsiteX2" fmla="*/ 572049 w 828553"/>
              <a:gd name="connsiteY2" fmla="*/ 0 h 1089341"/>
              <a:gd name="connsiteX3" fmla="*/ 828553 w 828553"/>
              <a:gd name="connsiteY3" fmla="*/ 427207 h 1089341"/>
              <a:gd name="connsiteX4" fmla="*/ 537398 w 828553"/>
              <a:gd name="connsiteY4" fmla="*/ 1089341 h 1089341"/>
              <a:gd name="connsiteX5" fmla="*/ 306096 w 828553"/>
              <a:gd name="connsiteY5" fmla="*/ 840681 h 1089341"/>
              <a:gd name="connsiteX6" fmla="*/ 0 w 828553"/>
              <a:gd name="connsiteY6" fmla="*/ 385944 h 1089341"/>
              <a:gd name="connsiteX0" fmla="*/ 0 w 828553"/>
              <a:gd name="connsiteY0" fmla="*/ 385944 h 1178099"/>
              <a:gd name="connsiteX1" fmla="*/ 11591 w 828553"/>
              <a:gd name="connsiteY1" fmla="*/ 76170 h 1178099"/>
              <a:gd name="connsiteX2" fmla="*/ 572049 w 828553"/>
              <a:gd name="connsiteY2" fmla="*/ 0 h 1178099"/>
              <a:gd name="connsiteX3" fmla="*/ 828553 w 828553"/>
              <a:gd name="connsiteY3" fmla="*/ 427207 h 1178099"/>
              <a:gd name="connsiteX4" fmla="*/ 656038 w 828553"/>
              <a:gd name="connsiteY4" fmla="*/ 1178099 h 1178099"/>
              <a:gd name="connsiteX5" fmla="*/ 306096 w 828553"/>
              <a:gd name="connsiteY5" fmla="*/ 840681 h 1178099"/>
              <a:gd name="connsiteX6" fmla="*/ 0 w 828553"/>
              <a:gd name="connsiteY6" fmla="*/ 385944 h 1178099"/>
              <a:gd name="connsiteX0" fmla="*/ 0 w 880752"/>
              <a:gd name="connsiteY0" fmla="*/ 385944 h 1178099"/>
              <a:gd name="connsiteX1" fmla="*/ 11591 w 880752"/>
              <a:gd name="connsiteY1" fmla="*/ 76170 h 1178099"/>
              <a:gd name="connsiteX2" fmla="*/ 572049 w 880752"/>
              <a:gd name="connsiteY2" fmla="*/ 0 h 1178099"/>
              <a:gd name="connsiteX3" fmla="*/ 880752 w 880752"/>
              <a:gd name="connsiteY3" fmla="*/ 498163 h 1178099"/>
              <a:gd name="connsiteX4" fmla="*/ 656038 w 880752"/>
              <a:gd name="connsiteY4" fmla="*/ 1178099 h 1178099"/>
              <a:gd name="connsiteX5" fmla="*/ 306096 w 880752"/>
              <a:gd name="connsiteY5" fmla="*/ 840681 h 1178099"/>
              <a:gd name="connsiteX6" fmla="*/ 0 w 880752"/>
              <a:gd name="connsiteY6" fmla="*/ 385944 h 1178099"/>
              <a:gd name="connsiteX0" fmla="*/ 0 w 880752"/>
              <a:gd name="connsiteY0" fmla="*/ 385944 h 1184267"/>
              <a:gd name="connsiteX1" fmla="*/ 11591 w 880752"/>
              <a:gd name="connsiteY1" fmla="*/ 76170 h 1184267"/>
              <a:gd name="connsiteX2" fmla="*/ 572049 w 880752"/>
              <a:gd name="connsiteY2" fmla="*/ 0 h 1184267"/>
              <a:gd name="connsiteX3" fmla="*/ 880752 w 880752"/>
              <a:gd name="connsiteY3" fmla="*/ 498163 h 1184267"/>
              <a:gd name="connsiteX4" fmla="*/ 625902 w 880752"/>
              <a:gd name="connsiteY4" fmla="*/ 1184267 h 1184267"/>
              <a:gd name="connsiteX5" fmla="*/ 306096 w 880752"/>
              <a:gd name="connsiteY5" fmla="*/ 840681 h 1184267"/>
              <a:gd name="connsiteX6" fmla="*/ 0 w 880752"/>
              <a:gd name="connsiteY6" fmla="*/ 385944 h 1184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0752" h="1184267">
                <a:moveTo>
                  <a:pt x="0" y="385944"/>
                </a:moveTo>
                <a:lnTo>
                  <a:pt x="11591" y="76170"/>
                </a:lnTo>
                <a:lnTo>
                  <a:pt x="572049" y="0"/>
                </a:lnTo>
                <a:lnTo>
                  <a:pt x="880752" y="498163"/>
                </a:lnTo>
                <a:lnTo>
                  <a:pt x="625902" y="1184267"/>
                </a:lnTo>
                <a:lnTo>
                  <a:pt x="306096" y="840681"/>
                </a:lnTo>
                <a:lnTo>
                  <a:pt x="0" y="385944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CC35A061-BD0C-28CA-DBE7-3E5720442377}"/>
              </a:ext>
            </a:extLst>
          </p:cNvPr>
          <p:cNvGrpSpPr/>
          <p:nvPr/>
        </p:nvGrpSpPr>
        <p:grpSpPr>
          <a:xfrm>
            <a:off x="4280774" y="1142369"/>
            <a:ext cx="1114618" cy="1293539"/>
            <a:chOff x="4444408" y="1188875"/>
            <a:chExt cx="1114618" cy="1293539"/>
          </a:xfrm>
        </p:grpSpPr>
        <p:sp>
          <p:nvSpPr>
            <p:cNvPr id="64" name="円弧 63">
              <a:extLst>
                <a:ext uri="{FF2B5EF4-FFF2-40B4-BE49-F238E27FC236}">
                  <a16:creationId xmlns:a16="http://schemas.microsoft.com/office/drawing/2014/main" id="{5E91A1E8-4104-5C8E-CA64-DD0FCD5F7C3E}"/>
                </a:ext>
              </a:extLst>
            </p:cNvPr>
            <p:cNvSpPr/>
            <p:nvPr/>
          </p:nvSpPr>
          <p:spPr>
            <a:xfrm>
              <a:off x="4444408" y="1244682"/>
              <a:ext cx="1114618" cy="400573"/>
            </a:xfrm>
            <a:prstGeom prst="arc">
              <a:avLst>
                <a:gd name="adj1" fmla="val 13462"/>
                <a:gd name="adj2" fmla="val 1447029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円弧 61">
              <a:extLst>
                <a:ext uri="{FF2B5EF4-FFF2-40B4-BE49-F238E27FC236}">
                  <a16:creationId xmlns:a16="http://schemas.microsoft.com/office/drawing/2014/main" id="{9E0C7212-0DF0-BE43-D826-F906CD42E305}"/>
                </a:ext>
              </a:extLst>
            </p:cNvPr>
            <p:cNvSpPr/>
            <p:nvPr/>
          </p:nvSpPr>
          <p:spPr>
            <a:xfrm>
              <a:off x="4880239" y="1852380"/>
              <a:ext cx="661060" cy="265709"/>
            </a:xfrm>
            <a:prstGeom prst="arc">
              <a:avLst>
                <a:gd name="adj1" fmla="val 21151356"/>
                <a:gd name="adj2" fmla="val 3097667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六角形 60">
              <a:extLst>
                <a:ext uri="{FF2B5EF4-FFF2-40B4-BE49-F238E27FC236}">
                  <a16:creationId xmlns:a16="http://schemas.microsoft.com/office/drawing/2014/main" id="{10C6170E-5AB8-E2B5-A574-FA9A578AC10E}"/>
                </a:ext>
              </a:extLst>
            </p:cNvPr>
            <p:cNvSpPr/>
            <p:nvPr/>
          </p:nvSpPr>
          <p:spPr>
            <a:xfrm>
              <a:off x="4676241" y="1188875"/>
              <a:ext cx="676991" cy="1293539"/>
            </a:xfrm>
            <a:custGeom>
              <a:avLst/>
              <a:gdLst>
                <a:gd name="connsiteX0" fmla="*/ 0 w 1152939"/>
                <a:gd name="connsiteY0" fmla="*/ 506586 h 1013171"/>
                <a:gd name="connsiteX1" fmla="*/ 253293 w 1152939"/>
                <a:gd name="connsiteY1" fmla="*/ 0 h 1013171"/>
                <a:gd name="connsiteX2" fmla="*/ 899646 w 1152939"/>
                <a:gd name="connsiteY2" fmla="*/ 0 h 1013171"/>
                <a:gd name="connsiteX3" fmla="*/ 1152939 w 1152939"/>
                <a:gd name="connsiteY3" fmla="*/ 506586 h 1013171"/>
                <a:gd name="connsiteX4" fmla="*/ 899646 w 1152939"/>
                <a:gd name="connsiteY4" fmla="*/ 1013171 h 1013171"/>
                <a:gd name="connsiteX5" fmla="*/ 253293 w 1152939"/>
                <a:gd name="connsiteY5" fmla="*/ 1013171 h 1013171"/>
                <a:gd name="connsiteX6" fmla="*/ 0 w 1152939"/>
                <a:gd name="connsiteY6" fmla="*/ 506586 h 1013171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253293 w 1152939"/>
                <a:gd name="connsiteY5" fmla="*/ 1101225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429399 w 1152939"/>
                <a:gd name="connsiteY5" fmla="*/ 952212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388759 w 1152939"/>
                <a:gd name="connsiteY5" fmla="*/ 986079 h 1101225"/>
                <a:gd name="connsiteX6" fmla="*/ 0 w 1152939"/>
                <a:gd name="connsiteY6" fmla="*/ 594640 h 1101225"/>
                <a:gd name="connsiteX0" fmla="*/ 0 w 976833"/>
                <a:gd name="connsiteY0" fmla="*/ 364347 h 1101225"/>
                <a:gd name="connsiteX1" fmla="*/ 273613 w 976833"/>
                <a:gd name="connsiteY1" fmla="*/ 0 h 1101225"/>
                <a:gd name="connsiteX2" fmla="*/ 723540 w 976833"/>
                <a:gd name="connsiteY2" fmla="*/ 88054 h 1101225"/>
                <a:gd name="connsiteX3" fmla="*/ 976833 w 976833"/>
                <a:gd name="connsiteY3" fmla="*/ 594640 h 1101225"/>
                <a:gd name="connsiteX4" fmla="*/ 723540 w 976833"/>
                <a:gd name="connsiteY4" fmla="*/ 1101225 h 1101225"/>
                <a:gd name="connsiteX5" fmla="*/ 212653 w 976833"/>
                <a:gd name="connsiteY5" fmla="*/ 986079 h 1101225"/>
                <a:gd name="connsiteX6" fmla="*/ 0 w 976833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57200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03013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23540 w 929419"/>
                <a:gd name="connsiteY2" fmla="*/ 119421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50633 w 929419"/>
                <a:gd name="connsiteY2" fmla="*/ 188428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12653 w 929419"/>
                <a:gd name="connsiteY5" fmla="*/ 1017446 h 1189052"/>
                <a:gd name="connsiteX6" fmla="*/ 0 w 929419"/>
                <a:gd name="connsiteY6" fmla="*/ 395714 h 118905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32973 w 929419"/>
                <a:gd name="connsiteY5" fmla="*/ 1023720 h 1189052"/>
                <a:gd name="connsiteX6" fmla="*/ 0 w 929419"/>
                <a:gd name="connsiteY6" fmla="*/ 395714 h 1189052"/>
                <a:gd name="connsiteX0" fmla="*/ 0 w 895552"/>
                <a:gd name="connsiteY0" fmla="*/ 445901 h 1189052"/>
                <a:gd name="connsiteX1" fmla="*/ 239746 w 895552"/>
                <a:gd name="connsiteY1" fmla="*/ 0 h 1189052"/>
                <a:gd name="connsiteX2" fmla="*/ 716766 w 895552"/>
                <a:gd name="connsiteY2" fmla="*/ 188428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  <a:gd name="connsiteX0" fmla="*/ 0 w 895552"/>
                <a:gd name="connsiteY0" fmla="*/ 445901 h 1189052"/>
                <a:gd name="connsiteX1" fmla="*/ 424572 w 895552"/>
                <a:gd name="connsiteY1" fmla="*/ 0 h 1189052"/>
                <a:gd name="connsiteX2" fmla="*/ 716766 w 895552"/>
                <a:gd name="connsiteY2" fmla="*/ 188428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  <a:gd name="connsiteX0" fmla="*/ 0 w 895552"/>
                <a:gd name="connsiteY0" fmla="*/ 445901 h 1189052"/>
                <a:gd name="connsiteX1" fmla="*/ 424572 w 895552"/>
                <a:gd name="connsiteY1" fmla="*/ 0 h 1189052"/>
                <a:gd name="connsiteX2" fmla="*/ 833498 w 895552"/>
                <a:gd name="connsiteY2" fmla="*/ 395650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  <a:gd name="connsiteX0" fmla="*/ 0 w 846914"/>
                <a:gd name="connsiteY0" fmla="*/ 445901 h 1189052"/>
                <a:gd name="connsiteX1" fmla="*/ 424572 w 846914"/>
                <a:gd name="connsiteY1" fmla="*/ 0 h 1189052"/>
                <a:gd name="connsiteX2" fmla="*/ 833498 w 846914"/>
                <a:gd name="connsiteY2" fmla="*/ 395650 h 1189052"/>
                <a:gd name="connsiteX3" fmla="*/ 846914 w 846914"/>
                <a:gd name="connsiteY3" fmla="*/ 851505 h 1189052"/>
                <a:gd name="connsiteX4" fmla="*/ 703220 w 846914"/>
                <a:gd name="connsiteY4" fmla="*/ 1189052 h 1189052"/>
                <a:gd name="connsiteX5" fmla="*/ 199106 w 846914"/>
                <a:gd name="connsiteY5" fmla="*/ 1023720 h 1189052"/>
                <a:gd name="connsiteX6" fmla="*/ 0 w 846914"/>
                <a:gd name="connsiteY6" fmla="*/ 445901 h 1189052"/>
                <a:gd name="connsiteX0" fmla="*/ 0 w 846914"/>
                <a:gd name="connsiteY0" fmla="*/ 445901 h 1198062"/>
                <a:gd name="connsiteX1" fmla="*/ 424572 w 846914"/>
                <a:gd name="connsiteY1" fmla="*/ 0 h 1198062"/>
                <a:gd name="connsiteX2" fmla="*/ 833498 w 846914"/>
                <a:gd name="connsiteY2" fmla="*/ 395650 h 1198062"/>
                <a:gd name="connsiteX3" fmla="*/ 846914 w 846914"/>
                <a:gd name="connsiteY3" fmla="*/ 851505 h 1198062"/>
                <a:gd name="connsiteX4" fmla="*/ 469756 w 846914"/>
                <a:gd name="connsiteY4" fmla="*/ 1198062 h 1198062"/>
                <a:gd name="connsiteX5" fmla="*/ 199106 w 846914"/>
                <a:gd name="connsiteY5" fmla="*/ 1023720 h 1198062"/>
                <a:gd name="connsiteX6" fmla="*/ 0 w 846914"/>
                <a:gd name="connsiteY6" fmla="*/ 445901 h 1198062"/>
                <a:gd name="connsiteX0" fmla="*/ 0 w 662088"/>
                <a:gd name="connsiteY0" fmla="*/ 301747 h 1198062"/>
                <a:gd name="connsiteX1" fmla="*/ 239746 w 662088"/>
                <a:gd name="connsiteY1" fmla="*/ 0 h 1198062"/>
                <a:gd name="connsiteX2" fmla="*/ 648672 w 662088"/>
                <a:gd name="connsiteY2" fmla="*/ 395650 h 1198062"/>
                <a:gd name="connsiteX3" fmla="*/ 662088 w 662088"/>
                <a:gd name="connsiteY3" fmla="*/ 851505 h 1198062"/>
                <a:gd name="connsiteX4" fmla="*/ 284930 w 662088"/>
                <a:gd name="connsiteY4" fmla="*/ 1198062 h 1198062"/>
                <a:gd name="connsiteX5" fmla="*/ 14280 w 662088"/>
                <a:gd name="connsiteY5" fmla="*/ 1023720 h 1198062"/>
                <a:gd name="connsiteX6" fmla="*/ 0 w 662088"/>
                <a:gd name="connsiteY6" fmla="*/ 301747 h 1198062"/>
                <a:gd name="connsiteX0" fmla="*/ 14903 w 676991"/>
                <a:gd name="connsiteY0" fmla="*/ 301747 h 1198062"/>
                <a:gd name="connsiteX1" fmla="*/ 254649 w 676991"/>
                <a:gd name="connsiteY1" fmla="*/ 0 h 1198062"/>
                <a:gd name="connsiteX2" fmla="*/ 663575 w 676991"/>
                <a:gd name="connsiteY2" fmla="*/ 395650 h 1198062"/>
                <a:gd name="connsiteX3" fmla="*/ 676991 w 676991"/>
                <a:gd name="connsiteY3" fmla="*/ 851505 h 1198062"/>
                <a:gd name="connsiteX4" fmla="*/ 299833 w 676991"/>
                <a:gd name="connsiteY4" fmla="*/ 1198062 h 1198062"/>
                <a:gd name="connsiteX5" fmla="*/ 0 w 676991"/>
                <a:gd name="connsiteY5" fmla="*/ 780459 h 1198062"/>
                <a:gd name="connsiteX6" fmla="*/ 14903 w 676991"/>
                <a:gd name="connsiteY6" fmla="*/ 301747 h 1198062"/>
                <a:gd name="connsiteX0" fmla="*/ 14903 w 676991"/>
                <a:gd name="connsiteY0" fmla="*/ 301747 h 1198062"/>
                <a:gd name="connsiteX1" fmla="*/ 303288 w 676991"/>
                <a:gd name="connsiteY1" fmla="*/ 0 h 1198062"/>
                <a:gd name="connsiteX2" fmla="*/ 663575 w 676991"/>
                <a:gd name="connsiteY2" fmla="*/ 395650 h 1198062"/>
                <a:gd name="connsiteX3" fmla="*/ 676991 w 676991"/>
                <a:gd name="connsiteY3" fmla="*/ 851505 h 1198062"/>
                <a:gd name="connsiteX4" fmla="*/ 299833 w 676991"/>
                <a:gd name="connsiteY4" fmla="*/ 1198062 h 1198062"/>
                <a:gd name="connsiteX5" fmla="*/ 0 w 676991"/>
                <a:gd name="connsiteY5" fmla="*/ 780459 h 1198062"/>
                <a:gd name="connsiteX6" fmla="*/ 14903 w 676991"/>
                <a:gd name="connsiteY6" fmla="*/ 301747 h 119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6991" h="1198062">
                  <a:moveTo>
                    <a:pt x="14903" y="301747"/>
                  </a:moveTo>
                  <a:lnTo>
                    <a:pt x="303288" y="0"/>
                  </a:lnTo>
                  <a:lnTo>
                    <a:pt x="663575" y="395650"/>
                  </a:lnTo>
                  <a:lnTo>
                    <a:pt x="676991" y="851505"/>
                  </a:lnTo>
                  <a:lnTo>
                    <a:pt x="299833" y="1198062"/>
                  </a:lnTo>
                  <a:lnTo>
                    <a:pt x="0" y="780459"/>
                  </a:lnTo>
                  <a:lnTo>
                    <a:pt x="14903" y="301747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8" name="六角形 67">
            <a:extLst>
              <a:ext uri="{FF2B5EF4-FFF2-40B4-BE49-F238E27FC236}">
                <a16:creationId xmlns:a16="http://schemas.microsoft.com/office/drawing/2014/main" id="{FD6E168F-DBE2-482D-7BD7-0DA6BF48CD15}"/>
              </a:ext>
            </a:extLst>
          </p:cNvPr>
          <p:cNvSpPr/>
          <p:nvPr/>
        </p:nvSpPr>
        <p:spPr>
          <a:xfrm rot="1236689">
            <a:off x="4124609" y="1178774"/>
            <a:ext cx="1025497" cy="1233841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99646 w 1152939"/>
              <a:gd name="connsiteY2" fmla="*/ 17610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38686 w 1152939"/>
              <a:gd name="connsiteY2" fmla="*/ 372533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04820 w 1152939"/>
              <a:gd name="connsiteY2" fmla="*/ 25738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064885"/>
              <a:gd name="connsiteY0" fmla="*/ 682693 h 1189278"/>
              <a:gd name="connsiteX1" fmla="*/ 300706 w 1064885"/>
              <a:gd name="connsiteY1" fmla="*/ 0 h 1189278"/>
              <a:gd name="connsiteX2" fmla="*/ 804820 w 1064885"/>
              <a:gd name="connsiteY2" fmla="*/ 257387 h 1189278"/>
              <a:gd name="connsiteX3" fmla="*/ 1064885 w 1064885"/>
              <a:gd name="connsiteY3" fmla="*/ 777520 h 1189278"/>
              <a:gd name="connsiteX4" fmla="*/ 899646 w 1064885"/>
              <a:gd name="connsiteY4" fmla="*/ 1189278 h 1189278"/>
              <a:gd name="connsiteX5" fmla="*/ 253293 w 1064885"/>
              <a:gd name="connsiteY5" fmla="*/ 1189278 h 1189278"/>
              <a:gd name="connsiteX6" fmla="*/ 0 w 1064885"/>
              <a:gd name="connsiteY6" fmla="*/ 682693 h 1189278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253293 w 1064885"/>
              <a:gd name="connsiteY5" fmla="*/ 1189278 h 1304424"/>
              <a:gd name="connsiteX6" fmla="*/ 0 w 1064885"/>
              <a:gd name="connsiteY6" fmla="*/ 682693 h 1304424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300706 w 1064885"/>
              <a:gd name="connsiteY5" fmla="*/ 1067358 h 1304424"/>
              <a:gd name="connsiteX6" fmla="*/ 0 w 1064885"/>
              <a:gd name="connsiteY6" fmla="*/ 682693 h 1304424"/>
              <a:gd name="connsiteX0" fmla="*/ 0 w 1024245"/>
              <a:gd name="connsiteY0" fmla="*/ 479493 h 1304424"/>
              <a:gd name="connsiteX1" fmla="*/ 260066 w 1024245"/>
              <a:gd name="connsiteY1" fmla="*/ 0 h 1304424"/>
              <a:gd name="connsiteX2" fmla="*/ 764180 w 1024245"/>
              <a:gd name="connsiteY2" fmla="*/ 257387 h 1304424"/>
              <a:gd name="connsiteX3" fmla="*/ 1024245 w 1024245"/>
              <a:gd name="connsiteY3" fmla="*/ 777520 h 1304424"/>
              <a:gd name="connsiteX4" fmla="*/ 798046 w 1024245"/>
              <a:gd name="connsiteY4" fmla="*/ 1304424 h 1304424"/>
              <a:gd name="connsiteX5" fmla="*/ 260066 w 1024245"/>
              <a:gd name="connsiteY5" fmla="*/ 1067358 h 1304424"/>
              <a:gd name="connsiteX6" fmla="*/ 0 w 1024245"/>
              <a:gd name="connsiteY6" fmla="*/ 479493 h 1304424"/>
              <a:gd name="connsiteX0" fmla="*/ 0 w 1031018"/>
              <a:gd name="connsiteY0" fmla="*/ 62173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2173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6237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53292 w 1031018"/>
              <a:gd name="connsiteY5" fmla="*/ 1216371 h 1304424"/>
              <a:gd name="connsiteX6" fmla="*/ 0 w 1031018"/>
              <a:gd name="connsiteY6" fmla="*/ 662373 h 1304424"/>
              <a:gd name="connsiteX0" fmla="*/ 0 w 994597"/>
              <a:gd name="connsiteY0" fmla="*/ 662373 h 1304424"/>
              <a:gd name="connsiteX1" fmla="*/ 266839 w 994597"/>
              <a:gd name="connsiteY1" fmla="*/ 0 h 1304424"/>
              <a:gd name="connsiteX2" fmla="*/ 770953 w 994597"/>
              <a:gd name="connsiteY2" fmla="*/ 257387 h 1304424"/>
              <a:gd name="connsiteX3" fmla="*/ 994597 w 994597"/>
              <a:gd name="connsiteY3" fmla="*/ 791217 h 1304424"/>
              <a:gd name="connsiteX4" fmla="*/ 804819 w 994597"/>
              <a:gd name="connsiteY4" fmla="*/ 1304424 h 1304424"/>
              <a:gd name="connsiteX5" fmla="*/ 253292 w 994597"/>
              <a:gd name="connsiteY5" fmla="*/ 1216371 h 1304424"/>
              <a:gd name="connsiteX6" fmla="*/ 0 w 994597"/>
              <a:gd name="connsiteY6" fmla="*/ 662373 h 1304424"/>
              <a:gd name="connsiteX0" fmla="*/ 0 w 994597"/>
              <a:gd name="connsiteY0" fmla="*/ 662373 h 1233841"/>
              <a:gd name="connsiteX1" fmla="*/ 266839 w 994597"/>
              <a:gd name="connsiteY1" fmla="*/ 0 h 1233841"/>
              <a:gd name="connsiteX2" fmla="*/ 770953 w 994597"/>
              <a:gd name="connsiteY2" fmla="*/ 257387 h 1233841"/>
              <a:gd name="connsiteX3" fmla="*/ 994597 w 994597"/>
              <a:gd name="connsiteY3" fmla="*/ 791217 h 1233841"/>
              <a:gd name="connsiteX4" fmla="*/ 799058 w 994597"/>
              <a:gd name="connsiteY4" fmla="*/ 1233841 h 1233841"/>
              <a:gd name="connsiteX5" fmla="*/ 253292 w 994597"/>
              <a:gd name="connsiteY5" fmla="*/ 1216371 h 1233841"/>
              <a:gd name="connsiteX6" fmla="*/ 0 w 994597"/>
              <a:gd name="connsiteY6" fmla="*/ 662373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84192 w 1025497"/>
              <a:gd name="connsiteY5" fmla="*/ 1216371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47612 w 1025497"/>
              <a:gd name="connsiteY5" fmla="*/ 1063843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27066 w 1025497"/>
              <a:gd name="connsiteY5" fmla="*/ 1009214 h 1233841"/>
              <a:gd name="connsiteX6" fmla="*/ 0 w 1025497"/>
              <a:gd name="connsiteY6" fmla="*/ 497315 h 1233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5497" h="1233841">
                <a:moveTo>
                  <a:pt x="0" y="497315"/>
                </a:moveTo>
                <a:lnTo>
                  <a:pt x="297739" y="0"/>
                </a:lnTo>
                <a:lnTo>
                  <a:pt x="801853" y="257387"/>
                </a:lnTo>
                <a:lnTo>
                  <a:pt x="1025497" y="791217"/>
                </a:lnTo>
                <a:lnTo>
                  <a:pt x="829958" y="1233841"/>
                </a:lnTo>
                <a:lnTo>
                  <a:pt x="227066" y="1009214"/>
                </a:lnTo>
                <a:lnTo>
                  <a:pt x="0" y="497315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六角形 47">
            <a:extLst>
              <a:ext uri="{FF2B5EF4-FFF2-40B4-BE49-F238E27FC236}">
                <a16:creationId xmlns:a16="http://schemas.microsoft.com/office/drawing/2014/main" id="{CAD2604B-DEFC-C017-2FC6-1666BCAF99E1}"/>
              </a:ext>
            </a:extLst>
          </p:cNvPr>
          <p:cNvSpPr/>
          <p:nvPr/>
        </p:nvSpPr>
        <p:spPr>
          <a:xfrm rot="1800000">
            <a:off x="2377619" y="1349839"/>
            <a:ext cx="1152939" cy="1013171"/>
          </a:xfrm>
          <a:prstGeom prst="hexagon">
            <a:avLst>
              <a:gd name="adj" fmla="val 30598"/>
              <a:gd name="vf" fmla="val 11547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C8AB90D-F745-AA1D-1275-B97C29D3E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337" y="15712"/>
            <a:ext cx="10515600" cy="1325563"/>
          </a:xfrm>
        </p:spPr>
        <p:txBody>
          <a:bodyPr/>
          <a:lstStyle/>
          <a:p>
            <a:r>
              <a:rPr kumimoji="1" lang="ja-JP" altLang="en-US" b="1" dirty="0"/>
              <a:t>スフェリコン（</a:t>
            </a:r>
            <a:r>
              <a:rPr kumimoji="1" lang="en-US" altLang="ja-JP" b="1" dirty="0" err="1"/>
              <a:t>sphericon</a:t>
            </a:r>
            <a:r>
              <a:rPr kumimoji="1" lang="ja-JP" altLang="en-US" b="1" dirty="0"/>
              <a:t>）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16B41BA-A482-D294-EDCE-96A90D32F3F0}"/>
              </a:ext>
            </a:extLst>
          </p:cNvPr>
          <p:cNvSpPr txBox="1"/>
          <p:nvPr/>
        </p:nvSpPr>
        <p:spPr>
          <a:xfrm>
            <a:off x="5146169" y="131857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球体</a:t>
            </a:r>
            <a:endParaRPr kumimoji="1" lang="ja-JP" altLang="en-US" dirty="0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F4FF828-0513-97E3-5BAF-2A7C91AAB3BB}"/>
              </a:ext>
            </a:extLst>
          </p:cNvPr>
          <p:cNvSpPr txBox="1"/>
          <p:nvPr/>
        </p:nvSpPr>
        <p:spPr>
          <a:xfrm>
            <a:off x="6387801" y="129626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円錐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8717D44-83F8-9D88-C348-4A46D920A7BE}"/>
              </a:ext>
            </a:extLst>
          </p:cNvPr>
          <p:cNvSpPr txBox="1"/>
          <p:nvPr/>
        </p:nvSpPr>
        <p:spPr>
          <a:xfrm>
            <a:off x="338468" y="2507771"/>
            <a:ext cx="241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ヘキサ</a:t>
            </a:r>
            <a:endParaRPr kumimoji="1" lang="ja-JP" altLang="en-US" b="1" dirty="0"/>
          </a:p>
        </p:txBody>
      </p:sp>
      <p:sp>
        <p:nvSpPr>
          <p:cNvPr id="30" name="六角形 29">
            <a:extLst>
              <a:ext uri="{FF2B5EF4-FFF2-40B4-BE49-F238E27FC236}">
                <a16:creationId xmlns:a16="http://schemas.microsoft.com/office/drawing/2014/main" id="{CFCCDCC6-BE49-9B4E-0ABE-0A63E68F2021}"/>
              </a:ext>
            </a:extLst>
          </p:cNvPr>
          <p:cNvSpPr/>
          <p:nvPr/>
        </p:nvSpPr>
        <p:spPr>
          <a:xfrm rot="1800000">
            <a:off x="974035" y="1341275"/>
            <a:ext cx="1152939" cy="1013171"/>
          </a:xfrm>
          <a:prstGeom prst="hexagon">
            <a:avLst>
              <a:gd name="adj" fmla="val 30949"/>
              <a:gd name="vf" fmla="val 11547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6F30C58-E4D1-96BA-20F0-ADDA836EDBB4}"/>
              </a:ext>
            </a:extLst>
          </p:cNvPr>
          <p:cNvSpPr txBox="1"/>
          <p:nvPr/>
        </p:nvSpPr>
        <p:spPr>
          <a:xfrm>
            <a:off x="405898" y="4910673"/>
            <a:ext cx="241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オクタ</a:t>
            </a:r>
            <a:endParaRPr kumimoji="1" lang="ja-JP" altLang="en-US" b="1" dirty="0"/>
          </a:p>
        </p:txBody>
      </p:sp>
      <p:sp>
        <p:nvSpPr>
          <p:cNvPr id="32" name="八角形 31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1033994" y="3774671"/>
            <a:ext cx="1023731" cy="1013171"/>
          </a:xfrm>
          <a:prstGeom prst="oc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弧 4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461254" y="1331697"/>
            <a:ext cx="962732" cy="480717"/>
          </a:xfrm>
          <a:prstGeom prst="arc">
            <a:avLst>
              <a:gd name="adj1" fmla="val 13462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矢印: 右カーブ 50">
            <a:extLst>
              <a:ext uri="{FF2B5EF4-FFF2-40B4-BE49-F238E27FC236}">
                <a16:creationId xmlns:a16="http://schemas.microsoft.com/office/drawing/2014/main" id="{17E6D30E-9A8F-039E-F55E-CEB1EC81DE3B}"/>
              </a:ext>
            </a:extLst>
          </p:cNvPr>
          <p:cNvSpPr/>
          <p:nvPr/>
        </p:nvSpPr>
        <p:spPr>
          <a:xfrm rot="10800000" flipV="1">
            <a:off x="2749376" y="1011473"/>
            <a:ext cx="571540" cy="404494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0" name="円弧 69">
            <a:extLst>
              <a:ext uri="{FF2B5EF4-FFF2-40B4-BE49-F238E27FC236}">
                <a16:creationId xmlns:a16="http://schemas.microsoft.com/office/drawing/2014/main" id="{57DCAD91-1977-EE49-62BD-33E5645048A2}"/>
              </a:ext>
            </a:extLst>
          </p:cNvPr>
          <p:cNvSpPr/>
          <p:nvPr/>
        </p:nvSpPr>
        <p:spPr>
          <a:xfrm>
            <a:off x="4187714" y="1274728"/>
            <a:ext cx="998155" cy="400573"/>
          </a:xfrm>
          <a:prstGeom prst="arc">
            <a:avLst>
              <a:gd name="adj1" fmla="val 1847735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円弧 96">
            <a:extLst>
              <a:ext uri="{FF2B5EF4-FFF2-40B4-BE49-F238E27FC236}">
                <a16:creationId xmlns:a16="http://schemas.microsoft.com/office/drawing/2014/main" id="{42BB1B3E-ECD9-7471-8115-9BF895A1427B}"/>
              </a:ext>
            </a:extLst>
          </p:cNvPr>
          <p:cNvSpPr/>
          <p:nvPr/>
        </p:nvSpPr>
        <p:spPr>
          <a:xfrm>
            <a:off x="10131334" y="1241336"/>
            <a:ext cx="1194876" cy="410365"/>
          </a:xfrm>
          <a:prstGeom prst="arc">
            <a:avLst>
              <a:gd name="adj1" fmla="val 12117593"/>
              <a:gd name="adj2" fmla="val 1600137"/>
            </a:avLst>
          </a:prstGeom>
          <a:noFill/>
          <a:ln w="63500" cap="rnd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八角形 97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2485805" y="3773067"/>
            <a:ext cx="1023731" cy="1013171"/>
          </a:xfrm>
          <a:prstGeom prst="oc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円弧 100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610516" y="3794200"/>
            <a:ext cx="789907" cy="275687"/>
          </a:xfrm>
          <a:prstGeom prst="arc">
            <a:avLst>
              <a:gd name="adj1" fmla="val 13462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円弧 101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448268" y="4033258"/>
            <a:ext cx="1094554" cy="436294"/>
          </a:xfrm>
          <a:prstGeom prst="arc">
            <a:avLst>
              <a:gd name="adj1" fmla="val 13462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矢印: 右カーブ 50">
            <a:extLst>
              <a:ext uri="{FF2B5EF4-FFF2-40B4-BE49-F238E27FC236}">
                <a16:creationId xmlns:a16="http://schemas.microsoft.com/office/drawing/2014/main" id="{17E6D30E-9A8F-039E-F55E-CEB1EC81DE3B}"/>
              </a:ext>
            </a:extLst>
          </p:cNvPr>
          <p:cNvSpPr/>
          <p:nvPr/>
        </p:nvSpPr>
        <p:spPr>
          <a:xfrm rot="10800000" flipV="1">
            <a:off x="2712098" y="3397812"/>
            <a:ext cx="571540" cy="404494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06292" y="1088176"/>
            <a:ext cx="5500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60</a:t>
            </a:r>
            <a:r>
              <a:rPr kumimoji="1" lang="ja-JP" altLang="en-US" sz="1050" dirty="0">
                <a:solidFill>
                  <a:srgbClr val="FF0000"/>
                </a:solidFill>
              </a:rPr>
              <a:t>度</a:t>
            </a:r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5840051" y="2773769"/>
            <a:ext cx="5500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solidFill>
                  <a:srgbClr val="FF0000"/>
                </a:solidFill>
              </a:rPr>
              <a:t>9</a:t>
            </a:r>
            <a:r>
              <a:rPr kumimoji="1" lang="en-US" altLang="ja-JP" sz="1050" dirty="0">
                <a:solidFill>
                  <a:srgbClr val="FF0000"/>
                </a:solidFill>
              </a:rPr>
              <a:t>0</a:t>
            </a:r>
            <a:r>
              <a:rPr kumimoji="1" lang="ja-JP" altLang="en-US" sz="1050" dirty="0">
                <a:solidFill>
                  <a:srgbClr val="FF0000"/>
                </a:solidFill>
              </a:rPr>
              <a:t>度</a:t>
            </a:r>
          </a:p>
        </p:txBody>
      </p:sp>
      <p:sp>
        <p:nvSpPr>
          <p:cNvPr id="150" name="円弧 14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10108050" y="3508840"/>
            <a:ext cx="1025544" cy="392886"/>
          </a:xfrm>
          <a:prstGeom prst="arc">
            <a:avLst>
              <a:gd name="adj1" fmla="val 11145073"/>
              <a:gd name="adj2" fmla="val 689852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2" name="平行四辺形 151"/>
          <p:cNvSpPr/>
          <p:nvPr/>
        </p:nvSpPr>
        <p:spPr>
          <a:xfrm rot="20800937">
            <a:off x="10333615" y="3435845"/>
            <a:ext cx="213646" cy="198671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平行四辺形 152"/>
          <p:cNvSpPr/>
          <p:nvPr/>
        </p:nvSpPr>
        <p:spPr>
          <a:xfrm rot="20891908">
            <a:off x="10034072" y="3292721"/>
            <a:ext cx="240007" cy="230066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平行四辺形 153"/>
          <p:cNvSpPr/>
          <p:nvPr/>
        </p:nvSpPr>
        <p:spPr>
          <a:xfrm rot="723409">
            <a:off x="10695447" y="3176875"/>
            <a:ext cx="240007" cy="142972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円弧 145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357514" y="3284575"/>
            <a:ext cx="644321" cy="188579"/>
          </a:xfrm>
          <a:prstGeom prst="arc">
            <a:avLst>
              <a:gd name="adj1" fmla="val 11118808"/>
              <a:gd name="adj2" fmla="val 8654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5" name="平行四辺形 154"/>
          <p:cNvSpPr/>
          <p:nvPr/>
        </p:nvSpPr>
        <p:spPr>
          <a:xfrm rot="20431451">
            <a:off x="10153123" y="3464308"/>
            <a:ext cx="240007" cy="230066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平行四辺形 155"/>
          <p:cNvSpPr/>
          <p:nvPr/>
        </p:nvSpPr>
        <p:spPr>
          <a:xfrm rot="20431451">
            <a:off x="10756188" y="3445404"/>
            <a:ext cx="190029" cy="160593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平行四辺形 156"/>
          <p:cNvSpPr/>
          <p:nvPr/>
        </p:nvSpPr>
        <p:spPr>
          <a:xfrm rot="20431451">
            <a:off x="10001896" y="3728188"/>
            <a:ext cx="215369" cy="160593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7972BCDD-38A7-6E20-9E94-559122A2B15F}"/>
              </a:ext>
            </a:extLst>
          </p:cNvPr>
          <p:cNvSpPr txBox="1"/>
          <p:nvPr/>
        </p:nvSpPr>
        <p:spPr>
          <a:xfrm>
            <a:off x="8543907" y="2574699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ヘキサスフェリコン</a:t>
            </a:r>
          </a:p>
        </p:txBody>
      </p:sp>
      <p:sp>
        <p:nvSpPr>
          <p:cNvPr id="159" name="テキスト ボックス 158">
            <a:extLst>
              <a:ext uri="{FF2B5EF4-FFF2-40B4-BE49-F238E27FC236}">
                <a16:creationId xmlns:a16="http://schemas.microsoft.com/office/drawing/2014/main" id="{7972BCDD-38A7-6E20-9E94-559122A2B15F}"/>
              </a:ext>
            </a:extLst>
          </p:cNvPr>
          <p:cNvSpPr txBox="1"/>
          <p:nvPr/>
        </p:nvSpPr>
        <p:spPr>
          <a:xfrm>
            <a:off x="8543907" y="4322850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オクタスフェリコン</a:t>
            </a:r>
          </a:p>
        </p:txBody>
      </p:sp>
      <p:sp>
        <p:nvSpPr>
          <p:cNvPr id="160" name="平行四辺形 159"/>
          <p:cNvSpPr/>
          <p:nvPr/>
        </p:nvSpPr>
        <p:spPr>
          <a:xfrm rot="20891908" flipV="1">
            <a:off x="10612026" y="1338634"/>
            <a:ext cx="183107" cy="150553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平行四辺形 160"/>
          <p:cNvSpPr/>
          <p:nvPr/>
        </p:nvSpPr>
        <p:spPr>
          <a:xfrm rot="19982405">
            <a:off x="10283382" y="2172903"/>
            <a:ext cx="183107" cy="155593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2" name="平行四辺形 161"/>
          <p:cNvSpPr/>
          <p:nvPr/>
        </p:nvSpPr>
        <p:spPr>
          <a:xfrm rot="20010194">
            <a:off x="10154854" y="1659057"/>
            <a:ext cx="183107" cy="139487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1" name="テキスト ボックス 190">
            <a:extLst>
              <a:ext uri="{FF2B5EF4-FFF2-40B4-BE49-F238E27FC236}">
                <a16:creationId xmlns:a16="http://schemas.microsoft.com/office/drawing/2014/main" id="{7972BCDD-38A7-6E20-9E94-559122A2B15F}"/>
              </a:ext>
            </a:extLst>
          </p:cNvPr>
          <p:cNvSpPr txBox="1"/>
          <p:nvPr/>
        </p:nvSpPr>
        <p:spPr>
          <a:xfrm>
            <a:off x="8519073" y="6248084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オクタスフェリコン</a:t>
            </a:r>
            <a:r>
              <a:rPr kumimoji="1" lang="en-US" altLang="ja-JP" b="1" dirty="0"/>
              <a:t>2</a:t>
            </a:r>
            <a:endParaRPr kumimoji="1" lang="ja-JP" altLang="en-US" b="1" dirty="0"/>
          </a:p>
        </p:txBody>
      </p:sp>
      <p:sp>
        <p:nvSpPr>
          <p:cNvPr id="171" name="円弧 170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461255" y="1838645"/>
            <a:ext cx="1001041" cy="486598"/>
          </a:xfrm>
          <a:prstGeom prst="arc">
            <a:avLst>
              <a:gd name="adj1" fmla="val 558636"/>
              <a:gd name="adj2" fmla="val 102717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円弧 17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597290" y="4490914"/>
            <a:ext cx="789907" cy="275687"/>
          </a:xfrm>
          <a:prstGeom prst="arc">
            <a:avLst>
              <a:gd name="adj1" fmla="val 13462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9" name="円弧 188">
            <a:extLst>
              <a:ext uri="{FF2B5EF4-FFF2-40B4-BE49-F238E27FC236}">
                <a16:creationId xmlns:a16="http://schemas.microsoft.com/office/drawing/2014/main" id="{57DCAD91-1977-EE49-62BD-33E5645048A2}"/>
              </a:ext>
            </a:extLst>
          </p:cNvPr>
          <p:cNvSpPr/>
          <p:nvPr/>
        </p:nvSpPr>
        <p:spPr>
          <a:xfrm>
            <a:off x="4233648" y="1785214"/>
            <a:ext cx="998155" cy="400573"/>
          </a:xfrm>
          <a:prstGeom prst="arc">
            <a:avLst>
              <a:gd name="adj1" fmla="val 1847735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0" name="グループ化 189">
            <a:extLst>
              <a:ext uri="{FF2B5EF4-FFF2-40B4-BE49-F238E27FC236}">
                <a16:creationId xmlns:a16="http://schemas.microsoft.com/office/drawing/2014/main" id="{CC35A061-BD0C-28CA-DBE7-3E5720442377}"/>
              </a:ext>
            </a:extLst>
          </p:cNvPr>
          <p:cNvGrpSpPr/>
          <p:nvPr/>
        </p:nvGrpSpPr>
        <p:grpSpPr>
          <a:xfrm>
            <a:off x="6435827" y="1090957"/>
            <a:ext cx="1114618" cy="1293539"/>
            <a:chOff x="4444408" y="1188875"/>
            <a:chExt cx="1114618" cy="1293539"/>
          </a:xfrm>
        </p:grpSpPr>
        <p:sp>
          <p:nvSpPr>
            <p:cNvPr id="192" name="円弧 191">
              <a:extLst>
                <a:ext uri="{FF2B5EF4-FFF2-40B4-BE49-F238E27FC236}">
                  <a16:creationId xmlns:a16="http://schemas.microsoft.com/office/drawing/2014/main" id="{5E91A1E8-4104-5C8E-CA64-DD0FCD5F7C3E}"/>
                </a:ext>
              </a:extLst>
            </p:cNvPr>
            <p:cNvSpPr/>
            <p:nvPr/>
          </p:nvSpPr>
          <p:spPr>
            <a:xfrm>
              <a:off x="4444408" y="1244682"/>
              <a:ext cx="1114618" cy="400573"/>
            </a:xfrm>
            <a:prstGeom prst="arc">
              <a:avLst>
                <a:gd name="adj1" fmla="val 13462"/>
                <a:gd name="adj2" fmla="val 1447029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3" name="円弧 192">
              <a:extLst>
                <a:ext uri="{FF2B5EF4-FFF2-40B4-BE49-F238E27FC236}">
                  <a16:creationId xmlns:a16="http://schemas.microsoft.com/office/drawing/2014/main" id="{9E0C7212-0DF0-BE43-D826-F906CD42E305}"/>
                </a:ext>
              </a:extLst>
            </p:cNvPr>
            <p:cNvSpPr/>
            <p:nvPr/>
          </p:nvSpPr>
          <p:spPr>
            <a:xfrm>
              <a:off x="4880239" y="1852380"/>
              <a:ext cx="661060" cy="265709"/>
            </a:xfrm>
            <a:prstGeom prst="arc">
              <a:avLst>
                <a:gd name="adj1" fmla="val 21151356"/>
                <a:gd name="adj2" fmla="val 3097667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4" name="六角形 60">
              <a:extLst>
                <a:ext uri="{FF2B5EF4-FFF2-40B4-BE49-F238E27FC236}">
                  <a16:creationId xmlns:a16="http://schemas.microsoft.com/office/drawing/2014/main" id="{10C6170E-5AB8-E2B5-A574-FA9A578AC10E}"/>
                </a:ext>
              </a:extLst>
            </p:cNvPr>
            <p:cNvSpPr/>
            <p:nvPr/>
          </p:nvSpPr>
          <p:spPr>
            <a:xfrm>
              <a:off x="4676241" y="1188875"/>
              <a:ext cx="676991" cy="1293539"/>
            </a:xfrm>
            <a:custGeom>
              <a:avLst/>
              <a:gdLst>
                <a:gd name="connsiteX0" fmla="*/ 0 w 1152939"/>
                <a:gd name="connsiteY0" fmla="*/ 506586 h 1013171"/>
                <a:gd name="connsiteX1" fmla="*/ 253293 w 1152939"/>
                <a:gd name="connsiteY1" fmla="*/ 0 h 1013171"/>
                <a:gd name="connsiteX2" fmla="*/ 899646 w 1152939"/>
                <a:gd name="connsiteY2" fmla="*/ 0 h 1013171"/>
                <a:gd name="connsiteX3" fmla="*/ 1152939 w 1152939"/>
                <a:gd name="connsiteY3" fmla="*/ 506586 h 1013171"/>
                <a:gd name="connsiteX4" fmla="*/ 899646 w 1152939"/>
                <a:gd name="connsiteY4" fmla="*/ 1013171 h 1013171"/>
                <a:gd name="connsiteX5" fmla="*/ 253293 w 1152939"/>
                <a:gd name="connsiteY5" fmla="*/ 1013171 h 1013171"/>
                <a:gd name="connsiteX6" fmla="*/ 0 w 1152939"/>
                <a:gd name="connsiteY6" fmla="*/ 506586 h 1013171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253293 w 1152939"/>
                <a:gd name="connsiteY5" fmla="*/ 1101225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429399 w 1152939"/>
                <a:gd name="connsiteY5" fmla="*/ 952212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388759 w 1152939"/>
                <a:gd name="connsiteY5" fmla="*/ 986079 h 1101225"/>
                <a:gd name="connsiteX6" fmla="*/ 0 w 1152939"/>
                <a:gd name="connsiteY6" fmla="*/ 594640 h 1101225"/>
                <a:gd name="connsiteX0" fmla="*/ 0 w 976833"/>
                <a:gd name="connsiteY0" fmla="*/ 364347 h 1101225"/>
                <a:gd name="connsiteX1" fmla="*/ 273613 w 976833"/>
                <a:gd name="connsiteY1" fmla="*/ 0 h 1101225"/>
                <a:gd name="connsiteX2" fmla="*/ 723540 w 976833"/>
                <a:gd name="connsiteY2" fmla="*/ 88054 h 1101225"/>
                <a:gd name="connsiteX3" fmla="*/ 976833 w 976833"/>
                <a:gd name="connsiteY3" fmla="*/ 594640 h 1101225"/>
                <a:gd name="connsiteX4" fmla="*/ 723540 w 976833"/>
                <a:gd name="connsiteY4" fmla="*/ 1101225 h 1101225"/>
                <a:gd name="connsiteX5" fmla="*/ 212653 w 976833"/>
                <a:gd name="connsiteY5" fmla="*/ 986079 h 1101225"/>
                <a:gd name="connsiteX6" fmla="*/ 0 w 976833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57200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03013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23540 w 929419"/>
                <a:gd name="connsiteY2" fmla="*/ 119421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50633 w 929419"/>
                <a:gd name="connsiteY2" fmla="*/ 188428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12653 w 929419"/>
                <a:gd name="connsiteY5" fmla="*/ 1017446 h 1189052"/>
                <a:gd name="connsiteX6" fmla="*/ 0 w 929419"/>
                <a:gd name="connsiteY6" fmla="*/ 395714 h 118905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32973 w 929419"/>
                <a:gd name="connsiteY5" fmla="*/ 1023720 h 1189052"/>
                <a:gd name="connsiteX6" fmla="*/ 0 w 929419"/>
                <a:gd name="connsiteY6" fmla="*/ 395714 h 1189052"/>
                <a:gd name="connsiteX0" fmla="*/ 0 w 895552"/>
                <a:gd name="connsiteY0" fmla="*/ 445901 h 1189052"/>
                <a:gd name="connsiteX1" fmla="*/ 239746 w 895552"/>
                <a:gd name="connsiteY1" fmla="*/ 0 h 1189052"/>
                <a:gd name="connsiteX2" fmla="*/ 716766 w 895552"/>
                <a:gd name="connsiteY2" fmla="*/ 188428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  <a:gd name="connsiteX0" fmla="*/ 0 w 895552"/>
                <a:gd name="connsiteY0" fmla="*/ 445901 h 1189052"/>
                <a:gd name="connsiteX1" fmla="*/ 424572 w 895552"/>
                <a:gd name="connsiteY1" fmla="*/ 0 h 1189052"/>
                <a:gd name="connsiteX2" fmla="*/ 716766 w 895552"/>
                <a:gd name="connsiteY2" fmla="*/ 188428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  <a:gd name="connsiteX0" fmla="*/ 0 w 895552"/>
                <a:gd name="connsiteY0" fmla="*/ 445901 h 1189052"/>
                <a:gd name="connsiteX1" fmla="*/ 424572 w 895552"/>
                <a:gd name="connsiteY1" fmla="*/ 0 h 1189052"/>
                <a:gd name="connsiteX2" fmla="*/ 833498 w 895552"/>
                <a:gd name="connsiteY2" fmla="*/ 395650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  <a:gd name="connsiteX0" fmla="*/ 0 w 846914"/>
                <a:gd name="connsiteY0" fmla="*/ 445901 h 1189052"/>
                <a:gd name="connsiteX1" fmla="*/ 424572 w 846914"/>
                <a:gd name="connsiteY1" fmla="*/ 0 h 1189052"/>
                <a:gd name="connsiteX2" fmla="*/ 833498 w 846914"/>
                <a:gd name="connsiteY2" fmla="*/ 395650 h 1189052"/>
                <a:gd name="connsiteX3" fmla="*/ 846914 w 846914"/>
                <a:gd name="connsiteY3" fmla="*/ 851505 h 1189052"/>
                <a:gd name="connsiteX4" fmla="*/ 703220 w 846914"/>
                <a:gd name="connsiteY4" fmla="*/ 1189052 h 1189052"/>
                <a:gd name="connsiteX5" fmla="*/ 199106 w 846914"/>
                <a:gd name="connsiteY5" fmla="*/ 1023720 h 1189052"/>
                <a:gd name="connsiteX6" fmla="*/ 0 w 846914"/>
                <a:gd name="connsiteY6" fmla="*/ 445901 h 1189052"/>
                <a:gd name="connsiteX0" fmla="*/ 0 w 846914"/>
                <a:gd name="connsiteY0" fmla="*/ 445901 h 1198062"/>
                <a:gd name="connsiteX1" fmla="*/ 424572 w 846914"/>
                <a:gd name="connsiteY1" fmla="*/ 0 h 1198062"/>
                <a:gd name="connsiteX2" fmla="*/ 833498 w 846914"/>
                <a:gd name="connsiteY2" fmla="*/ 395650 h 1198062"/>
                <a:gd name="connsiteX3" fmla="*/ 846914 w 846914"/>
                <a:gd name="connsiteY3" fmla="*/ 851505 h 1198062"/>
                <a:gd name="connsiteX4" fmla="*/ 469756 w 846914"/>
                <a:gd name="connsiteY4" fmla="*/ 1198062 h 1198062"/>
                <a:gd name="connsiteX5" fmla="*/ 199106 w 846914"/>
                <a:gd name="connsiteY5" fmla="*/ 1023720 h 1198062"/>
                <a:gd name="connsiteX6" fmla="*/ 0 w 846914"/>
                <a:gd name="connsiteY6" fmla="*/ 445901 h 1198062"/>
                <a:gd name="connsiteX0" fmla="*/ 0 w 662088"/>
                <a:gd name="connsiteY0" fmla="*/ 301747 h 1198062"/>
                <a:gd name="connsiteX1" fmla="*/ 239746 w 662088"/>
                <a:gd name="connsiteY1" fmla="*/ 0 h 1198062"/>
                <a:gd name="connsiteX2" fmla="*/ 648672 w 662088"/>
                <a:gd name="connsiteY2" fmla="*/ 395650 h 1198062"/>
                <a:gd name="connsiteX3" fmla="*/ 662088 w 662088"/>
                <a:gd name="connsiteY3" fmla="*/ 851505 h 1198062"/>
                <a:gd name="connsiteX4" fmla="*/ 284930 w 662088"/>
                <a:gd name="connsiteY4" fmla="*/ 1198062 h 1198062"/>
                <a:gd name="connsiteX5" fmla="*/ 14280 w 662088"/>
                <a:gd name="connsiteY5" fmla="*/ 1023720 h 1198062"/>
                <a:gd name="connsiteX6" fmla="*/ 0 w 662088"/>
                <a:gd name="connsiteY6" fmla="*/ 301747 h 1198062"/>
                <a:gd name="connsiteX0" fmla="*/ 14903 w 676991"/>
                <a:gd name="connsiteY0" fmla="*/ 301747 h 1198062"/>
                <a:gd name="connsiteX1" fmla="*/ 254649 w 676991"/>
                <a:gd name="connsiteY1" fmla="*/ 0 h 1198062"/>
                <a:gd name="connsiteX2" fmla="*/ 663575 w 676991"/>
                <a:gd name="connsiteY2" fmla="*/ 395650 h 1198062"/>
                <a:gd name="connsiteX3" fmla="*/ 676991 w 676991"/>
                <a:gd name="connsiteY3" fmla="*/ 851505 h 1198062"/>
                <a:gd name="connsiteX4" fmla="*/ 299833 w 676991"/>
                <a:gd name="connsiteY4" fmla="*/ 1198062 h 1198062"/>
                <a:gd name="connsiteX5" fmla="*/ 0 w 676991"/>
                <a:gd name="connsiteY5" fmla="*/ 780459 h 1198062"/>
                <a:gd name="connsiteX6" fmla="*/ 14903 w 676991"/>
                <a:gd name="connsiteY6" fmla="*/ 301747 h 1198062"/>
                <a:gd name="connsiteX0" fmla="*/ 14903 w 676991"/>
                <a:gd name="connsiteY0" fmla="*/ 301747 h 1198062"/>
                <a:gd name="connsiteX1" fmla="*/ 303288 w 676991"/>
                <a:gd name="connsiteY1" fmla="*/ 0 h 1198062"/>
                <a:gd name="connsiteX2" fmla="*/ 663575 w 676991"/>
                <a:gd name="connsiteY2" fmla="*/ 395650 h 1198062"/>
                <a:gd name="connsiteX3" fmla="*/ 676991 w 676991"/>
                <a:gd name="connsiteY3" fmla="*/ 851505 h 1198062"/>
                <a:gd name="connsiteX4" fmla="*/ 299833 w 676991"/>
                <a:gd name="connsiteY4" fmla="*/ 1198062 h 1198062"/>
                <a:gd name="connsiteX5" fmla="*/ 0 w 676991"/>
                <a:gd name="connsiteY5" fmla="*/ 780459 h 1198062"/>
                <a:gd name="connsiteX6" fmla="*/ 14903 w 676991"/>
                <a:gd name="connsiteY6" fmla="*/ 301747 h 119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6991" h="1198062">
                  <a:moveTo>
                    <a:pt x="14903" y="301747"/>
                  </a:moveTo>
                  <a:lnTo>
                    <a:pt x="303288" y="0"/>
                  </a:lnTo>
                  <a:lnTo>
                    <a:pt x="663575" y="395650"/>
                  </a:lnTo>
                  <a:lnTo>
                    <a:pt x="676991" y="851505"/>
                  </a:lnTo>
                  <a:lnTo>
                    <a:pt x="299833" y="1198062"/>
                  </a:lnTo>
                  <a:lnTo>
                    <a:pt x="0" y="780459"/>
                  </a:lnTo>
                  <a:lnTo>
                    <a:pt x="14903" y="301747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6" name="六角形 67">
            <a:extLst>
              <a:ext uri="{FF2B5EF4-FFF2-40B4-BE49-F238E27FC236}">
                <a16:creationId xmlns:a16="http://schemas.microsoft.com/office/drawing/2014/main" id="{FD6E168F-DBE2-482D-7BD7-0DA6BF48CD15}"/>
              </a:ext>
            </a:extLst>
          </p:cNvPr>
          <p:cNvSpPr/>
          <p:nvPr/>
        </p:nvSpPr>
        <p:spPr>
          <a:xfrm rot="1272450">
            <a:off x="6194292" y="1183720"/>
            <a:ext cx="1025497" cy="1271061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99646 w 1152939"/>
              <a:gd name="connsiteY2" fmla="*/ 17610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38686 w 1152939"/>
              <a:gd name="connsiteY2" fmla="*/ 372533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04820 w 1152939"/>
              <a:gd name="connsiteY2" fmla="*/ 25738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064885"/>
              <a:gd name="connsiteY0" fmla="*/ 682693 h 1189278"/>
              <a:gd name="connsiteX1" fmla="*/ 300706 w 1064885"/>
              <a:gd name="connsiteY1" fmla="*/ 0 h 1189278"/>
              <a:gd name="connsiteX2" fmla="*/ 804820 w 1064885"/>
              <a:gd name="connsiteY2" fmla="*/ 257387 h 1189278"/>
              <a:gd name="connsiteX3" fmla="*/ 1064885 w 1064885"/>
              <a:gd name="connsiteY3" fmla="*/ 777520 h 1189278"/>
              <a:gd name="connsiteX4" fmla="*/ 899646 w 1064885"/>
              <a:gd name="connsiteY4" fmla="*/ 1189278 h 1189278"/>
              <a:gd name="connsiteX5" fmla="*/ 253293 w 1064885"/>
              <a:gd name="connsiteY5" fmla="*/ 1189278 h 1189278"/>
              <a:gd name="connsiteX6" fmla="*/ 0 w 1064885"/>
              <a:gd name="connsiteY6" fmla="*/ 682693 h 1189278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253293 w 1064885"/>
              <a:gd name="connsiteY5" fmla="*/ 1189278 h 1304424"/>
              <a:gd name="connsiteX6" fmla="*/ 0 w 1064885"/>
              <a:gd name="connsiteY6" fmla="*/ 682693 h 1304424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300706 w 1064885"/>
              <a:gd name="connsiteY5" fmla="*/ 1067358 h 1304424"/>
              <a:gd name="connsiteX6" fmla="*/ 0 w 1064885"/>
              <a:gd name="connsiteY6" fmla="*/ 682693 h 1304424"/>
              <a:gd name="connsiteX0" fmla="*/ 0 w 1024245"/>
              <a:gd name="connsiteY0" fmla="*/ 479493 h 1304424"/>
              <a:gd name="connsiteX1" fmla="*/ 260066 w 1024245"/>
              <a:gd name="connsiteY1" fmla="*/ 0 h 1304424"/>
              <a:gd name="connsiteX2" fmla="*/ 764180 w 1024245"/>
              <a:gd name="connsiteY2" fmla="*/ 257387 h 1304424"/>
              <a:gd name="connsiteX3" fmla="*/ 1024245 w 1024245"/>
              <a:gd name="connsiteY3" fmla="*/ 777520 h 1304424"/>
              <a:gd name="connsiteX4" fmla="*/ 798046 w 1024245"/>
              <a:gd name="connsiteY4" fmla="*/ 1304424 h 1304424"/>
              <a:gd name="connsiteX5" fmla="*/ 260066 w 1024245"/>
              <a:gd name="connsiteY5" fmla="*/ 1067358 h 1304424"/>
              <a:gd name="connsiteX6" fmla="*/ 0 w 1024245"/>
              <a:gd name="connsiteY6" fmla="*/ 479493 h 1304424"/>
              <a:gd name="connsiteX0" fmla="*/ 0 w 1031018"/>
              <a:gd name="connsiteY0" fmla="*/ 62173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2173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6237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53292 w 1031018"/>
              <a:gd name="connsiteY5" fmla="*/ 1216371 h 1304424"/>
              <a:gd name="connsiteX6" fmla="*/ 0 w 1031018"/>
              <a:gd name="connsiteY6" fmla="*/ 662373 h 1304424"/>
              <a:gd name="connsiteX0" fmla="*/ 0 w 994597"/>
              <a:gd name="connsiteY0" fmla="*/ 662373 h 1304424"/>
              <a:gd name="connsiteX1" fmla="*/ 266839 w 994597"/>
              <a:gd name="connsiteY1" fmla="*/ 0 h 1304424"/>
              <a:gd name="connsiteX2" fmla="*/ 770953 w 994597"/>
              <a:gd name="connsiteY2" fmla="*/ 257387 h 1304424"/>
              <a:gd name="connsiteX3" fmla="*/ 994597 w 994597"/>
              <a:gd name="connsiteY3" fmla="*/ 791217 h 1304424"/>
              <a:gd name="connsiteX4" fmla="*/ 804819 w 994597"/>
              <a:gd name="connsiteY4" fmla="*/ 1304424 h 1304424"/>
              <a:gd name="connsiteX5" fmla="*/ 253292 w 994597"/>
              <a:gd name="connsiteY5" fmla="*/ 1216371 h 1304424"/>
              <a:gd name="connsiteX6" fmla="*/ 0 w 994597"/>
              <a:gd name="connsiteY6" fmla="*/ 662373 h 1304424"/>
              <a:gd name="connsiteX0" fmla="*/ 0 w 994597"/>
              <a:gd name="connsiteY0" fmla="*/ 662373 h 1233841"/>
              <a:gd name="connsiteX1" fmla="*/ 266839 w 994597"/>
              <a:gd name="connsiteY1" fmla="*/ 0 h 1233841"/>
              <a:gd name="connsiteX2" fmla="*/ 770953 w 994597"/>
              <a:gd name="connsiteY2" fmla="*/ 257387 h 1233841"/>
              <a:gd name="connsiteX3" fmla="*/ 994597 w 994597"/>
              <a:gd name="connsiteY3" fmla="*/ 791217 h 1233841"/>
              <a:gd name="connsiteX4" fmla="*/ 799058 w 994597"/>
              <a:gd name="connsiteY4" fmla="*/ 1233841 h 1233841"/>
              <a:gd name="connsiteX5" fmla="*/ 253292 w 994597"/>
              <a:gd name="connsiteY5" fmla="*/ 1216371 h 1233841"/>
              <a:gd name="connsiteX6" fmla="*/ 0 w 994597"/>
              <a:gd name="connsiteY6" fmla="*/ 662373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84192 w 1025497"/>
              <a:gd name="connsiteY5" fmla="*/ 1216371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47612 w 1025497"/>
              <a:gd name="connsiteY5" fmla="*/ 1063843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27066 w 1025497"/>
              <a:gd name="connsiteY5" fmla="*/ 1009214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184697 w 1025497"/>
              <a:gd name="connsiteY5" fmla="*/ 1088260 h 1233841"/>
              <a:gd name="connsiteX6" fmla="*/ 0 w 1025497"/>
              <a:gd name="connsiteY6" fmla="*/ 497315 h 1233841"/>
              <a:gd name="connsiteX0" fmla="*/ 0 w 1025497"/>
              <a:gd name="connsiteY0" fmla="*/ 497315 h 1271061"/>
              <a:gd name="connsiteX1" fmla="*/ 297739 w 1025497"/>
              <a:gd name="connsiteY1" fmla="*/ 0 h 1271061"/>
              <a:gd name="connsiteX2" fmla="*/ 801853 w 1025497"/>
              <a:gd name="connsiteY2" fmla="*/ 257387 h 1271061"/>
              <a:gd name="connsiteX3" fmla="*/ 1025497 w 1025497"/>
              <a:gd name="connsiteY3" fmla="*/ 791217 h 1271061"/>
              <a:gd name="connsiteX4" fmla="*/ 760925 w 1025497"/>
              <a:gd name="connsiteY4" fmla="*/ 1271061 h 1271061"/>
              <a:gd name="connsiteX5" fmla="*/ 184697 w 1025497"/>
              <a:gd name="connsiteY5" fmla="*/ 1088260 h 1271061"/>
              <a:gd name="connsiteX6" fmla="*/ 0 w 1025497"/>
              <a:gd name="connsiteY6" fmla="*/ 497315 h 1271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5497" h="1271061">
                <a:moveTo>
                  <a:pt x="0" y="497315"/>
                </a:moveTo>
                <a:lnTo>
                  <a:pt x="297739" y="0"/>
                </a:lnTo>
                <a:lnTo>
                  <a:pt x="801853" y="257387"/>
                </a:lnTo>
                <a:lnTo>
                  <a:pt x="1025497" y="791217"/>
                </a:lnTo>
                <a:lnTo>
                  <a:pt x="760925" y="1271061"/>
                </a:lnTo>
                <a:lnTo>
                  <a:pt x="184697" y="1088260"/>
                </a:lnTo>
                <a:lnTo>
                  <a:pt x="0" y="497315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矢印: 下カーブ 70">
            <a:extLst>
              <a:ext uri="{FF2B5EF4-FFF2-40B4-BE49-F238E27FC236}">
                <a16:creationId xmlns:a16="http://schemas.microsoft.com/office/drawing/2014/main" id="{2DFDCF36-CE51-7E71-6B8D-286B9218E95A}"/>
              </a:ext>
            </a:extLst>
          </p:cNvPr>
          <p:cNvSpPr/>
          <p:nvPr/>
        </p:nvSpPr>
        <p:spPr>
          <a:xfrm>
            <a:off x="5775319" y="1377742"/>
            <a:ext cx="362617" cy="460902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1" name="円弧 80">
            <a:extLst>
              <a:ext uri="{FF2B5EF4-FFF2-40B4-BE49-F238E27FC236}">
                <a16:creationId xmlns:a16="http://schemas.microsoft.com/office/drawing/2014/main" id="{059701E8-804D-FDC2-4118-79980598AC91}"/>
              </a:ext>
            </a:extLst>
          </p:cNvPr>
          <p:cNvSpPr/>
          <p:nvPr/>
        </p:nvSpPr>
        <p:spPr>
          <a:xfrm rot="20959389">
            <a:off x="6651622" y="992401"/>
            <a:ext cx="603621" cy="1233215"/>
          </a:xfrm>
          <a:prstGeom prst="arc">
            <a:avLst>
              <a:gd name="adj1" fmla="val 4976282"/>
              <a:gd name="adj2" fmla="val 146459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円弧 198">
            <a:extLst>
              <a:ext uri="{FF2B5EF4-FFF2-40B4-BE49-F238E27FC236}">
                <a16:creationId xmlns:a16="http://schemas.microsoft.com/office/drawing/2014/main" id="{059701E8-804D-FDC2-4118-79980598AC91}"/>
              </a:ext>
            </a:extLst>
          </p:cNvPr>
          <p:cNvSpPr/>
          <p:nvPr/>
        </p:nvSpPr>
        <p:spPr>
          <a:xfrm rot="20959389">
            <a:off x="6326663" y="1251124"/>
            <a:ext cx="603621" cy="1233215"/>
          </a:xfrm>
          <a:prstGeom prst="arc">
            <a:avLst>
              <a:gd name="adj1" fmla="val 4976282"/>
              <a:gd name="adj2" fmla="val 146459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0" name="六角形 181">
            <a:extLst>
              <a:ext uri="{FF2B5EF4-FFF2-40B4-BE49-F238E27FC236}">
                <a16:creationId xmlns:a16="http://schemas.microsoft.com/office/drawing/2014/main" id="{CFCCDCC6-BE49-9B4E-0ABE-0A63E68F2021}"/>
              </a:ext>
            </a:extLst>
          </p:cNvPr>
          <p:cNvSpPr/>
          <p:nvPr/>
        </p:nvSpPr>
        <p:spPr>
          <a:xfrm rot="1800000">
            <a:off x="8603495" y="1170823"/>
            <a:ext cx="880752" cy="1184267"/>
          </a:xfrm>
          <a:custGeom>
            <a:avLst/>
            <a:gdLst>
              <a:gd name="connsiteX0" fmla="*/ 0 w 1152939"/>
              <a:gd name="connsiteY0" fmla="*/ 506586 h 1013171"/>
              <a:gd name="connsiteX1" fmla="*/ 313566 w 1152939"/>
              <a:gd name="connsiteY1" fmla="*/ 0 h 1013171"/>
              <a:gd name="connsiteX2" fmla="*/ 839373 w 1152939"/>
              <a:gd name="connsiteY2" fmla="*/ 0 h 1013171"/>
              <a:gd name="connsiteX3" fmla="*/ 1152939 w 1152939"/>
              <a:gd name="connsiteY3" fmla="*/ 506586 h 1013171"/>
              <a:gd name="connsiteX4" fmla="*/ 839373 w 1152939"/>
              <a:gd name="connsiteY4" fmla="*/ 1013171 h 1013171"/>
              <a:gd name="connsiteX5" fmla="*/ 313566 w 1152939"/>
              <a:gd name="connsiteY5" fmla="*/ 1013171 h 1013171"/>
              <a:gd name="connsiteX6" fmla="*/ 0 w 1152939"/>
              <a:gd name="connsiteY6" fmla="*/ 506586 h 1013171"/>
              <a:gd name="connsiteX0" fmla="*/ 0 w 850964"/>
              <a:gd name="connsiteY0" fmla="*/ 309774 h 1013171"/>
              <a:gd name="connsiteX1" fmla="*/ 11591 w 850964"/>
              <a:gd name="connsiteY1" fmla="*/ 0 h 1013171"/>
              <a:gd name="connsiteX2" fmla="*/ 537398 w 850964"/>
              <a:gd name="connsiteY2" fmla="*/ 0 h 1013171"/>
              <a:gd name="connsiteX3" fmla="*/ 850964 w 850964"/>
              <a:gd name="connsiteY3" fmla="*/ 506586 h 1013171"/>
              <a:gd name="connsiteX4" fmla="*/ 537398 w 850964"/>
              <a:gd name="connsiteY4" fmla="*/ 1013171 h 1013171"/>
              <a:gd name="connsiteX5" fmla="*/ 11591 w 850964"/>
              <a:gd name="connsiteY5" fmla="*/ 1013171 h 1013171"/>
              <a:gd name="connsiteX6" fmla="*/ 0 w 850964"/>
              <a:gd name="connsiteY6" fmla="*/ 309774 h 1013171"/>
              <a:gd name="connsiteX0" fmla="*/ 0 w 850964"/>
              <a:gd name="connsiteY0" fmla="*/ 309774 h 1013171"/>
              <a:gd name="connsiteX1" fmla="*/ 11591 w 850964"/>
              <a:gd name="connsiteY1" fmla="*/ 0 h 1013171"/>
              <a:gd name="connsiteX2" fmla="*/ 537398 w 850964"/>
              <a:gd name="connsiteY2" fmla="*/ 0 h 1013171"/>
              <a:gd name="connsiteX3" fmla="*/ 850964 w 850964"/>
              <a:gd name="connsiteY3" fmla="*/ 506586 h 1013171"/>
              <a:gd name="connsiteX4" fmla="*/ 537398 w 850964"/>
              <a:gd name="connsiteY4" fmla="*/ 1013171 h 1013171"/>
              <a:gd name="connsiteX5" fmla="*/ 306096 w 850964"/>
              <a:gd name="connsiteY5" fmla="*/ 764511 h 1013171"/>
              <a:gd name="connsiteX6" fmla="*/ 0 w 850964"/>
              <a:gd name="connsiteY6" fmla="*/ 309774 h 1013171"/>
              <a:gd name="connsiteX0" fmla="*/ 0 w 850964"/>
              <a:gd name="connsiteY0" fmla="*/ 385944 h 1089341"/>
              <a:gd name="connsiteX1" fmla="*/ 11591 w 850964"/>
              <a:gd name="connsiteY1" fmla="*/ 76170 h 1089341"/>
              <a:gd name="connsiteX2" fmla="*/ 572049 w 850964"/>
              <a:gd name="connsiteY2" fmla="*/ 0 h 1089341"/>
              <a:gd name="connsiteX3" fmla="*/ 850964 w 850964"/>
              <a:gd name="connsiteY3" fmla="*/ 582756 h 1089341"/>
              <a:gd name="connsiteX4" fmla="*/ 537398 w 850964"/>
              <a:gd name="connsiteY4" fmla="*/ 1089341 h 1089341"/>
              <a:gd name="connsiteX5" fmla="*/ 306096 w 850964"/>
              <a:gd name="connsiteY5" fmla="*/ 840681 h 1089341"/>
              <a:gd name="connsiteX6" fmla="*/ 0 w 850964"/>
              <a:gd name="connsiteY6" fmla="*/ 385944 h 1089341"/>
              <a:gd name="connsiteX0" fmla="*/ 0 w 868767"/>
              <a:gd name="connsiteY0" fmla="*/ 385944 h 1089341"/>
              <a:gd name="connsiteX1" fmla="*/ 11591 w 868767"/>
              <a:gd name="connsiteY1" fmla="*/ 76170 h 1089341"/>
              <a:gd name="connsiteX2" fmla="*/ 572049 w 868767"/>
              <a:gd name="connsiteY2" fmla="*/ 0 h 1089341"/>
              <a:gd name="connsiteX3" fmla="*/ 868767 w 868767"/>
              <a:gd name="connsiteY3" fmla="*/ 516316 h 1089341"/>
              <a:gd name="connsiteX4" fmla="*/ 537398 w 868767"/>
              <a:gd name="connsiteY4" fmla="*/ 1089341 h 1089341"/>
              <a:gd name="connsiteX5" fmla="*/ 306096 w 868767"/>
              <a:gd name="connsiteY5" fmla="*/ 840681 h 1089341"/>
              <a:gd name="connsiteX6" fmla="*/ 0 w 868767"/>
              <a:gd name="connsiteY6" fmla="*/ 385944 h 1089341"/>
              <a:gd name="connsiteX0" fmla="*/ 0 w 828553"/>
              <a:gd name="connsiteY0" fmla="*/ 385944 h 1089341"/>
              <a:gd name="connsiteX1" fmla="*/ 11591 w 828553"/>
              <a:gd name="connsiteY1" fmla="*/ 76170 h 1089341"/>
              <a:gd name="connsiteX2" fmla="*/ 572049 w 828553"/>
              <a:gd name="connsiteY2" fmla="*/ 0 h 1089341"/>
              <a:gd name="connsiteX3" fmla="*/ 828553 w 828553"/>
              <a:gd name="connsiteY3" fmla="*/ 427207 h 1089341"/>
              <a:gd name="connsiteX4" fmla="*/ 537398 w 828553"/>
              <a:gd name="connsiteY4" fmla="*/ 1089341 h 1089341"/>
              <a:gd name="connsiteX5" fmla="*/ 306096 w 828553"/>
              <a:gd name="connsiteY5" fmla="*/ 840681 h 1089341"/>
              <a:gd name="connsiteX6" fmla="*/ 0 w 828553"/>
              <a:gd name="connsiteY6" fmla="*/ 385944 h 1089341"/>
              <a:gd name="connsiteX0" fmla="*/ 0 w 828553"/>
              <a:gd name="connsiteY0" fmla="*/ 385944 h 1178099"/>
              <a:gd name="connsiteX1" fmla="*/ 11591 w 828553"/>
              <a:gd name="connsiteY1" fmla="*/ 76170 h 1178099"/>
              <a:gd name="connsiteX2" fmla="*/ 572049 w 828553"/>
              <a:gd name="connsiteY2" fmla="*/ 0 h 1178099"/>
              <a:gd name="connsiteX3" fmla="*/ 828553 w 828553"/>
              <a:gd name="connsiteY3" fmla="*/ 427207 h 1178099"/>
              <a:gd name="connsiteX4" fmla="*/ 656038 w 828553"/>
              <a:gd name="connsiteY4" fmla="*/ 1178099 h 1178099"/>
              <a:gd name="connsiteX5" fmla="*/ 306096 w 828553"/>
              <a:gd name="connsiteY5" fmla="*/ 840681 h 1178099"/>
              <a:gd name="connsiteX6" fmla="*/ 0 w 828553"/>
              <a:gd name="connsiteY6" fmla="*/ 385944 h 1178099"/>
              <a:gd name="connsiteX0" fmla="*/ 0 w 880752"/>
              <a:gd name="connsiteY0" fmla="*/ 385944 h 1178099"/>
              <a:gd name="connsiteX1" fmla="*/ 11591 w 880752"/>
              <a:gd name="connsiteY1" fmla="*/ 76170 h 1178099"/>
              <a:gd name="connsiteX2" fmla="*/ 572049 w 880752"/>
              <a:gd name="connsiteY2" fmla="*/ 0 h 1178099"/>
              <a:gd name="connsiteX3" fmla="*/ 880752 w 880752"/>
              <a:gd name="connsiteY3" fmla="*/ 498163 h 1178099"/>
              <a:gd name="connsiteX4" fmla="*/ 656038 w 880752"/>
              <a:gd name="connsiteY4" fmla="*/ 1178099 h 1178099"/>
              <a:gd name="connsiteX5" fmla="*/ 306096 w 880752"/>
              <a:gd name="connsiteY5" fmla="*/ 840681 h 1178099"/>
              <a:gd name="connsiteX6" fmla="*/ 0 w 880752"/>
              <a:gd name="connsiteY6" fmla="*/ 385944 h 1178099"/>
              <a:gd name="connsiteX0" fmla="*/ 0 w 880752"/>
              <a:gd name="connsiteY0" fmla="*/ 385944 h 1184267"/>
              <a:gd name="connsiteX1" fmla="*/ 11591 w 880752"/>
              <a:gd name="connsiteY1" fmla="*/ 76170 h 1184267"/>
              <a:gd name="connsiteX2" fmla="*/ 572049 w 880752"/>
              <a:gd name="connsiteY2" fmla="*/ 0 h 1184267"/>
              <a:gd name="connsiteX3" fmla="*/ 880752 w 880752"/>
              <a:gd name="connsiteY3" fmla="*/ 498163 h 1184267"/>
              <a:gd name="connsiteX4" fmla="*/ 625902 w 880752"/>
              <a:gd name="connsiteY4" fmla="*/ 1184267 h 1184267"/>
              <a:gd name="connsiteX5" fmla="*/ 306096 w 880752"/>
              <a:gd name="connsiteY5" fmla="*/ 840681 h 1184267"/>
              <a:gd name="connsiteX6" fmla="*/ 0 w 880752"/>
              <a:gd name="connsiteY6" fmla="*/ 385944 h 1184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0752" h="1184267">
                <a:moveTo>
                  <a:pt x="0" y="385944"/>
                </a:moveTo>
                <a:lnTo>
                  <a:pt x="11591" y="76170"/>
                </a:lnTo>
                <a:lnTo>
                  <a:pt x="572049" y="0"/>
                </a:lnTo>
                <a:lnTo>
                  <a:pt x="880752" y="498163"/>
                </a:lnTo>
                <a:lnTo>
                  <a:pt x="625902" y="1184267"/>
                </a:lnTo>
                <a:lnTo>
                  <a:pt x="306096" y="840681"/>
                </a:lnTo>
                <a:lnTo>
                  <a:pt x="0" y="385944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1" name="グループ化 200">
            <a:extLst>
              <a:ext uri="{FF2B5EF4-FFF2-40B4-BE49-F238E27FC236}">
                <a16:creationId xmlns:a16="http://schemas.microsoft.com/office/drawing/2014/main" id="{CC35A061-BD0C-28CA-DBE7-3E5720442377}"/>
              </a:ext>
            </a:extLst>
          </p:cNvPr>
          <p:cNvGrpSpPr/>
          <p:nvPr/>
        </p:nvGrpSpPr>
        <p:grpSpPr>
          <a:xfrm>
            <a:off x="8367941" y="1143983"/>
            <a:ext cx="1114618" cy="873407"/>
            <a:chOff x="4444408" y="1244682"/>
            <a:chExt cx="1114618" cy="873407"/>
          </a:xfrm>
        </p:grpSpPr>
        <p:sp>
          <p:nvSpPr>
            <p:cNvPr id="202" name="円弧 201">
              <a:extLst>
                <a:ext uri="{FF2B5EF4-FFF2-40B4-BE49-F238E27FC236}">
                  <a16:creationId xmlns:a16="http://schemas.microsoft.com/office/drawing/2014/main" id="{5E91A1E8-4104-5C8E-CA64-DD0FCD5F7C3E}"/>
                </a:ext>
              </a:extLst>
            </p:cNvPr>
            <p:cNvSpPr/>
            <p:nvPr/>
          </p:nvSpPr>
          <p:spPr>
            <a:xfrm>
              <a:off x="4444408" y="1244682"/>
              <a:ext cx="1114618" cy="400573"/>
            </a:xfrm>
            <a:prstGeom prst="arc">
              <a:avLst>
                <a:gd name="adj1" fmla="val 13462"/>
                <a:gd name="adj2" fmla="val 1447029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3" name="円弧 202">
              <a:extLst>
                <a:ext uri="{FF2B5EF4-FFF2-40B4-BE49-F238E27FC236}">
                  <a16:creationId xmlns:a16="http://schemas.microsoft.com/office/drawing/2014/main" id="{9E0C7212-0DF0-BE43-D826-F906CD42E305}"/>
                </a:ext>
              </a:extLst>
            </p:cNvPr>
            <p:cNvSpPr/>
            <p:nvPr/>
          </p:nvSpPr>
          <p:spPr>
            <a:xfrm>
              <a:off x="4880239" y="1852380"/>
              <a:ext cx="661060" cy="265709"/>
            </a:xfrm>
            <a:prstGeom prst="arc">
              <a:avLst>
                <a:gd name="adj1" fmla="val 21151356"/>
                <a:gd name="adj2" fmla="val 3097667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5" name="六角形 67">
            <a:extLst>
              <a:ext uri="{FF2B5EF4-FFF2-40B4-BE49-F238E27FC236}">
                <a16:creationId xmlns:a16="http://schemas.microsoft.com/office/drawing/2014/main" id="{FD6E168F-DBE2-482D-7BD7-0DA6BF48CD15}"/>
              </a:ext>
            </a:extLst>
          </p:cNvPr>
          <p:cNvSpPr/>
          <p:nvPr/>
        </p:nvSpPr>
        <p:spPr>
          <a:xfrm rot="1272450">
            <a:off x="8343613" y="1122744"/>
            <a:ext cx="1025497" cy="1271061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99646 w 1152939"/>
              <a:gd name="connsiteY2" fmla="*/ 17610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38686 w 1152939"/>
              <a:gd name="connsiteY2" fmla="*/ 372533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04820 w 1152939"/>
              <a:gd name="connsiteY2" fmla="*/ 25738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064885"/>
              <a:gd name="connsiteY0" fmla="*/ 682693 h 1189278"/>
              <a:gd name="connsiteX1" fmla="*/ 300706 w 1064885"/>
              <a:gd name="connsiteY1" fmla="*/ 0 h 1189278"/>
              <a:gd name="connsiteX2" fmla="*/ 804820 w 1064885"/>
              <a:gd name="connsiteY2" fmla="*/ 257387 h 1189278"/>
              <a:gd name="connsiteX3" fmla="*/ 1064885 w 1064885"/>
              <a:gd name="connsiteY3" fmla="*/ 777520 h 1189278"/>
              <a:gd name="connsiteX4" fmla="*/ 899646 w 1064885"/>
              <a:gd name="connsiteY4" fmla="*/ 1189278 h 1189278"/>
              <a:gd name="connsiteX5" fmla="*/ 253293 w 1064885"/>
              <a:gd name="connsiteY5" fmla="*/ 1189278 h 1189278"/>
              <a:gd name="connsiteX6" fmla="*/ 0 w 1064885"/>
              <a:gd name="connsiteY6" fmla="*/ 682693 h 1189278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253293 w 1064885"/>
              <a:gd name="connsiteY5" fmla="*/ 1189278 h 1304424"/>
              <a:gd name="connsiteX6" fmla="*/ 0 w 1064885"/>
              <a:gd name="connsiteY6" fmla="*/ 682693 h 1304424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300706 w 1064885"/>
              <a:gd name="connsiteY5" fmla="*/ 1067358 h 1304424"/>
              <a:gd name="connsiteX6" fmla="*/ 0 w 1064885"/>
              <a:gd name="connsiteY6" fmla="*/ 682693 h 1304424"/>
              <a:gd name="connsiteX0" fmla="*/ 0 w 1024245"/>
              <a:gd name="connsiteY0" fmla="*/ 479493 h 1304424"/>
              <a:gd name="connsiteX1" fmla="*/ 260066 w 1024245"/>
              <a:gd name="connsiteY1" fmla="*/ 0 h 1304424"/>
              <a:gd name="connsiteX2" fmla="*/ 764180 w 1024245"/>
              <a:gd name="connsiteY2" fmla="*/ 257387 h 1304424"/>
              <a:gd name="connsiteX3" fmla="*/ 1024245 w 1024245"/>
              <a:gd name="connsiteY3" fmla="*/ 777520 h 1304424"/>
              <a:gd name="connsiteX4" fmla="*/ 798046 w 1024245"/>
              <a:gd name="connsiteY4" fmla="*/ 1304424 h 1304424"/>
              <a:gd name="connsiteX5" fmla="*/ 260066 w 1024245"/>
              <a:gd name="connsiteY5" fmla="*/ 1067358 h 1304424"/>
              <a:gd name="connsiteX6" fmla="*/ 0 w 1024245"/>
              <a:gd name="connsiteY6" fmla="*/ 479493 h 1304424"/>
              <a:gd name="connsiteX0" fmla="*/ 0 w 1031018"/>
              <a:gd name="connsiteY0" fmla="*/ 62173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2173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6237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53292 w 1031018"/>
              <a:gd name="connsiteY5" fmla="*/ 1216371 h 1304424"/>
              <a:gd name="connsiteX6" fmla="*/ 0 w 1031018"/>
              <a:gd name="connsiteY6" fmla="*/ 662373 h 1304424"/>
              <a:gd name="connsiteX0" fmla="*/ 0 w 994597"/>
              <a:gd name="connsiteY0" fmla="*/ 662373 h 1304424"/>
              <a:gd name="connsiteX1" fmla="*/ 266839 w 994597"/>
              <a:gd name="connsiteY1" fmla="*/ 0 h 1304424"/>
              <a:gd name="connsiteX2" fmla="*/ 770953 w 994597"/>
              <a:gd name="connsiteY2" fmla="*/ 257387 h 1304424"/>
              <a:gd name="connsiteX3" fmla="*/ 994597 w 994597"/>
              <a:gd name="connsiteY3" fmla="*/ 791217 h 1304424"/>
              <a:gd name="connsiteX4" fmla="*/ 804819 w 994597"/>
              <a:gd name="connsiteY4" fmla="*/ 1304424 h 1304424"/>
              <a:gd name="connsiteX5" fmla="*/ 253292 w 994597"/>
              <a:gd name="connsiteY5" fmla="*/ 1216371 h 1304424"/>
              <a:gd name="connsiteX6" fmla="*/ 0 w 994597"/>
              <a:gd name="connsiteY6" fmla="*/ 662373 h 1304424"/>
              <a:gd name="connsiteX0" fmla="*/ 0 w 994597"/>
              <a:gd name="connsiteY0" fmla="*/ 662373 h 1233841"/>
              <a:gd name="connsiteX1" fmla="*/ 266839 w 994597"/>
              <a:gd name="connsiteY1" fmla="*/ 0 h 1233841"/>
              <a:gd name="connsiteX2" fmla="*/ 770953 w 994597"/>
              <a:gd name="connsiteY2" fmla="*/ 257387 h 1233841"/>
              <a:gd name="connsiteX3" fmla="*/ 994597 w 994597"/>
              <a:gd name="connsiteY3" fmla="*/ 791217 h 1233841"/>
              <a:gd name="connsiteX4" fmla="*/ 799058 w 994597"/>
              <a:gd name="connsiteY4" fmla="*/ 1233841 h 1233841"/>
              <a:gd name="connsiteX5" fmla="*/ 253292 w 994597"/>
              <a:gd name="connsiteY5" fmla="*/ 1216371 h 1233841"/>
              <a:gd name="connsiteX6" fmla="*/ 0 w 994597"/>
              <a:gd name="connsiteY6" fmla="*/ 662373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84192 w 1025497"/>
              <a:gd name="connsiteY5" fmla="*/ 1216371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47612 w 1025497"/>
              <a:gd name="connsiteY5" fmla="*/ 1063843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227066 w 1025497"/>
              <a:gd name="connsiteY5" fmla="*/ 1009214 h 1233841"/>
              <a:gd name="connsiteX6" fmla="*/ 0 w 1025497"/>
              <a:gd name="connsiteY6" fmla="*/ 497315 h 1233841"/>
              <a:gd name="connsiteX0" fmla="*/ 0 w 1025497"/>
              <a:gd name="connsiteY0" fmla="*/ 497315 h 1233841"/>
              <a:gd name="connsiteX1" fmla="*/ 297739 w 1025497"/>
              <a:gd name="connsiteY1" fmla="*/ 0 h 1233841"/>
              <a:gd name="connsiteX2" fmla="*/ 801853 w 1025497"/>
              <a:gd name="connsiteY2" fmla="*/ 257387 h 1233841"/>
              <a:gd name="connsiteX3" fmla="*/ 1025497 w 1025497"/>
              <a:gd name="connsiteY3" fmla="*/ 791217 h 1233841"/>
              <a:gd name="connsiteX4" fmla="*/ 829958 w 1025497"/>
              <a:gd name="connsiteY4" fmla="*/ 1233841 h 1233841"/>
              <a:gd name="connsiteX5" fmla="*/ 184697 w 1025497"/>
              <a:gd name="connsiteY5" fmla="*/ 1088260 h 1233841"/>
              <a:gd name="connsiteX6" fmla="*/ 0 w 1025497"/>
              <a:gd name="connsiteY6" fmla="*/ 497315 h 1233841"/>
              <a:gd name="connsiteX0" fmla="*/ 0 w 1025497"/>
              <a:gd name="connsiteY0" fmla="*/ 497315 h 1271061"/>
              <a:gd name="connsiteX1" fmla="*/ 297739 w 1025497"/>
              <a:gd name="connsiteY1" fmla="*/ 0 h 1271061"/>
              <a:gd name="connsiteX2" fmla="*/ 801853 w 1025497"/>
              <a:gd name="connsiteY2" fmla="*/ 257387 h 1271061"/>
              <a:gd name="connsiteX3" fmla="*/ 1025497 w 1025497"/>
              <a:gd name="connsiteY3" fmla="*/ 791217 h 1271061"/>
              <a:gd name="connsiteX4" fmla="*/ 760925 w 1025497"/>
              <a:gd name="connsiteY4" fmla="*/ 1271061 h 1271061"/>
              <a:gd name="connsiteX5" fmla="*/ 184697 w 1025497"/>
              <a:gd name="connsiteY5" fmla="*/ 1088260 h 1271061"/>
              <a:gd name="connsiteX6" fmla="*/ 0 w 1025497"/>
              <a:gd name="connsiteY6" fmla="*/ 497315 h 1271061"/>
              <a:gd name="connsiteX0" fmla="*/ 0 w 1025497"/>
              <a:gd name="connsiteY0" fmla="*/ 497315 h 1271061"/>
              <a:gd name="connsiteX1" fmla="*/ 297739 w 1025497"/>
              <a:gd name="connsiteY1" fmla="*/ 0 h 1271061"/>
              <a:gd name="connsiteX2" fmla="*/ 801853 w 1025497"/>
              <a:gd name="connsiteY2" fmla="*/ 257387 h 1271061"/>
              <a:gd name="connsiteX3" fmla="*/ 1025497 w 1025497"/>
              <a:gd name="connsiteY3" fmla="*/ 791217 h 1271061"/>
              <a:gd name="connsiteX4" fmla="*/ 760925 w 1025497"/>
              <a:gd name="connsiteY4" fmla="*/ 1271061 h 1271061"/>
              <a:gd name="connsiteX5" fmla="*/ 202292 w 1025497"/>
              <a:gd name="connsiteY5" fmla="*/ 1133604 h 1271061"/>
              <a:gd name="connsiteX6" fmla="*/ 0 w 1025497"/>
              <a:gd name="connsiteY6" fmla="*/ 497315 h 1271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5497" h="1271061">
                <a:moveTo>
                  <a:pt x="0" y="497315"/>
                </a:moveTo>
                <a:lnTo>
                  <a:pt x="297739" y="0"/>
                </a:lnTo>
                <a:lnTo>
                  <a:pt x="801853" y="257387"/>
                </a:lnTo>
                <a:lnTo>
                  <a:pt x="1025497" y="791217"/>
                </a:lnTo>
                <a:lnTo>
                  <a:pt x="760925" y="1271061"/>
                </a:lnTo>
                <a:lnTo>
                  <a:pt x="202292" y="1133604"/>
                </a:lnTo>
                <a:lnTo>
                  <a:pt x="0" y="49731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" name="円弧 206">
            <a:extLst>
              <a:ext uri="{FF2B5EF4-FFF2-40B4-BE49-F238E27FC236}">
                <a16:creationId xmlns:a16="http://schemas.microsoft.com/office/drawing/2014/main" id="{059701E8-804D-FDC2-4118-79980598AC91}"/>
              </a:ext>
            </a:extLst>
          </p:cNvPr>
          <p:cNvSpPr/>
          <p:nvPr/>
        </p:nvSpPr>
        <p:spPr>
          <a:xfrm rot="20959389">
            <a:off x="8438142" y="1193128"/>
            <a:ext cx="603621" cy="1233215"/>
          </a:xfrm>
          <a:prstGeom prst="arc">
            <a:avLst>
              <a:gd name="adj1" fmla="val 4976282"/>
              <a:gd name="adj2" fmla="val 146459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" name="円弧 207">
            <a:extLst>
              <a:ext uri="{FF2B5EF4-FFF2-40B4-BE49-F238E27FC236}">
                <a16:creationId xmlns:a16="http://schemas.microsoft.com/office/drawing/2014/main" id="{059701E8-804D-FDC2-4118-79980598AC91}"/>
              </a:ext>
            </a:extLst>
          </p:cNvPr>
          <p:cNvSpPr/>
          <p:nvPr/>
        </p:nvSpPr>
        <p:spPr>
          <a:xfrm rot="20959389">
            <a:off x="8872699" y="840770"/>
            <a:ext cx="603621" cy="1233215"/>
          </a:xfrm>
          <a:prstGeom prst="arc">
            <a:avLst>
              <a:gd name="adj1" fmla="val 4976282"/>
              <a:gd name="adj2" fmla="val 146459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/>
          <p:cNvSpPr/>
          <p:nvPr/>
        </p:nvSpPr>
        <p:spPr>
          <a:xfrm>
            <a:off x="8375514" y="1079770"/>
            <a:ext cx="953312" cy="1352145"/>
          </a:xfrm>
          <a:custGeom>
            <a:avLst/>
            <a:gdLst>
              <a:gd name="connsiteX0" fmla="*/ 466928 w 933856"/>
              <a:gd name="connsiteY0" fmla="*/ 0 h 1352145"/>
              <a:gd name="connsiteX1" fmla="*/ 77821 w 933856"/>
              <a:gd name="connsiteY1" fmla="*/ 369651 h 1352145"/>
              <a:gd name="connsiteX2" fmla="*/ 0 w 933856"/>
              <a:gd name="connsiteY2" fmla="*/ 963039 h 1352145"/>
              <a:gd name="connsiteX3" fmla="*/ 457200 w 933856"/>
              <a:gd name="connsiteY3" fmla="*/ 1352145 h 1352145"/>
              <a:gd name="connsiteX4" fmla="*/ 933856 w 933856"/>
              <a:gd name="connsiteY4" fmla="*/ 953311 h 1352145"/>
              <a:gd name="connsiteX0" fmla="*/ 505839 w 972767"/>
              <a:gd name="connsiteY0" fmla="*/ 0 h 1352145"/>
              <a:gd name="connsiteX1" fmla="*/ 116732 w 972767"/>
              <a:gd name="connsiteY1" fmla="*/ 369651 h 1352145"/>
              <a:gd name="connsiteX2" fmla="*/ 0 w 972767"/>
              <a:gd name="connsiteY2" fmla="*/ 972767 h 1352145"/>
              <a:gd name="connsiteX3" fmla="*/ 496111 w 972767"/>
              <a:gd name="connsiteY3" fmla="*/ 1352145 h 1352145"/>
              <a:gd name="connsiteX4" fmla="*/ 972767 w 972767"/>
              <a:gd name="connsiteY4" fmla="*/ 953311 h 1352145"/>
              <a:gd name="connsiteX0" fmla="*/ 486384 w 953312"/>
              <a:gd name="connsiteY0" fmla="*/ 0 h 1352145"/>
              <a:gd name="connsiteX1" fmla="*/ 97277 w 953312"/>
              <a:gd name="connsiteY1" fmla="*/ 369651 h 1352145"/>
              <a:gd name="connsiteX2" fmla="*/ 0 w 953312"/>
              <a:gd name="connsiteY2" fmla="*/ 1011677 h 1352145"/>
              <a:gd name="connsiteX3" fmla="*/ 476656 w 953312"/>
              <a:gd name="connsiteY3" fmla="*/ 1352145 h 1352145"/>
              <a:gd name="connsiteX4" fmla="*/ 953312 w 953312"/>
              <a:gd name="connsiteY4" fmla="*/ 953311 h 1352145"/>
              <a:gd name="connsiteX0" fmla="*/ 486384 w 953312"/>
              <a:gd name="connsiteY0" fmla="*/ 0 h 1352145"/>
              <a:gd name="connsiteX1" fmla="*/ 97277 w 953312"/>
              <a:gd name="connsiteY1" fmla="*/ 369651 h 1352145"/>
              <a:gd name="connsiteX2" fmla="*/ 0 w 953312"/>
              <a:gd name="connsiteY2" fmla="*/ 1011677 h 1352145"/>
              <a:gd name="connsiteX3" fmla="*/ 476656 w 953312"/>
              <a:gd name="connsiteY3" fmla="*/ 1352145 h 1352145"/>
              <a:gd name="connsiteX4" fmla="*/ 953312 w 953312"/>
              <a:gd name="connsiteY4" fmla="*/ 953311 h 1352145"/>
              <a:gd name="connsiteX0" fmla="*/ 486384 w 953312"/>
              <a:gd name="connsiteY0" fmla="*/ 0 h 1352145"/>
              <a:gd name="connsiteX1" fmla="*/ 68094 w 953312"/>
              <a:gd name="connsiteY1" fmla="*/ 369651 h 1352145"/>
              <a:gd name="connsiteX2" fmla="*/ 0 w 953312"/>
              <a:gd name="connsiteY2" fmla="*/ 1011677 h 1352145"/>
              <a:gd name="connsiteX3" fmla="*/ 476656 w 953312"/>
              <a:gd name="connsiteY3" fmla="*/ 1352145 h 1352145"/>
              <a:gd name="connsiteX4" fmla="*/ 953312 w 953312"/>
              <a:gd name="connsiteY4" fmla="*/ 953311 h 1352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3312" h="1352145">
                <a:moveTo>
                  <a:pt x="486384" y="0"/>
                </a:moveTo>
                <a:lnTo>
                  <a:pt x="68094" y="369651"/>
                </a:lnTo>
                <a:lnTo>
                  <a:pt x="0" y="1011677"/>
                </a:lnTo>
                <a:lnTo>
                  <a:pt x="476656" y="1352145"/>
                </a:lnTo>
                <a:lnTo>
                  <a:pt x="953312" y="953311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" name="円弧 208">
            <a:extLst>
              <a:ext uri="{FF2B5EF4-FFF2-40B4-BE49-F238E27FC236}">
                <a16:creationId xmlns:a16="http://schemas.microsoft.com/office/drawing/2014/main" id="{42BB1B3E-ECD9-7471-8115-9BF895A1427B}"/>
              </a:ext>
            </a:extLst>
          </p:cNvPr>
          <p:cNvSpPr/>
          <p:nvPr/>
        </p:nvSpPr>
        <p:spPr>
          <a:xfrm>
            <a:off x="10196549" y="1664797"/>
            <a:ext cx="1090716" cy="466305"/>
          </a:xfrm>
          <a:prstGeom prst="arc">
            <a:avLst>
              <a:gd name="adj1" fmla="val 12117593"/>
              <a:gd name="adj2" fmla="val 1600137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" name="円弧 210">
            <a:extLst>
              <a:ext uri="{FF2B5EF4-FFF2-40B4-BE49-F238E27FC236}">
                <a16:creationId xmlns:a16="http://schemas.microsoft.com/office/drawing/2014/main" id="{902A429D-B7D3-6403-68F9-B7FCD94319D6}"/>
              </a:ext>
            </a:extLst>
          </p:cNvPr>
          <p:cNvSpPr/>
          <p:nvPr/>
        </p:nvSpPr>
        <p:spPr>
          <a:xfrm rot="20587626">
            <a:off x="10229967" y="1219628"/>
            <a:ext cx="740215" cy="1111636"/>
          </a:xfrm>
          <a:prstGeom prst="arc">
            <a:avLst>
              <a:gd name="adj1" fmla="val 5296688"/>
              <a:gd name="adj2" fmla="val 15737525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>
            <a:stCxn id="97" idx="2"/>
            <a:endCxn id="210" idx="2"/>
          </p:cNvCxnSpPr>
          <p:nvPr/>
        </p:nvCxnSpPr>
        <p:spPr>
          <a:xfrm flipH="1" flipV="1">
            <a:off x="10750247" y="1036729"/>
            <a:ext cx="315741" cy="579163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2" name="直線コネクタ 211"/>
          <p:cNvCxnSpPr>
            <a:stCxn id="211" idx="0"/>
            <a:endCxn id="209" idx="0"/>
          </p:cNvCxnSpPr>
          <p:nvPr/>
        </p:nvCxnSpPr>
        <p:spPr>
          <a:xfrm flipH="1" flipV="1">
            <a:off x="10345166" y="1737979"/>
            <a:ext cx="432043" cy="563971"/>
          </a:xfrm>
          <a:prstGeom prst="line">
            <a:avLst/>
          </a:prstGeom>
          <a:ln w="57150" cap="rnd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3" name="平行四辺形 212"/>
          <p:cNvSpPr/>
          <p:nvPr/>
        </p:nvSpPr>
        <p:spPr>
          <a:xfrm rot="20891908">
            <a:off x="10477975" y="1142899"/>
            <a:ext cx="240007" cy="230066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" name="平行四辺形 213"/>
          <p:cNvSpPr/>
          <p:nvPr/>
        </p:nvSpPr>
        <p:spPr>
          <a:xfrm rot="20891908">
            <a:off x="10545606" y="1572618"/>
            <a:ext cx="240007" cy="230066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" name="円弧 209">
            <a:extLst>
              <a:ext uri="{FF2B5EF4-FFF2-40B4-BE49-F238E27FC236}">
                <a16:creationId xmlns:a16="http://schemas.microsoft.com/office/drawing/2014/main" id="{902A429D-B7D3-6403-68F9-B7FCD94319D6}"/>
              </a:ext>
            </a:extLst>
          </p:cNvPr>
          <p:cNvSpPr/>
          <p:nvPr/>
        </p:nvSpPr>
        <p:spPr>
          <a:xfrm rot="20587626">
            <a:off x="10608780" y="980746"/>
            <a:ext cx="740215" cy="1111636"/>
          </a:xfrm>
          <a:prstGeom prst="arc">
            <a:avLst>
              <a:gd name="adj1" fmla="val 5296688"/>
              <a:gd name="adj2" fmla="val 15737525"/>
            </a:avLst>
          </a:prstGeom>
          <a:noFill/>
          <a:ln w="63500" cap="rnd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" name="八角形 218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4617486" y="3806111"/>
            <a:ext cx="858291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165440 w 1023731"/>
              <a:gd name="connsiteY0" fmla="*/ 237957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165440 w 102373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131308 w 858291"/>
              <a:gd name="connsiteY6" fmla="*/ 1013171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312651 w 858291"/>
              <a:gd name="connsiteY6" fmla="*/ 943929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8291" h="1013171">
                <a:moveTo>
                  <a:pt x="0" y="237957"/>
                </a:moveTo>
                <a:lnTo>
                  <a:pt x="131308" y="0"/>
                </a:lnTo>
                <a:lnTo>
                  <a:pt x="561543" y="0"/>
                </a:lnTo>
                <a:lnTo>
                  <a:pt x="858291" y="296748"/>
                </a:lnTo>
                <a:lnTo>
                  <a:pt x="858291" y="716423"/>
                </a:lnTo>
                <a:lnTo>
                  <a:pt x="561543" y="1013171"/>
                </a:lnTo>
                <a:lnTo>
                  <a:pt x="312651" y="943929"/>
                </a:lnTo>
                <a:lnTo>
                  <a:pt x="36666" y="638792"/>
                </a:lnTo>
                <a:lnTo>
                  <a:pt x="0" y="237957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" name="円弧 21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582780" y="3796257"/>
            <a:ext cx="789907" cy="275687"/>
          </a:xfrm>
          <a:prstGeom prst="arc">
            <a:avLst>
              <a:gd name="adj1" fmla="val 13462"/>
              <a:gd name="adj2" fmla="val 152349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" name="円弧 220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420532" y="4035315"/>
            <a:ext cx="1094554" cy="436294"/>
          </a:xfrm>
          <a:prstGeom prst="arc">
            <a:avLst>
              <a:gd name="adj1" fmla="val 13462"/>
              <a:gd name="adj2" fmla="val 1515887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" name="円弧 221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569554" y="4492971"/>
            <a:ext cx="789907" cy="275687"/>
          </a:xfrm>
          <a:prstGeom prst="arc">
            <a:avLst>
              <a:gd name="adj1" fmla="val 13462"/>
              <a:gd name="adj2" fmla="val 223890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六角形 60">
            <a:extLst>
              <a:ext uri="{FF2B5EF4-FFF2-40B4-BE49-F238E27FC236}">
                <a16:creationId xmlns:a16="http://schemas.microsoft.com/office/drawing/2014/main" id="{10C6170E-5AB8-E2B5-A574-FA9A578AC10E}"/>
              </a:ext>
            </a:extLst>
          </p:cNvPr>
          <p:cNvSpPr/>
          <p:nvPr/>
        </p:nvSpPr>
        <p:spPr>
          <a:xfrm>
            <a:off x="4635479" y="3722492"/>
            <a:ext cx="680840" cy="1139461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253293 w 1152939"/>
              <a:gd name="connsiteY5" fmla="*/ 1101225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429399 w 1152939"/>
              <a:gd name="connsiteY5" fmla="*/ 952212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388759 w 1152939"/>
              <a:gd name="connsiteY5" fmla="*/ 986079 h 1101225"/>
              <a:gd name="connsiteX6" fmla="*/ 0 w 1152939"/>
              <a:gd name="connsiteY6" fmla="*/ 594640 h 1101225"/>
              <a:gd name="connsiteX0" fmla="*/ 0 w 976833"/>
              <a:gd name="connsiteY0" fmla="*/ 364347 h 1101225"/>
              <a:gd name="connsiteX1" fmla="*/ 273613 w 976833"/>
              <a:gd name="connsiteY1" fmla="*/ 0 h 1101225"/>
              <a:gd name="connsiteX2" fmla="*/ 723540 w 976833"/>
              <a:gd name="connsiteY2" fmla="*/ 88054 h 1101225"/>
              <a:gd name="connsiteX3" fmla="*/ 976833 w 976833"/>
              <a:gd name="connsiteY3" fmla="*/ 594640 h 1101225"/>
              <a:gd name="connsiteX4" fmla="*/ 723540 w 976833"/>
              <a:gd name="connsiteY4" fmla="*/ 1101225 h 1101225"/>
              <a:gd name="connsiteX5" fmla="*/ 212653 w 976833"/>
              <a:gd name="connsiteY5" fmla="*/ 986079 h 1101225"/>
              <a:gd name="connsiteX6" fmla="*/ 0 w 976833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57200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03013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23540 w 929419"/>
              <a:gd name="connsiteY2" fmla="*/ 119421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50633 w 929419"/>
              <a:gd name="connsiteY2" fmla="*/ 188428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12653 w 929419"/>
              <a:gd name="connsiteY5" fmla="*/ 1017446 h 1189052"/>
              <a:gd name="connsiteX6" fmla="*/ 0 w 929419"/>
              <a:gd name="connsiteY6" fmla="*/ 395714 h 118905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32973 w 929419"/>
              <a:gd name="connsiteY5" fmla="*/ 1023720 h 1189052"/>
              <a:gd name="connsiteX6" fmla="*/ 0 w 929419"/>
              <a:gd name="connsiteY6" fmla="*/ 395714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95552 w 895552"/>
              <a:gd name="connsiteY3" fmla="*/ 734380 h 1189052"/>
              <a:gd name="connsiteX4" fmla="*/ 703220 w 895552"/>
              <a:gd name="connsiteY4" fmla="*/ 1189052 h 1189052"/>
              <a:gd name="connsiteX5" fmla="*/ 199106 w 895552"/>
              <a:gd name="connsiteY5" fmla="*/ 1023720 h 1189052"/>
              <a:gd name="connsiteX6" fmla="*/ 0 w 895552"/>
              <a:gd name="connsiteY6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0 w 895552"/>
              <a:gd name="connsiteY7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84836 w 895552"/>
              <a:gd name="connsiteY7" fmla="*/ 710813 h 1189052"/>
              <a:gd name="connsiteX8" fmla="*/ 0 w 895552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895552 w 923407"/>
              <a:gd name="connsiteY4" fmla="*/ 734380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26850 w 923407"/>
              <a:gd name="connsiteY7" fmla="*/ 756257 h 1189052"/>
              <a:gd name="connsiteX8" fmla="*/ 0 w 923407"/>
              <a:gd name="connsiteY8" fmla="*/ 445901 h 1189052"/>
              <a:gd name="connsiteX0" fmla="*/ 0 w 923407"/>
              <a:gd name="connsiteY0" fmla="*/ 383932 h 1127083"/>
              <a:gd name="connsiteX1" fmla="*/ 418165 w 923407"/>
              <a:gd name="connsiteY1" fmla="*/ 0 h 1127083"/>
              <a:gd name="connsiteX2" fmla="*/ 716766 w 923407"/>
              <a:gd name="connsiteY2" fmla="*/ 126459 h 1127083"/>
              <a:gd name="connsiteX3" fmla="*/ 923407 w 923407"/>
              <a:gd name="connsiteY3" fmla="*/ 467069 h 1127083"/>
              <a:gd name="connsiteX4" fmla="*/ 913394 w 923407"/>
              <a:gd name="connsiteY4" fmla="*/ 792218 h 1127083"/>
              <a:gd name="connsiteX5" fmla="*/ 703220 w 923407"/>
              <a:gd name="connsiteY5" fmla="*/ 1127083 h 1127083"/>
              <a:gd name="connsiteX6" fmla="*/ 199106 w 923407"/>
              <a:gd name="connsiteY6" fmla="*/ 961751 h 1127083"/>
              <a:gd name="connsiteX7" fmla="*/ 26850 w 923407"/>
              <a:gd name="connsiteY7" fmla="*/ 694288 h 1127083"/>
              <a:gd name="connsiteX8" fmla="*/ 0 w 923407"/>
              <a:gd name="connsiteY8" fmla="*/ 383932 h 1127083"/>
              <a:gd name="connsiteX0" fmla="*/ 129267 w 896557"/>
              <a:gd name="connsiteY0" fmla="*/ 338488 h 1127083"/>
              <a:gd name="connsiteX1" fmla="*/ 391315 w 896557"/>
              <a:gd name="connsiteY1" fmla="*/ 0 h 1127083"/>
              <a:gd name="connsiteX2" fmla="*/ 689916 w 896557"/>
              <a:gd name="connsiteY2" fmla="*/ 126459 h 1127083"/>
              <a:gd name="connsiteX3" fmla="*/ 896557 w 896557"/>
              <a:gd name="connsiteY3" fmla="*/ 467069 h 1127083"/>
              <a:gd name="connsiteX4" fmla="*/ 886544 w 896557"/>
              <a:gd name="connsiteY4" fmla="*/ 792218 h 1127083"/>
              <a:gd name="connsiteX5" fmla="*/ 676370 w 896557"/>
              <a:gd name="connsiteY5" fmla="*/ 1127083 h 1127083"/>
              <a:gd name="connsiteX6" fmla="*/ 172256 w 896557"/>
              <a:gd name="connsiteY6" fmla="*/ 961751 h 1127083"/>
              <a:gd name="connsiteX7" fmla="*/ 0 w 896557"/>
              <a:gd name="connsiteY7" fmla="*/ 694288 h 1127083"/>
              <a:gd name="connsiteX8" fmla="*/ 129267 w 896557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42989 w 767290"/>
              <a:gd name="connsiteY6" fmla="*/ 961751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212488 w 767290"/>
              <a:gd name="connsiteY6" fmla="*/ 1023719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12488 w 767290"/>
              <a:gd name="connsiteY6" fmla="*/ 1040244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21409 w 767290"/>
              <a:gd name="connsiteY6" fmla="*/ 982407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089901"/>
              <a:gd name="connsiteX1" fmla="*/ 275430 w 767290"/>
              <a:gd name="connsiteY1" fmla="*/ 0 h 1089901"/>
              <a:gd name="connsiteX2" fmla="*/ 560649 w 767290"/>
              <a:gd name="connsiteY2" fmla="*/ 142984 h 1089901"/>
              <a:gd name="connsiteX3" fmla="*/ 767290 w 767290"/>
              <a:gd name="connsiteY3" fmla="*/ 483594 h 1089901"/>
              <a:gd name="connsiteX4" fmla="*/ 757277 w 767290"/>
              <a:gd name="connsiteY4" fmla="*/ 808743 h 1089901"/>
              <a:gd name="connsiteX5" fmla="*/ 547103 w 767290"/>
              <a:gd name="connsiteY5" fmla="*/ 1089901 h 1089901"/>
              <a:gd name="connsiteX6" fmla="*/ 221409 w 767290"/>
              <a:gd name="connsiteY6" fmla="*/ 982407 h 1089901"/>
              <a:gd name="connsiteX7" fmla="*/ 4547 w 767290"/>
              <a:gd name="connsiteY7" fmla="*/ 677763 h 1089901"/>
              <a:gd name="connsiteX8" fmla="*/ 0 w 767290"/>
              <a:gd name="connsiteY8" fmla="*/ 355013 h 1089901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21409 w 767290"/>
              <a:gd name="connsiteY6" fmla="*/ 982407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52632 w 767290"/>
              <a:gd name="connsiteY6" fmla="*/ 961751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53469 w 762773"/>
              <a:gd name="connsiteY0" fmla="*/ 350881 h 1073376"/>
              <a:gd name="connsiteX1" fmla="*/ 270913 w 762773"/>
              <a:gd name="connsiteY1" fmla="*/ 0 h 1073376"/>
              <a:gd name="connsiteX2" fmla="*/ 556132 w 762773"/>
              <a:gd name="connsiteY2" fmla="*/ 142984 h 1073376"/>
              <a:gd name="connsiteX3" fmla="*/ 762773 w 762773"/>
              <a:gd name="connsiteY3" fmla="*/ 483594 h 1073376"/>
              <a:gd name="connsiteX4" fmla="*/ 752760 w 762773"/>
              <a:gd name="connsiteY4" fmla="*/ 808743 h 1073376"/>
              <a:gd name="connsiteX5" fmla="*/ 542586 w 762773"/>
              <a:gd name="connsiteY5" fmla="*/ 1073376 h 1073376"/>
              <a:gd name="connsiteX6" fmla="*/ 248115 w 762773"/>
              <a:gd name="connsiteY6" fmla="*/ 961751 h 1073376"/>
              <a:gd name="connsiteX7" fmla="*/ 30 w 762773"/>
              <a:gd name="connsiteY7" fmla="*/ 677763 h 1073376"/>
              <a:gd name="connsiteX8" fmla="*/ 53469 w 762773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1 w 709304"/>
              <a:gd name="connsiteY4" fmla="*/ 80874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4830 w 709304"/>
              <a:gd name="connsiteY4" fmla="*/ 845924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0 w 709304"/>
              <a:gd name="connsiteY4" fmla="*/ 833531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708211 w 709304"/>
              <a:gd name="connsiteY4" fmla="*/ 83766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55356"/>
              <a:gd name="connsiteX1" fmla="*/ 217444 w 709304"/>
              <a:gd name="connsiteY1" fmla="*/ 0 h 1055356"/>
              <a:gd name="connsiteX2" fmla="*/ 502663 w 709304"/>
              <a:gd name="connsiteY2" fmla="*/ 142984 h 1055356"/>
              <a:gd name="connsiteX3" fmla="*/ 709304 w 709304"/>
              <a:gd name="connsiteY3" fmla="*/ 483594 h 1055356"/>
              <a:gd name="connsiteX4" fmla="*/ 708211 w 709304"/>
              <a:gd name="connsiteY4" fmla="*/ 837663 h 1055356"/>
              <a:gd name="connsiteX5" fmla="*/ 265381 w 709304"/>
              <a:gd name="connsiteY5" fmla="*/ 1055356 h 1055356"/>
              <a:gd name="connsiteX6" fmla="*/ 194646 w 709304"/>
              <a:gd name="connsiteY6" fmla="*/ 961751 h 1055356"/>
              <a:gd name="connsiteX7" fmla="*/ 9008 w 709304"/>
              <a:gd name="connsiteY7" fmla="*/ 673631 h 1055356"/>
              <a:gd name="connsiteX8" fmla="*/ 0 w 709304"/>
              <a:gd name="connsiteY8" fmla="*/ 350881 h 1055356"/>
              <a:gd name="connsiteX0" fmla="*/ 0 w 709304"/>
              <a:gd name="connsiteY0" fmla="*/ 350881 h 1055356"/>
              <a:gd name="connsiteX1" fmla="*/ 217444 w 709304"/>
              <a:gd name="connsiteY1" fmla="*/ 0 h 1055356"/>
              <a:gd name="connsiteX2" fmla="*/ 463752 w 709304"/>
              <a:gd name="connsiteY2" fmla="*/ 260109 h 1055356"/>
              <a:gd name="connsiteX3" fmla="*/ 709304 w 709304"/>
              <a:gd name="connsiteY3" fmla="*/ 483594 h 1055356"/>
              <a:gd name="connsiteX4" fmla="*/ 708211 w 709304"/>
              <a:gd name="connsiteY4" fmla="*/ 837663 h 1055356"/>
              <a:gd name="connsiteX5" fmla="*/ 265381 w 709304"/>
              <a:gd name="connsiteY5" fmla="*/ 1055356 h 1055356"/>
              <a:gd name="connsiteX6" fmla="*/ 194646 w 709304"/>
              <a:gd name="connsiteY6" fmla="*/ 961751 h 1055356"/>
              <a:gd name="connsiteX7" fmla="*/ 9008 w 709304"/>
              <a:gd name="connsiteY7" fmla="*/ 673631 h 1055356"/>
              <a:gd name="connsiteX8" fmla="*/ 0 w 709304"/>
              <a:gd name="connsiteY8" fmla="*/ 350881 h 1055356"/>
              <a:gd name="connsiteX0" fmla="*/ 0 w 708211"/>
              <a:gd name="connsiteY0" fmla="*/ 350881 h 1055356"/>
              <a:gd name="connsiteX1" fmla="*/ 217444 w 708211"/>
              <a:gd name="connsiteY1" fmla="*/ 0 h 1055356"/>
              <a:gd name="connsiteX2" fmla="*/ 463752 w 708211"/>
              <a:gd name="connsiteY2" fmla="*/ 260109 h 1055356"/>
              <a:gd name="connsiteX3" fmla="*/ 592572 w 708211"/>
              <a:gd name="connsiteY3" fmla="*/ 537652 h 1055356"/>
              <a:gd name="connsiteX4" fmla="*/ 708211 w 708211"/>
              <a:gd name="connsiteY4" fmla="*/ 837663 h 1055356"/>
              <a:gd name="connsiteX5" fmla="*/ 265381 w 708211"/>
              <a:gd name="connsiteY5" fmla="*/ 1055356 h 1055356"/>
              <a:gd name="connsiteX6" fmla="*/ 194646 w 708211"/>
              <a:gd name="connsiteY6" fmla="*/ 961751 h 1055356"/>
              <a:gd name="connsiteX7" fmla="*/ 9008 w 708211"/>
              <a:gd name="connsiteY7" fmla="*/ 673631 h 1055356"/>
              <a:gd name="connsiteX8" fmla="*/ 0 w 708211"/>
              <a:gd name="connsiteY8" fmla="*/ 350881 h 1055356"/>
              <a:gd name="connsiteX0" fmla="*/ 0 w 592572"/>
              <a:gd name="connsiteY0" fmla="*/ 350881 h 1055356"/>
              <a:gd name="connsiteX1" fmla="*/ 217444 w 592572"/>
              <a:gd name="connsiteY1" fmla="*/ 0 h 1055356"/>
              <a:gd name="connsiteX2" fmla="*/ 463752 w 592572"/>
              <a:gd name="connsiteY2" fmla="*/ 260109 h 1055356"/>
              <a:gd name="connsiteX3" fmla="*/ 592572 w 592572"/>
              <a:gd name="connsiteY3" fmla="*/ 537652 h 1055356"/>
              <a:gd name="connsiteX4" fmla="*/ 494203 w 592572"/>
              <a:gd name="connsiteY4" fmla="*/ 837663 h 1055356"/>
              <a:gd name="connsiteX5" fmla="*/ 265381 w 592572"/>
              <a:gd name="connsiteY5" fmla="*/ 1055356 h 1055356"/>
              <a:gd name="connsiteX6" fmla="*/ 194646 w 592572"/>
              <a:gd name="connsiteY6" fmla="*/ 961751 h 1055356"/>
              <a:gd name="connsiteX7" fmla="*/ 9008 w 592572"/>
              <a:gd name="connsiteY7" fmla="*/ 673631 h 1055356"/>
              <a:gd name="connsiteX8" fmla="*/ 0 w 592572"/>
              <a:gd name="connsiteY8" fmla="*/ 350881 h 1055356"/>
              <a:gd name="connsiteX0" fmla="*/ 0 w 582844"/>
              <a:gd name="connsiteY0" fmla="*/ 350881 h 1055356"/>
              <a:gd name="connsiteX1" fmla="*/ 217444 w 582844"/>
              <a:gd name="connsiteY1" fmla="*/ 0 h 1055356"/>
              <a:gd name="connsiteX2" fmla="*/ 463752 w 582844"/>
              <a:gd name="connsiteY2" fmla="*/ 260109 h 1055356"/>
              <a:gd name="connsiteX3" fmla="*/ 582844 w 582844"/>
              <a:gd name="connsiteY3" fmla="*/ 636758 h 1055356"/>
              <a:gd name="connsiteX4" fmla="*/ 494203 w 582844"/>
              <a:gd name="connsiteY4" fmla="*/ 837663 h 1055356"/>
              <a:gd name="connsiteX5" fmla="*/ 265381 w 582844"/>
              <a:gd name="connsiteY5" fmla="*/ 1055356 h 1055356"/>
              <a:gd name="connsiteX6" fmla="*/ 194646 w 582844"/>
              <a:gd name="connsiteY6" fmla="*/ 961751 h 1055356"/>
              <a:gd name="connsiteX7" fmla="*/ 9008 w 582844"/>
              <a:gd name="connsiteY7" fmla="*/ 673631 h 1055356"/>
              <a:gd name="connsiteX8" fmla="*/ 0 w 582844"/>
              <a:gd name="connsiteY8" fmla="*/ 350881 h 1055356"/>
              <a:gd name="connsiteX0" fmla="*/ 0 w 582844"/>
              <a:gd name="connsiteY0" fmla="*/ 350881 h 1055356"/>
              <a:gd name="connsiteX1" fmla="*/ 217444 w 582844"/>
              <a:gd name="connsiteY1" fmla="*/ 0 h 1055356"/>
              <a:gd name="connsiteX2" fmla="*/ 463752 w 582844"/>
              <a:gd name="connsiteY2" fmla="*/ 260109 h 1055356"/>
              <a:gd name="connsiteX3" fmla="*/ 582844 w 582844"/>
              <a:gd name="connsiteY3" fmla="*/ 636758 h 1055356"/>
              <a:gd name="connsiteX4" fmla="*/ 426109 w 582844"/>
              <a:gd name="connsiteY4" fmla="*/ 918750 h 1055356"/>
              <a:gd name="connsiteX5" fmla="*/ 265381 w 582844"/>
              <a:gd name="connsiteY5" fmla="*/ 1055356 h 1055356"/>
              <a:gd name="connsiteX6" fmla="*/ 194646 w 582844"/>
              <a:gd name="connsiteY6" fmla="*/ 961751 h 1055356"/>
              <a:gd name="connsiteX7" fmla="*/ 9008 w 582844"/>
              <a:gd name="connsiteY7" fmla="*/ 673631 h 1055356"/>
              <a:gd name="connsiteX8" fmla="*/ 0 w 582844"/>
              <a:gd name="connsiteY8" fmla="*/ 350881 h 1055356"/>
              <a:gd name="connsiteX0" fmla="*/ 1089 w 574205"/>
              <a:gd name="connsiteY0" fmla="*/ 170688 h 1055356"/>
              <a:gd name="connsiteX1" fmla="*/ 208805 w 574205"/>
              <a:gd name="connsiteY1" fmla="*/ 0 h 1055356"/>
              <a:gd name="connsiteX2" fmla="*/ 455113 w 574205"/>
              <a:gd name="connsiteY2" fmla="*/ 260109 h 1055356"/>
              <a:gd name="connsiteX3" fmla="*/ 574205 w 574205"/>
              <a:gd name="connsiteY3" fmla="*/ 636758 h 1055356"/>
              <a:gd name="connsiteX4" fmla="*/ 417470 w 574205"/>
              <a:gd name="connsiteY4" fmla="*/ 918750 h 1055356"/>
              <a:gd name="connsiteX5" fmla="*/ 256742 w 574205"/>
              <a:gd name="connsiteY5" fmla="*/ 1055356 h 1055356"/>
              <a:gd name="connsiteX6" fmla="*/ 186007 w 574205"/>
              <a:gd name="connsiteY6" fmla="*/ 961751 h 1055356"/>
              <a:gd name="connsiteX7" fmla="*/ 369 w 574205"/>
              <a:gd name="connsiteY7" fmla="*/ 673631 h 1055356"/>
              <a:gd name="connsiteX8" fmla="*/ 1089 w 57420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292657 w 680855"/>
              <a:gd name="connsiteY6" fmla="*/ 961751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45 w 680861"/>
              <a:gd name="connsiteY0" fmla="*/ 170688 h 1055356"/>
              <a:gd name="connsiteX1" fmla="*/ 315461 w 680861"/>
              <a:gd name="connsiteY1" fmla="*/ 0 h 1055356"/>
              <a:gd name="connsiteX2" fmla="*/ 561769 w 680861"/>
              <a:gd name="connsiteY2" fmla="*/ 260109 h 1055356"/>
              <a:gd name="connsiteX3" fmla="*/ 680861 w 680861"/>
              <a:gd name="connsiteY3" fmla="*/ 636758 h 1055356"/>
              <a:gd name="connsiteX4" fmla="*/ 524126 w 680861"/>
              <a:gd name="connsiteY4" fmla="*/ 918750 h 1055356"/>
              <a:gd name="connsiteX5" fmla="*/ 363398 w 680861"/>
              <a:gd name="connsiteY5" fmla="*/ 1055356 h 1055356"/>
              <a:gd name="connsiteX6" fmla="*/ 146748 w 680861"/>
              <a:gd name="connsiteY6" fmla="*/ 880664 h 1055356"/>
              <a:gd name="connsiteX7" fmla="*/ 21 w 680861"/>
              <a:gd name="connsiteY7" fmla="*/ 529477 h 1055356"/>
              <a:gd name="connsiteX8" fmla="*/ 107745 w 680861"/>
              <a:gd name="connsiteY8" fmla="*/ 170688 h 1055356"/>
              <a:gd name="connsiteX0" fmla="*/ 107724 w 680840"/>
              <a:gd name="connsiteY0" fmla="*/ 170688 h 1055356"/>
              <a:gd name="connsiteX1" fmla="*/ 315440 w 680840"/>
              <a:gd name="connsiteY1" fmla="*/ 0 h 1055356"/>
              <a:gd name="connsiteX2" fmla="*/ 561748 w 680840"/>
              <a:gd name="connsiteY2" fmla="*/ 260109 h 1055356"/>
              <a:gd name="connsiteX3" fmla="*/ 680840 w 680840"/>
              <a:gd name="connsiteY3" fmla="*/ 636758 h 1055356"/>
              <a:gd name="connsiteX4" fmla="*/ 524105 w 680840"/>
              <a:gd name="connsiteY4" fmla="*/ 918750 h 1055356"/>
              <a:gd name="connsiteX5" fmla="*/ 363377 w 680840"/>
              <a:gd name="connsiteY5" fmla="*/ 1055356 h 1055356"/>
              <a:gd name="connsiteX6" fmla="*/ 146727 w 680840"/>
              <a:gd name="connsiteY6" fmla="*/ 880664 h 1055356"/>
              <a:gd name="connsiteX7" fmla="*/ 0 w 680840"/>
              <a:gd name="connsiteY7" fmla="*/ 529477 h 1055356"/>
              <a:gd name="connsiteX8" fmla="*/ 107724 w 680840"/>
              <a:gd name="connsiteY8" fmla="*/ 170688 h 105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0840" h="1055356">
                <a:moveTo>
                  <a:pt x="107724" y="170688"/>
                </a:moveTo>
                <a:lnTo>
                  <a:pt x="315440" y="0"/>
                </a:lnTo>
                <a:lnTo>
                  <a:pt x="561748" y="260109"/>
                </a:lnTo>
                <a:lnTo>
                  <a:pt x="680840" y="636758"/>
                </a:lnTo>
                <a:cubicBezTo>
                  <a:pt x="590902" y="799719"/>
                  <a:pt x="591649" y="800727"/>
                  <a:pt x="524105" y="918750"/>
                </a:cubicBezTo>
                <a:lnTo>
                  <a:pt x="363377" y="1055356"/>
                </a:lnTo>
                <a:lnTo>
                  <a:pt x="146727" y="880664"/>
                </a:lnTo>
                <a:lnTo>
                  <a:pt x="0" y="529477"/>
                </a:lnTo>
                <a:cubicBezTo>
                  <a:pt x="32074" y="414980"/>
                  <a:pt x="79382" y="278271"/>
                  <a:pt x="107724" y="170688"/>
                </a:cubicBez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" name="八角形 214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4224696" y="3759582"/>
            <a:ext cx="874090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874090 w 1023731"/>
              <a:gd name="connsiteY3" fmla="*/ 514195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874090"/>
              <a:gd name="connsiteY0" fmla="*/ 296748 h 1013171"/>
              <a:gd name="connsiteX1" fmla="*/ 296748 w 874090"/>
              <a:gd name="connsiteY1" fmla="*/ 0 h 1013171"/>
              <a:gd name="connsiteX2" fmla="*/ 601635 w 874090"/>
              <a:gd name="connsiteY2" fmla="*/ 227759 h 1013171"/>
              <a:gd name="connsiteX3" fmla="*/ 874090 w 874090"/>
              <a:gd name="connsiteY3" fmla="*/ 514195 h 1013171"/>
              <a:gd name="connsiteX4" fmla="*/ 805405 w 874090"/>
              <a:gd name="connsiteY4" fmla="*/ 913316 h 1013171"/>
              <a:gd name="connsiteX5" fmla="*/ 726983 w 874090"/>
              <a:gd name="connsiteY5" fmla="*/ 1013171 h 1013171"/>
              <a:gd name="connsiteX6" fmla="*/ 296748 w 874090"/>
              <a:gd name="connsiteY6" fmla="*/ 1013171 h 1013171"/>
              <a:gd name="connsiteX7" fmla="*/ 0 w 874090"/>
              <a:gd name="connsiteY7" fmla="*/ 716423 h 1013171"/>
              <a:gd name="connsiteX8" fmla="*/ 0 w 874090"/>
              <a:gd name="connsiteY8" fmla="*/ 296748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090" h="1013171">
                <a:moveTo>
                  <a:pt x="0" y="296748"/>
                </a:moveTo>
                <a:lnTo>
                  <a:pt x="296748" y="0"/>
                </a:lnTo>
                <a:lnTo>
                  <a:pt x="601635" y="227759"/>
                </a:lnTo>
                <a:lnTo>
                  <a:pt x="874090" y="514195"/>
                </a:lnTo>
                <a:lnTo>
                  <a:pt x="805405" y="913316"/>
                </a:lnTo>
                <a:lnTo>
                  <a:pt x="726983" y="1013171"/>
                </a:lnTo>
                <a:lnTo>
                  <a:pt x="296748" y="1013171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" name="円弧 215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343958" y="3808743"/>
            <a:ext cx="789907" cy="275687"/>
          </a:xfrm>
          <a:prstGeom prst="arc">
            <a:avLst>
              <a:gd name="adj1" fmla="val 2152669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" name="円弧 216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181710" y="4047801"/>
            <a:ext cx="1094554" cy="436294"/>
          </a:xfrm>
          <a:prstGeom prst="arc">
            <a:avLst>
              <a:gd name="adj1" fmla="val 1732763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" name="円弧 21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330732" y="4505457"/>
            <a:ext cx="789907" cy="275687"/>
          </a:xfrm>
          <a:prstGeom prst="arc">
            <a:avLst>
              <a:gd name="adj1" fmla="val 2792787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" name="八角形 218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6667178" y="3053716"/>
            <a:ext cx="858291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165440 w 1023731"/>
              <a:gd name="connsiteY0" fmla="*/ 237957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165440 w 102373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131308 w 858291"/>
              <a:gd name="connsiteY6" fmla="*/ 1013171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312651 w 858291"/>
              <a:gd name="connsiteY6" fmla="*/ 943929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8291" h="1013171">
                <a:moveTo>
                  <a:pt x="0" y="237957"/>
                </a:moveTo>
                <a:lnTo>
                  <a:pt x="131308" y="0"/>
                </a:lnTo>
                <a:lnTo>
                  <a:pt x="561543" y="0"/>
                </a:lnTo>
                <a:lnTo>
                  <a:pt x="858291" y="296748"/>
                </a:lnTo>
                <a:lnTo>
                  <a:pt x="858291" y="716423"/>
                </a:lnTo>
                <a:lnTo>
                  <a:pt x="561543" y="1013171"/>
                </a:lnTo>
                <a:lnTo>
                  <a:pt x="312651" y="943929"/>
                </a:lnTo>
                <a:lnTo>
                  <a:pt x="36666" y="638792"/>
                </a:lnTo>
                <a:lnTo>
                  <a:pt x="0" y="237957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" name="円弧 232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632472" y="3043862"/>
            <a:ext cx="789907" cy="275687"/>
          </a:xfrm>
          <a:prstGeom prst="arc">
            <a:avLst>
              <a:gd name="adj1" fmla="val 13462"/>
              <a:gd name="adj2" fmla="val 152349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" name="円弧 233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470224" y="3282920"/>
            <a:ext cx="1094554" cy="436294"/>
          </a:xfrm>
          <a:prstGeom prst="arc">
            <a:avLst>
              <a:gd name="adj1" fmla="val 13462"/>
              <a:gd name="adj2" fmla="val 1515887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5" name="円弧 234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619246" y="3740576"/>
            <a:ext cx="789907" cy="275687"/>
          </a:xfrm>
          <a:prstGeom prst="arc">
            <a:avLst>
              <a:gd name="adj1" fmla="val 13462"/>
              <a:gd name="adj2" fmla="val 223890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6" name="六角形 60">
            <a:extLst>
              <a:ext uri="{FF2B5EF4-FFF2-40B4-BE49-F238E27FC236}">
                <a16:creationId xmlns:a16="http://schemas.microsoft.com/office/drawing/2014/main" id="{10C6170E-5AB8-E2B5-A574-FA9A578AC10E}"/>
              </a:ext>
            </a:extLst>
          </p:cNvPr>
          <p:cNvSpPr/>
          <p:nvPr/>
        </p:nvSpPr>
        <p:spPr>
          <a:xfrm>
            <a:off x="6685171" y="2970097"/>
            <a:ext cx="680840" cy="1139461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253293 w 1152939"/>
              <a:gd name="connsiteY5" fmla="*/ 1101225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429399 w 1152939"/>
              <a:gd name="connsiteY5" fmla="*/ 952212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388759 w 1152939"/>
              <a:gd name="connsiteY5" fmla="*/ 986079 h 1101225"/>
              <a:gd name="connsiteX6" fmla="*/ 0 w 1152939"/>
              <a:gd name="connsiteY6" fmla="*/ 594640 h 1101225"/>
              <a:gd name="connsiteX0" fmla="*/ 0 w 976833"/>
              <a:gd name="connsiteY0" fmla="*/ 364347 h 1101225"/>
              <a:gd name="connsiteX1" fmla="*/ 273613 w 976833"/>
              <a:gd name="connsiteY1" fmla="*/ 0 h 1101225"/>
              <a:gd name="connsiteX2" fmla="*/ 723540 w 976833"/>
              <a:gd name="connsiteY2" fmla="*/ 88054 h 1101225"/>
              <a:gd name="connsiteX3" fmla="*/ 976833 w 976833"/>
              <a:gd name="connsiteY3" fmla="*/ 594640 h 1101225"/>
              <a:gd name="connsiteX4" fmla="*/ 723540 w 976833"/>
              <a:gd name="connsiteY4" fmla="*/ 1101225 h 1101225"/>
              <a:gd name="connsiteX5" fmla="*/ 212653 w 976833"/>
              <a:gd name="connsiteY5" fmla="*/ 986079 h 1101225"/>
              <a:gd name="connsiteX6" fmla="*/ 0 w 976833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57200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03013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23540 w 929419"/>
              <a:gd name="connsiteY2" fmla="*/ 119421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50633 w 929419"/>
              <a:gd name="connsiteY2" fmla="*/ 188428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12653 w 929419"/>
              <a:gd name="connsiteY5" fmla="*/ 1017446 h 1189052"/>
              <a:gd name="connsiteX6" fmla="*/ 0 w 929419"/>
              <a:gd name="connsiteY6" fmla="*/ 395714 h 118905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32973 w 929419"/>
              <a:gd name="connsiteY5" fmla="*/ 1023720 h 1189052"/>
              <a:gd name="connsiteX6" fmla="*/ 0 w 929419"/>
              <a:gd name="connsiteY6" fmla="*/ 395714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95552 w 895552"/>
              <a:gd name="connsiteY3" fmla="*/ 734380 h 1189052"/>
              <a:gd name="connsiteX4" fmla="*/ 703220 w 895552"/>
              <a:gd name="connsiteY4" fmla="*/ 1189052 h 1189052"/>
              <a:gd name="connsiteX5" fmla="*/ 199106 w 895552"/>
              <a:gd name="connsiteY5" fmla="*/ 1023720 h 1189052"/>
              <a:gd name="connsiteX6" fmla="*/ 0 w 895552"/>
              <a:gd name="connsiteY6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0 w 895552"/>
              <a:gd name="connsiteY7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84836 w 895552"/>
              <a:gd name="connsiteY7" fmla="*/ 710813 h 1189052"/>
              <a:gd name="connsiteX8" fmla="*/ 0 w 895552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895552 w 923407"/>
              <a:gd name="connsiteY4" fmla="*/ 734380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26850 w 923407"/>
              <a:gd name="connsiteY7" fmla="*/ 756257 h 1189052"/>
              <a:gd name="connsiteX8" fmla="*/ 0 w 923407"/>
              <a:gd name="connsiteY8" fmla="*/ 445901 h 1189052"/>
              <a:gd name="connsiteX0" fmla="*/ 0 w 923407"/>
              <a:gd name="connsiteY0" fmla="*/ 383932 h 1127083"/>
              <a:gd name="connsiteX1" fmla="*/ 418165 w 923407"/>
              <a:gd name="connsiteY1" fmla="*/ 0 h 1127083"/>
              <a:gd name="connsiteX2" fmla="*/ 716766 w 923407"/>
              <a:gd name="connsiteY2" fmla="*/ 126459 h 1127083"/>
              <a:gd name="connsiteX3" fmla="*/ 923407 w 923407"/>
              <a:gd name="connsiteY3" fmla="*/ 467069 h 1127083"/>
              <a:gd name="connsiteX4" fmla="*/ 913394 w 923407"/>
              <a:gd name="connsiteY4" fmla="*/ 792218 h 1127083"/>
              <a:gd name="connsiteX5" fmla="*/ 703220 w 923407"/>
              <a:gd name="connsiteY5" fmla="*/ 1127083 h 1127083"/>
              <a:gd name="connsiteX6" fmla="*/ 199106 w 923407"/>
              <a:gd name="connsiteY6" fmla="*/ 961751 h 1127083"/>
              <a:gd name="connsiteX7" fmla="*/ 26850 w 923407"/>
              <a:gd name="connsiteY7" fmla="*/ 694288 h 1127083"/>
              <a:gd name="connsiteX8" fmla="*/ 0 w 923407"/>
              <a:gd name="connsiteY8" fmla="*/ 383932 h 1127083"/>
              <a:gd name="connsiteX0" fmla="*/ 129267 w 896557"/>
              <a:gd name="connsiteY0" fmla="*/ 338488 h 1127083"/>
              <a:gd name="connsiteX1" fmla="*/ 391315 w 896557"/>
              <a:gd name="connsiteY1" fmla="*/ 0 h 1127083"/>
              <a:gd name="connsiteX2" fmla="*/ 689916 w 896557"/>
              <a:gd name="connsiteY2" fmla="*/ 126459 h 1127083"/>
              <a:gd name="connsiteX3" fmla="*/ 896557 w 896557"/>
              <a:gd name="connsiteY3" fmla="*/ 467069 h 1127083"/>
              <a:gd name="connsiteX4" fmla="*/ 886544 w 896557"/>
              <a:gd name="connsiteY4" fmla="*/ 792218 h 1127083"/>
              <a:gd name="connsiteX5" fmla="*/ 676370 w 896557"/>
              <a:gd name="connsiteY5" fmla="*/ 1127083 h 1127083"/>
              <a:gd name="connsiteX6" fmla="*/ 172256 w 896557"/>
              <a:gd name="connsiteY6" fmla="*/ 961751 h 1127083"/>
              <a:gd name="connsiteX7" fmla="*/ 0 w 896557"/>
              <a:gd name="connsiteY7" fmla="*/ 694288 h 1127083"/>
              <a:gd name="connsiteX8" fmla="*/ 129267 w 896557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42989 w 767290"/>
              <a:gd name="connsiteY6" fmla="*/ 961751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212488 w 767290"/>
              <a:gd name="connsiteY6" fmla="*/ 1023719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12488 w 767290"/>
              <a:gd name="connsiteY6" fmla="*/ 1040244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21409 w 767290"/>
              <a:gd name="connsiteY6" fmla="*/ 982407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089901"/>
              <a:gd name="connsiteX1" fmla="*/ 275430 w 767290"/>
              <a:gd name="connsiteY1" fmla="*/ 0 h 1089901"/>
              <a:gd name="connsiteX2" fmla="*/ 560649 w 767290"/>
              <a:gd name="connsiteY2" fmla="*/ 142984 h 1089901"/>
              <a:gd name="connsiteX3" fmla="*/ 767290 w 767290"/>
              <a:gd name="connsiteY3" fmla="*/ 483594 h 1089901"/>
              <a:gd name="connsiteX4" fmla="*/ 757277 w 767290"/>
              <a:gd name="connsiteY4" fmla="*/ 808743 h 1089901"/>
              <a:gd name="connsiteX5" fmla="*/ 547103 w 767290"/>
              <a:gd name="connsiteY5" fmla="*/ 1089901 h 1089901"/>
              <a:gd name="connsiteX6" fmla="*/ 221409 w 767290"/>
              <a:gd name="connsiteY6" fmla="*/ 982407 h 1089901"/>
              <a:gd name="connsiteX7" fmla="*/ 4547 w 767290"/>
              <a:gd name="connsiteY7" fmla="*/ 677763 h 1089901"/>
              <a:gd name="connsiteX8" fmla="*/ 0 w 767290"/>
              <a:gd name="connsiteY8" fmla="*/ 355013 h 1089901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21409 w 767290"/>
              <a:gd name="connsiteY6" fmla="*/ 982407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52632 w 767290"/>
              <a:gd name="connsiteY6" fmla="*/ 961751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53469 w 762773"/>
              <a:gd name="connsiteY0" fmla="*/ 350881 h 1073376"/>
              <a:gd name="connsiteX1" fmla="*/ 270913 w 762773"/>
              <a:gd name="connsiteY1" fmla="*/ 0 h 1073376"/>
              <a:gd name="connsiteX2" fmla="*/ 556132 w 762773"/>
              <a:gd name="connsiteY2" fmla="*/ 142984 h 1073376"/>
              <a:gd name="connsiteX3" fmla="*/ 762773 w 762773"/>
              <a:gd name="connsiteY3" fmla="*/ 483594 h 1073376"/>
              <a:gd name="connsiteX4" fmla="*/ 752760 w 762773"/>
              <a:gd name="connsiteY4" fmla="*/ 808743 h 1073376"/>
              <a:gd name="connsiteX5" fmla="*/ 542586 w 762773"/>
              <a:gd name="connsiteY5" fmla="*/ 1073376 h 1073376"/>
              <a:gd name="connsiteX6" fmla="*/ 248115 w 762773"/>
              <a:gd name="connsiteY6" fmla="*/ 961751 h 1073376"/>
              <a:gd name="connsiteX7" fmla="*/ 30 w 762773"/>
              <a:gd name="connsiteY7" fmla="*/ 677763 h 1073376"/>
              <a:gd name="connsiteX8" fmla="*/ 53469 w 762773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1 w 709304"/>
              <a:gd name="connsiteY4" fmla="*/ 80874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4830 w 709304"/>
              <a:gd name="connsiteY4" fmla="*/ 845924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0 w 709304"/>
              <a:gd name="connsiteY4" fmla="*/ 833531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708211 w 709304"/>
              <a:gd name="connsiteY4" fmla="*/ 83766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55356"/>
              <a:gd name="connsiteX1" fmla="*/ 217444 w 709304"/>
              <a:gd name="connsiteY1" fmla="*/ 0 h 1055356"/>
              <a:gd name="connsiteX2" fmla="*/ 502663 w 709304"/>
              <a:gd name="connsiteY2" fmla="*/ 142984 h 1055356"/>
              <a:gd name="connsiteX3" fmla="*/ 709304 w 709304"/>
              <a:gd name="connsiteY3" fmla="*/ 483594 h 1055356"/>
              <a:gd name="connsiteX4" fmla="*/ 708211 w 709304"/>
              <a:gd name="connsiteY4" fmla="*/ 837663 h 1055356"/>
              <a:gd name="connsiteX5" fmla="*/ 265381 w 709304"/>
              <a:gd name="connsiteY5" fmla="*/ 1055356 h 1055356"/>
              <a:gd name="connsiteX6" fmla="*/ 194646 w 709304"/>
              <a:gd name="connsiteY6" fmla="*/ 961751 h 1055356"/>
              <a:gd name="connsiteX7" fmla="*/ 9008 w 709304"/>
              <a:gd name="connsiteY7" fmla="*/ 673631 h 1055356"/>
              <a:gd name="connsiteX8" fmla="*/ 0 w 709304"/>
              <a:gd name="connsiteY8" fmla="*/ 350881 h 1055356"/>
              <a:gd name="connsiteX0" fmla="*/ 0 w 709304"/>
              <a:gd name="connsiteY0" fmla="*/ 350881 h 1055356"/>
              <a:gd name="connsiteX1" fmla="*/ 217444 w 709304"/>
              <a:gd name="connsiteY1" fmla="*/ 0 h 1055356"/>
              <a:gd name="connsiteX2" fmla="*/ 463752 w 709304"/>
              <a:gd name="connsiteY2" fmla="*/ 260109 h 1055356"/>
              <a:gd name="connsiteX3" fmla="*/ 709304 w 709304"/>
              <a:gd name="connsiteY3" fmla="*/ 483594 h 1055356"/>
              <a:gd name="connsiteX4" fmla="*/ 708211 w 709304"/>
              <a:gd name="connsiteY4" fmla="*/ 837663 h 1055356"/>
              <a:gd name="connsiteX5" fmla="*/ 265381 w 709304"/>
              <a:gd name="connsiteY5" fmla="*/ 1055356 h 1055356"/>
              <a:gd name="connsiteX6" fmla="*/ 194646 w 709304"/>
              <a:gd name="connsiteY6" fmla="*/ 961751 h 1055356"/>
              <a:gd name="connsiteX7" fmla="*/ 9008 w 709304"/>
              <a:gd name="connsiteY7" fmla="*/ 673631 h 1055356"/>
              <a:gd name="connsiteX8" fmla="*/ 0 w 709304"/>
              <a:gd name="connsiteY8" fmla="*/ 350881 h 1055356"/>
              <a:gd name="connsiteX0" fmla="*/ 0 w 708211"/>
              <a:gd name="connsiteY0" fmla="*/ 350881 h 1055356"/>
              <a:gd name="connsiteX1" fmla="*/ 217444 w 708211"/>
              <a:gd name="connsiteY1" fmla="*/ 0 h 1055356"/>
              <a:gd name="connsiteX2" fmla="*/ 463752 w 708211"/>
              <a:gd name="connsiteY2" fmla="*/ 260109 h 1055356"/>
              <a:gd name="connsiteX3" fmla="*/ 592572 w 708211"/>
              <a:gd name="connsiteY3" fmla="*/ 537652 h 1055356"/>
              <a:gd name="connsiteX4" fmla="*/ 708211 w 708211"/>
              <a:gd name="connsiteY4" fmla="*/ 837663 h 1055356"/>
              <a:gd name="connsiteX5" fmla="*/ 265381 w 708211"/>
              <a:gd name="connsiteY5" fmla="*/ 1055356 h 1055356"/>
              <a:gd name="connsiteX6" fmla="*/ 194646 w 708211"/>
              <a:gd name="connsiteY6" fmla="*/ 961751 h 1055356"/>
              <a:gd name="connsiteX7" fmla="*/ 9008 w 708211"/>
              <a:gd name="connsiteY7" fmla="*/ 673631 h 1055356"/>
              <a:gd name="connsiteX8" fmla="*/ 0 w 708211"/>
              <a:gd name="connsiteY8" fmla="*/ 350881 h 1055356"/>
              <a:gd name="connsiteX0" fmla="*/ 0 w 592572"/>
              <a:gd name="connsiteY0" fmla="*/ 350881 h 1055356"/>
              <a:gd name="connsiteX1" fmla="*/ 217444 w 592572"/>
              <a:gd name="connsiteY1" fmla="*/ 0 h 1055356"/>
              <a:gd name="connsiteX2" fmla="*/ 463752 w 592572"/>
              <a:gd name="connsiteY2" fmla="*/ 260109 h 1055356"/>
              <a:gd name="connsiteX3" fmla="*/ 592572 w 592572"/>
              <a:gd name="connsiteY3" fmla="*/ 537652 h 1055356"/>
              <a:gd name="connsiteX4" fmla="*/ 494203 w 592572"/>
              <a:gd name="connsiteY4" fmla="*/ 837663 h 1055356"/>
              <a:gd name="connsiteX5" fmla="*/ 265381 w 592572"/>
              <a:gd name="connsiteY5" fmla="*/ 1055356 h 1055356"/>
              <a:gd name="connsiteX6" fmla="*/ 194646 w 592572"/>
              <a:gd name="connsiteY6" fmla="*/ 961751 h 1055356"/>
              <a:gd name="connsiteX7" fmla="*/ 9008 w 592572"/>
              <a:gd name="connsiteY7" fmla="*/ 673631 h 1055356"/>
              <a:gd name="connsiteX8" fmla="*/ 0 w 592572"/>
              <a:gd name="connsiteY8" fmla="*/ 350881 h 1055356"/>
              <a:gd name="connsiteX0" fmla="*/ 0 w 582844"/>
              <a:gd name="connsiteY0" fmla="*/ 350881 h 1055356"/>
              <a:gd name="connsiteX1" fmla="*/ 217444 w 582844"/>
              <a:gd name="connsiteY1" fmla="*/ 0 h 1055356"/>
              <a:gd name="connsiteX2" fmla="*/ 463752 w 582844"/>
              <a:gd name="connsiteY2" fmla="*/ 260109 h 1055356"/>
              <a:gd name="connsiteX3" fmla="*/ 582844 w 582844"/>
              <a:gd name="connsiteY3" fmla="*/ 636758 h 1055356"/>
              <a:gd name="connsiteX4" fmla="*/ 494203 w 582844"/>
              <a:gd name="connsiteY4" fmla="*/ 837663 h 1055356"/>
              <a:gd name="connsiteX5" fmla="*/ 265381 w 582844"/>
              <a:gd name="connsiteY5" fmla="*/ 1055356 h 1055356"/>
              <a:gd name="connsiteX6" fmla="*/ 194646 w 582844"/>
              <a:gd name="connsiteY6" fmla="*/ 961751 h 1055356"/>
              <a:gd name="connsiteX7" fmla="*/ 9008 w 582844"/>
              <a:gd name="connsiteY7" fmla="*/ 673631 h 1055356"/>
              <a:gd name="connsiteX8" fmla="*/ 0 w 582844"/>
              <a:gd name="connsiteY8" fmla="*/ 350881 h 1055356"/>
              <a:gd name="connsiteX0" fmla="*/ 0 w 582844"/>
              <a:gd name="connsiteY0" fmla="*/ 350881 h 1055356"/>
              <a:gd name="connsiteX1" fmla="*/ 217444 w 582844"/>
              <a:gd name="connsiteY1" fmla="*/ 0 h 1055356"/>
              <a:gd name="connsiteX2" fmla="*/ 463752 w 582844"/>
              <a:gd name="connsiteY2" fmla="*/ 260109 h 1055356"/>
              <a:gd name="connsiteX3" fmla="*/ 582844 w 582844"/>
              <a:gd name="connsiteY3" fmla="*/ 636758 h 1055356"/>
              <a:gd name="connsiteX4" fmla="*/ 426109 w 582844"/>
              <a:gd name="connsiteY4" fmla="*/ 918750 h 1055356"/>
              <a:gd name="connsiteX5" fmla="*/ 265381 w 582844"/>
              <a:gd name="connsiteY5" fmla="*/ 1055356 h 1055356"/>
              <a:gd name="connsiteX6" fmla="*/ 194646 w 582844"/>
              <a:gd name="connsiteY6" fmla="*/ 961751 h 1055356"/>
              <a:gd name="connsiteX7" fmla="*/ 9008 w 582844"/>
              <a:gd name="connsiteY7" fmla="*/ 673631 h 1055356"/>
              <a:gd name="connsiteX8" fmla="*/ 0 w 582844"/>
              <a:gd name="connsiteY8" fmla="*/ 350881 h 1055356"/>
              <a:gd name="connsiteX0" fmla="*/ 1089 w 574205"/>
              <a:gd name="connsiteY0" fmla="*/ 170688 h 1055356"/>
              <a:gd name="connsiteX1" fmla="*/ 208805 w 574205"/>
              <a:gd name="connsiteY1" fmla="*/ 0 h 1055356"/>
              <a:gd name="connsiteX2" fmla="*/ 455113 w 574205"/>
              <a:gd name="connsiteY2" fmla="*/ 260109 h 1055356"/>
              <a:gd name="connsiteX3" fmla="*/ 574205 w 574205"/>
              <a:gd name="connsiteY3" fmla="*/ 636758 h 1055356"/>
              <a:gd name="connsiteX4" fmla="*/ 417470 w 574205"/>
              <a:gd name="connsiteY4" fmla="*/ 918750 h 1055356"/>
              <a:gd name="connsiteX5" fmla="*/ 256742 w 574205"/>
              <a:gd name="connsiteY5" fmla="*/ 1055356 h 1055356"/>
              <a:gd name="connsiteX6" fmla="*/ 186007 w 574205"/>
              <a:gd name="connsiteY6" fmla="*/ 961751 h 1055356"/>
              <a:gd name="connsiteX7" fmla="*/ 369 w 574205"/>
              <a:gd name="connsiteY7" fmla="*/ 673631 h 1055356"/>
              <a:gd name="connsiteX8" fmla="*/ 1089 w 57420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292657 w 680855"/>
              <a:gd name="connsiteY6" fmla="*/ 961751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45 w 680861"/>
              <a:gd name="connsiteY0" fmla="*/ 170688 h 1055356"/>
              <a:gd name="connsiteX1" fmla="*/ 315461 w 680861"/>
              <a:gd name="connsiteY1" fmla="*/ 0 h 1055356"/>
              <a:gd name="connsiteX2" fmla="*/ 561769 w 680861"/>
              <a:gd name="connsiteY2" fmla="*/ 260109 h 1055356"/>
              <a:gd name="connsiteX3" fmla="*/ 680861 w 680861"/>
              <a:gd name="connsiteY3" fmla="*/ 636758 h 1055356"/>
              <a:gd name="connsiteX4" fmla="*/ 524126 w 680861"/>
              <a:gd name="connsiteY4" fmla="*/ 918750 h 1055356"/>
              <a:gd name="connsiteX5" fmla="*/ 363398 w 680861"/>
              <a:gd name="connsiteY5" fmla="*/ 1055356 h 1055356"/>
              <a:gd name="connsiteX6" fmla="*/ 146748 w 680861"/>
              <a:gd name="connsiteY6" fmla="*/ 880664 h 1055356"/>
              <a:gd name="connsiteX7" fmla="*/ 21 w 680861"/>
              <a:gd name="connsiteY7" fmla="*/ 529477 h 1055356"/>
              <a:gd name="connsiteX8" fmla="*/ 107745 w 680861"/>
              <a:gd name="connsiteY8" fmla="*/ 170688 h 1055356"/>
              <a:gd name="connsiteX0" fmla="*/ 107724 w 680840"/>
              <a:gd name="connsiteY0" fmla="*/ 170688 h 1055356"/>
              <a:gd name="connsiteX1" fmla="*/ 315440 w 680840"/>
              <a:gd name="connsiteY1" fmla="*/ 0 h 1055356"/>
              <a:gd name="connsiteX2" fmla="*/ 561748 w 680840"/>
              <a:gd name="connsiteY2" fmla="*/ 260109 h 1055356"/>
              <a:gd name="connsiteX3" fmla="*/ 680840 w 680840"/>
              <a:gd name="connsiteY3" fmla="*/ 636758 h 1055356"/>
              <a:gd name="connsiteX4" fmla="*/ 524105 w 680840"/>
              <a:gd name="connsiteY4" fmla="*/ 918750 h 1055356"/>
              <a:gd name="connsiteX5" fmla="*/ 363377 w 680840"/>
              <a:gd name="connsiteY5" fmla="*/ 1055356 h 1055356"/>
              <a:gd name="connsiteX6" fmla="*/ 146727 w 680840"/>
              <a:gd name="connsiteY6" fmla="*/ 880664 h 1055356"/>
              <a:gd name="connsiteX7" fmla="*/ 0 w 680840"/>
              <a:gd name="connsiteY7" fmla="*/ 529477 h 1055356"/>
              <a:gd name="connsiteX8" fmla="*/ 107724 w 680840"/>
              <a:gd name="connsiteY8" fmla="*/ 170688 h 105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0840" h="1055356">
                <a:moveTo>
                  <a:pt x="107724" y="170688"/>
                </a:moveTo>
                <a:lnTo>
                  <a:pt x="315440" y="0"/>
                </a:lnTo>
                <a:lnTo>
                  <a:pt x="561748" y="260109"/>
                </a:lnTo>
                <a:lnTo>
                  <a:pt x="680840" y="636758"/>
                </a:lnTo>
                <a:cubicBezTo>
                  <a:pt x="590902" y="799719"/>
                  <a:pt x="591649" y="800727"/>
                  <a:pt x="524105" y="918750"/>
                </a:cubicBezTo>
                <a:lnTo>
                  <a:pt x="363377" y="1055356"/>
                </a:lnTo>
                <a:lnTo>
                  <a:pt x="146727" y="880664"/>
                </a:lnTo>
                <a:lnTo>
                  <a:pt x="0" y="529477"/>
                </a:lnTo>
                <a:cubicBezTo>
                  <a:pt x="32074" y="414980"/>
                  <a:pt x="79382" y="278271"/>
                  <a:pt x="107724" y="170688"/>
                </a:cubicBez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7" name="八角形 214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6274388" y="3007187"/>
            <a:ext cx="874090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874090 w 1023731"/>
              <a:gd name="connsiteY3" fmla="*/ 514195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874090"/>
              <a:gd name="connsiteY0" fmla="*/ 296748 h 1013171"/>
              <a:gd name="connsiteX1" fmla="*/ 296748 w 874090"/>
              <a:gd name="connsiteY1" fmla="*/ 0 h 1013171"/>
              <a:gd name="connsiteX2" fmla="*/ 601635 w 874090"/>
              <a:gd name="connsiteY2" fmla="*/ 227759 h 1013171"/>
              <a:gd name="connsiteX3" fmla="*/ 874090 w 874090"/>
              <a:gd name="connsiteY3" fmla="*/ 514195 h 1013171"/>
              <a:gd name="connsiteX4" fmla="*/ 805405 w 874090"/>
              <a:gd name="connsiteY4" fmla="*/ 913316 h 1013171"/>
              <a:gd name="connsiteX5" fmla="*/ 726983 w 874090"/>
              <a:gd name="connsiteY5" fmla="*/ 1013171 h 1013171"/>
              <a:gd name="connsiteX6" fmla="*/ 296748 w 874090"/>
              <a:gd name="connsiteY6" fmla="*/ 1013171 h 1013171"/>
              <a:gd name="connsiteX7" fmla="*/ 0 w 874090"/>
              <a:gd name="connsiteY7" fmla="*/ 716423 h 1013171"/>
              <a:gd name="connsiteX8" fmla="*/ 0 w 874090"/>
              <a:gd name="connsiteY8" fmla="*/ 296748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090" h="1013171">
                <a:moveTo>
                  <a:pt x="0" y="296748"/>
                </a:moveTo>
                <a:lnTo>
                  <a:pt x="296748" y="0"/>
                </a:lnTo>
                <a:lnTo>
                  <a:pt x="601635" y="227759"/>
                </a:lnTo>
                <a:lnTo>
                  <a:pt x="874090" y="514195"/>
                </a:lnTo>
                <a:lnTo>
                  <a:pt x="805405" y="913316"/>
                </a:lnTo>
                <a:lnTo>
                  <a:pt x="726983" y="1013171"/>
                </a:lnTo>
                <a:lnTo>
                  <a:pt x="296748" y="1013171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8" name="円弧 23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801854" y="3187698"/>
            <a:ext cx="361874" cy="828565"/>
          </a:xfrm>
          <a:prstGeom prst="arc">
            <a:avLst>
              <a:gd name="adj1" fmla="val 5981868"/>
              <a:gd name="adj2" fmla="val 15402154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9" name="円弧 23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539055" y="3027598"/>
            <a:ext cx="493471" cy="1039665"/>
          </a:xfrm>
          <a:prstGeom prst="arc">
            <a:avLst>
              <a:gd name="adj1" fmla="val 5504849"/>
              <a:gd name="adj2" fmla="val 1626581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0" name="円弧 24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323814" y="3129660"/>
            <a:ext cx="361874" cy="828565"/>
          </a:xfrm>
          <a:prstGeom prst="arc">
            <a:avLst>
              <a:gd name="adj1" fmla="val 5513777"/>
              <a:gd name="adj2" fmla="val 15402154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矢印: 下カーブ 70">
            <a:extLst>
              <a:ext uri="{FF2B5EF4-FFF2-40B4-BE49-F238E27FC236}">
                <a16:creationId xmlns:a16="http://schemas.microsoft.com/office/drawing/2014/main" id="{2DFDCF36-CE51-7E71-6B8D-286B9218E95A}"/>
              </a:ext>
            </a:extLst>
          </p:cNvPr>
          <p:cNvSpPr/>
          <p:nvPr/>
        </p:nvSpPr>
        <p:spPr>
          <a:xfrm>
            <a:off x="6036824" y="3088966"/>
            <a:ext cx="352728" cy="64008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1" name="八角形 218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8680274" y="3060661"/>
            <a:ext cx="858291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165440 w 1023731"/>
              <a:gd name="connsiteY0" fmla="*/ 237957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165440 w 102373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131308 w 858291"/>
              <a:gd name="connsiteY6" fmla="*/ 1013171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312651 w 858291"/>
              <a:gd name="connsiteY6" fmla="*/ 943929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8291" h="1013171">
                <a:moveTo>
                  <a:pt x="0" y="237957"/>
                </a:moveTo>
                <a:lnTo>
                  <a:pt x="131308" y="0"/>
                </a:lnTo>
                <a:lnTo>
                  <a:pt x="561543" y="0"/>
                </a:lnTo>
                <a:lnTo>
                  <a:pt x="858291" y="296748"/>
                </a:lnTo>
                <a:lnTo>
                  <a:pt x="858291" y="716423"/>
                </a:lnTo>
                <a:lnTo>
                  <a:pt x="561543" y="1013171"/>
                </a:lnTo>
                <a:lnTo>
                  <a:pt x="312651" y="943929"/>
                </a:lnTo>
                <a:lnTo>
                  <a:pt x="36666" y="638792"/>
                </a:lnTo>
                <a:lnTo>
                  <a:pt x="0" y="237957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2" name="円弧 251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645568" y="3050807"/>
            <a:ext cx="789907" cy="275687"/>
          </a:xfrm>
          <a:prstGeom prst="arc">
            <a:avLst>
              <a:gd name="adj1" fmla="val 13462"/>
              <a:gd name="adj2" fmla="val 152349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3" name="円弧 252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483320" y="3289865"/>
            <a:ext cx="1094554" cy="436294"/>
          </a:xfrm>
          <a:prstGeom prst="arc">
            <a:avLst>
              <a:gd name="adj1" fmla="val 13462"/>
              <a:gd name="adj2" fmla="val 1515887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4" name="円弧 253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632342" y="3747521"/>
            <a:ext cx="789907" cy="275687"/>
          </a:xfrm>
          <a:prstGeom prst="arc">
            <a:avLst>
              <a:gd name="adj1" fmla="val 13462"/>
              <a:gd name="adj2" fmla="val 1621984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6" name="八角形 214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8556005" y="3021567"/>
            <a:ext cx="874090" cy="993160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874090 w 1023731"/>
              <a:gd name="connsiteY3" fmla="*/ 514195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874090"/>
              <a:gd name="connsiteY0" fmla="*/ 296748 h 1013171"/>
              <a:gd name="connsiteX1" fmla="*/ 296748 w 874090"/>
              <a:gd name="connsiteY1" fmla="*/ 0 h 1013171"/>
              <a:gd name="connsiteX2" fmla="*/ 601635 w 874090"/>
              <a:gd name="connsiteY2" fmla="*/ 227759 h 1013171"/>
              <a:gd name="connsiteX3" fmla="*/ 874090 w 874090"/>
              <a:gd name="connsiteY3" fmla="*/ 514195 h 1013171"/>
              <a:gd name="connsiteX4" fmla="*/ 805405 w 874090"/>
              <a:gd name="connsiteY4" fmla="*/ 913316 h 1013171"/>
              <a:gd name="connsiteX5" fmla="*/ 726983 w 874090"/>
              <a:gd name="connsiteY5" fmla="*/ 1013171 h 1013171"/>
              <a:gd name="connsiteX6" fmla="*/ 296748 w 874090"/>
              <a:gd name="connsiteY6" fmla="*/ 1013171 h 1013171"/>
              <a:gd name="connsiteX7" fmla="*/ 0 w 874090"/>
              <a:gd name="connsiteY7" fmla="*/ 716423 h 1013171"/>
              <a:gd name="connsiteX8" fmla="*/ 0 w 874090"/>
              <a:gd name="connsiteY8" fmla="*/ 296748 h 1013171"/>
              <a:gd name="connsiteX0" fmla="*/ 0 w 874090"/>
              <a:gd name="connsiteY0" fmla="*/ 280887 h 997310"/>
              <a:gd name="connsiteX1" fmla="*/ 265877 w 874090"/>
              <a:gd name="connsiteY1" fmla="*/ 0 h 997310"/>
              <a:gd name="connsiteX2" fmla="*/ 601635 w 874090"/>
              <a:gd name="connsiteY2" fmla="*/ 211898 h 997310"/>
              <a:gd name="connsiteX3" fmla="*/ 874090 w 874090"/>
              <a:gd name="connsiteY3" fmla="*/ 498334 h 997310"/>
              <a:gd name="connsiteX4" fmla="*/ 805405 w 874090"/>
              <a:gd name="connsiteY4" fmla="*/ 897455 h 997310"/>
              <a:gd name="connsiteX5" fmla="*/ 726983 w 874090"/>
              <a:gd name="connsiteY5" fmla="*/ 997310 h 997310"/>
              <a:gd name="connsiteX6" fmla="*/ 296748 w 874090"/>
              <a:gd name="connsiteY6" fmla="*/ 997310 h 997310"/>
              <a:gd name="connsiteX7" fmla="*/ 0 w 874090"/>
              <a:gd name="connsiteY7" fmla="*/ 700562 h 997310"/>
              <a:gd name="connsiteX8" fmla="*/ 0 w 874090"/>
              <a:gd name="connsiteY8" fmla="*/ 280887 h 997310"/>
              <a:gd name="connsiteX0" fmla="*/ 0 w 874090"/>
              <a:gd name="connsiteY0" fmla="*/ 276737 h 993160"/>
              <a:gd name="connsiteX1" fmla="*/ 247219 w 874090"/>
              <a:gd name="connsiteY1" fmla="*/ 0 h 993160"/>
              <a:gd name="connsiteX2" fmla="*/ 601635 w 874090"/>
              <a:gd name="connsiteY2" fmla="*/ 207748 h 993160"/>
              <a:gd name="connsiteX3" fmla="*/ 874090 w 874090"/>
              <a:gd name="connsiteY3" fmla="*/ 494184 h 993160"/>
              <a:gd name="connsiteX4" fmla="*/ 805405 w 874090"/>
              <a:gd name="connsiteY4" fmla="*/ 893305 h 993160"/>
              <a:gd name="connsiteX5" fmla="*/ 726983 w 874090"/>
              <a:gd name="connsiteY5" fmla="*/ 993160 h 993160"/>
              <a:gd name="connsiteX6" fmla="*/ 296748 w 874090"/>
              <a:gd name="connsiteY6" fmla="*/ 993160 h 993160"/>
              <a:gd name="connsiteX7" fmla="*/ 0 w 874090"/>
              <a:gd name="connsiteY7" fmla="*/ 696412 h 993160"/>
              <a:gd name="connsiteX8" fmla="*/ 0 w 874090"/>
              <a:gd name="connsiteY8" fmla="*/ 276737 h 993160"/>
              <a:gd name="connsiteX0" fmla="*/ 0 w 874090"/>
              <a:gd name="connsiteY0" fmla="*/ 276737 h 993160"/>
              <a:gd name="connsiteX1" fmla="*/ 247219 w 874090"/>
              <a:gd name="connsiteY1" fmla="*/ 0 h 993160"/>
              <a:gd name="connsiteX2" fmla="*/ 601635 w 874090"/>
              <a:gd name="connsiteY2" fmla="*/ 207748 h 993160"/>
              <a:gd name="connsiteX3" fmla="*/ 874090 w 874090"/>
              <a:gd name="connsiteY3" fmla="*/ 494184 h 993160"/>
              <a:gd name="connsiteX4" fmla="*/ 805405 w 874090"/>
              <a:gd name="connsiteY4" fmla="*/ 893305 h 993160"/>
              <a:gd name="connsiteX5" fmla="*/ 703057 w 874090"/>
              <a:gd name="connsiteY5" fmla="*/ 992659 h 993160"/>
              <a:gd name="connsiteX6" fmla="*/ 296748 w 874090"/>
              <a:gd name="connsiteY6" fmla="*/ 993160 h 993160"/>
              <a:gd name="connsiteX7" fmla="*/ 0 w 874090"/>
              <a:gd name="connsiteY7" fmla="*/ 696412 h 993160"/>
              <a:gd name="connsiteX8" fmla="*/ 0 w 874090"/>
              <a:gd name="connsiteY8" fmla="*/ 276737 h 99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090" h="993160">
                <a:moveTo>
                  <a:pt x="0" y="276737"/>
                </a:moveTo>
                <a:lnTo>
                  <a:pt x="247219" y="0"/>
                </a:lnTo>
                <a:lnTo>
                  <a:pt x="601635" y="207748"/>
                </a:lnTo>
                <a:lnTo>
                  <a:pt x="874090" y="494184"/>
                </a:lnTo>
                <a:lnTo>
                  <a:pt x="805405" y="893305"/>
                </a:lnTo>
                <a:lnTo>
                  <a:pt x="703057" y="992659"/>
                </a:lnTo>
                <a:lnTo>
                  <a:pt x="296748" y="993160"/>
                </a:lnTo>
                <a:lnTo>
                  <a:pt x="0" y="696412"/>
                </a:lnTo>
                <a:lnTo>
                  <a:pt x="0" y="27673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7" name="円弧 256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9130034" y="3282920"/>
            <a:ext cx="361874" cy="728824"/>
          </a:xfrm>
          <a:prstGeom prst="arc">
            <a:avLst>
              <a:gd name="adj1" fmla="val 5883947"/>
              <a:gd name="adj2" fmla="val 15796496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8" name="円弧 25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824350" y="3023079"/>
            <a:ext cx="493471" cy="1039665"/>
          </a:xfrm>
          <a:prstGeom prst="arc">
            <a:avLst>
              <a:gd name="adj1" fmla="val 5504849"/>
              <a:gd name="adj2" fmla="val 1626581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9" name="円弧 25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609109" y="3125141"/>
            <a:ext cx="361874" cy="828565"/>
          </a:xfrm>
          <a:prstGeom prst="arc">
            <a:avLst>
              <a:gd name="adj1" fmla="val 5513777"/>
              <a:gd name="adj2" fmla="val 15402154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8515546" y="2972586"/>
            <a:ext cx="537328" cy="1106078"/>
          </a:xfrm>
          <a:custGeom>
            <a:avLst/>
            <a:gdLst>
              <a:gd name="connsiteX0" fmla="*/ 505906 w 537328"/>
              <a:gd name="connsiteY0" fmla="*/ 0 h 1106078"/>
              <a:gd name="connsiteX1" fmla="*/ 166541 w 537328"/>
              <a:gd name="connsiteY1" fmla="*/ 172824 h 1106078"/>
              <a:gd name="connsiteX2" fmla="*/ 0 w 537328"/>
              <a:gd name="connsiteY2" fmla="*/ 571892 h 1106078"/>
              <a:gd name="connsiteX3" fmla="*/ 166541 w 537328"/>
              <a:gd name="connsiteY3" fmla="*/ 958391 h 1106078"/>
              <a:gd name="connsiteX4" fmla="*/ 537328 w 537328"/>
              <a:gd name="connsiteY4" fmla="*/ 1106078 h 110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7328" h="1106078">
                <a:moveTo>
                  <a:pt x="505906" y="0"/>
                </a:moveTo>
                <a:lnTo>
                  <a:pt x="166541" y="172824"/>
                </a:lnTo>
                <a:lnTo>
                  <a:pt x="0" y="571892"/>
                </a:lnTo>
                <a:lnTo>
                  <a:pt x="166541" y="958391"/>
                </a:lnTo>
                <a:lnTo>
                  <a:pt x="537328" y="1106078"/>
                </a:ln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円弧 144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10024538" y="3599046"/>
            <a:ext cx="686942" cy="205207"/>
          </a:xfrm>
          <a:prstGeom prst="arc">
            <a:avLst>
              <a:gd name="adj1" fmla="val 21289271"/>
              <a:gd name="adj2" fmla="val 11051922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1" name="円弧 260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375596" y="3973129"/>
            <a:ext cx="644321" cy="188579"/>
          </a:xfrm>
          <a:prstGeom prst="arc">
            <a:avLst>
              <a:gd name="adj1" fmla="val 11118808"/>
              <a:gd name="adj2" fmla="val 8654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3" name="平行四辺形 32"/>
          <p:cNvSpPr/>
          <p:nvPr/>
        </p:nvSpPr>
        <p:spPr>
          <a:xfrm rot="15248572" flipH="1">
            <a:off x="10384308" y="3970347"/>
            <a:ext cx="207039" cy="90052"/>
          </a:xfrm>
          <a:prstGeom prst="parallelogram">
            <a:avLst>
              <a:gd name="adj" fmla="val 2382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円弧 14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5400000">
            <a:off x="10145697" y="3467295"/>
            <a:ext cx="1035479" cy="457748"/>
          </a:xfrm>
          <a:prstGeom prst="arc">
            <a:avLst>
              <a:gd name="adj1" fmla="val 21360746"/>
              <a:gd name="adj2" fmla="val 10787701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62" name="平行四辺形 261"/>
          <p:cNvSpPr/>
          <p:nvPr/>
        </p:nvSpPr>
        <p:spPr>
          <a:xfrm rot="19640894">
            <a:off x="10743856" y="3892843"/>
            <a:ext cx="190029" cy="160593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0" name="円弧 259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10574697" y="3685699"/>
            <a:ext cx="686942" cy="205207"/>
          </a:xfrm>
          <a:prstGeom prst="arc">
            <a:avLst>
              <a:gd name="adj1" fmla="val 21289271"/>
              <a:gd name="adj2" fmla="val 11051922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3" name="八角形 218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6745793" y="5039098"/>
            <a:ext cx="858291" cy="1058922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165440 w 1023731"/>
              <a:gd name="connsiteY0" fmla="*/ 237957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165440 w 102373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131308 w 858291"/>
              <a:gd name="connsiteY6" fmla="*/ 1013171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  <a:gd name="connsiteX0" fmla="*/ 0 w 858291"/>
              <a:gd name="connsiteY0" fmla="*/ 237957 h 1013171"/>
              <a:gd name="connsiteX1" fmla="*/ 131308 w 858291"/>
              <a:gd name="connsiteY1" fmla="*/ 0 h 1013171"/>
              <a:gd name="connsiteX2" fmla="*/ 561543 w 858291"/>
              <a:gd name="connsiteY2" fmla="*/ 0 h 1013171"/>
              <a:gd name="connsiteX3" fmla="*/ 858291 w 858291"/>
              <a:gd name="connsiteY3" fmla="*/ 296748 h 1013171"/>
              <a:gd name="connsiteX4" fmla="*/ 858291 w 858291"/>
              <a:gd name="connsiteY4" fmla="*/ 716423 h 1013171"/>
              <a:gd name="connsiteX5" fmla="*/ 561543 w 858291"/>
              <a:gd name="connsiteY5" fmla="*/ 1013171 h 1013171"/>
              <a:gd name="connsiteX6" fmla="*/ 312651 w 858291"/>
              <a:gd name="connsiteY6" fmla="*/ 943929 h 1013171"/>
              <a:gd name="connsiteX7" fmla="*/ 36666 w 858291"/>
              <a:gd name="connsiteY7" fmla="*/ 638792 h 1013171"/>
              <a:gd name="connsiteX8" fmla="*/ 0 w 858291"/>
              <a:gd name="connsiteY8" fmla="*/ 237957 h 1013171"/>
              <a:gd name="connsiteX0" fmla="*/ 0 w 858291"/>
              <a:gd name="connsiteY0" fmla="*/ 237957 h 1058922"/>
              <a:gd name="connsiteX1" fmla="*/ 131308 w 858291"/>
              <a:gd name="connsiteY1" fmla="*/ 0 h 1058922"/>
              <a:gd name="connsiteX2" fmla="*/ 561543 w 858291"/>
              <a:gd name="connsiteY2" fmla="*/ 0 h 1058922"/>
              <a:gd name="connsiteX3" fmla="*/ 858291 w 858291"/>
              <a:gd name="connsiteY3" fmla="*/ 296748 h 1058922"/>
              <a:gd name="connsiteX4" fmla="*/ 858291 w 858291"/>
              <a:gd name="connsiteY4" fmla="*/ 716423 h 1058922"/>
              <a:gd name="connsiteX5" fmla="*/ 602240 w 858291"/>
              <a:gd name="connsiteY5" fmla="*/ 1058922 h 1058922"/>
              <a:gd name="connsiteX6" fmla="*/ 312651 w 858291"/>
              <a:gd name="connsiteY6" fmla="*/ 943929 h 1058922"/>
              <a:gd name="connsiteX7" fmla="*/ 36666 w 858291"/>
              <a:gd name="connsiteY7" fmla="*/ 638792 h 1058922"/>
              <a:gd name="connsiteX8" fmla="*/ 0 w 858291"/>
              <a:gd name="connsiteY8" fmla="*/ 237957 h 1058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8291" h="1058922">
                <a:moveTo>
                  <a:pt x="0" y="237957"/>
                </a:moveTo>
                <a:lnTo>
                  <a:pt x="131308" y="0"/>
                </a:lnTo>
                <a:lnTo>
                  <a:pt x="561543" y="0"/>
                </a:lnTo>
                <a:lnTo>
                  <a:pt x="858291" y="296748"/>
                </a:lnTo>
                <a:lnTo>
                  <a:pt x="858291" y="716423"/>
                </a:lnTo>
                <a:lnTo>
                  <a:pt x="602240" y="1058922"/>
                </a:lnTo>
                <a:lnTo>
                  <a:pt x="312651" y="943929"/>
                </a:lnTo>
                <a:lnTo>
                  <a:pt x="36666" y="638792"/>
                </a:lnTo>
                <a:lnTo>
                  <a:pt x="0" y="237957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4" name="円弧 263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716683" y="5047179"/>
            <a:ext cx="789907" cy="275687"/>
          </a:xfrm>
          <a:prstGeom prst="arc">
            <a:avLst>
              <a:gd name="adj1" fmla="val 13462"/>
              <a:gd name="adj2" fmla="val 152349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5" name="円弧 264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554435" y="5286237"/>
            <a:ext cx="1094554" cy="436294"/>
          </a:xfrm>
          <a:prstGeom prst="arc">
            <a:avLst>
              <a:gd name="adj1" fmla="val 13462"/>
              <a:gd name="adj2" fmla="val 1515887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6" name="円弧 265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703457" y="5743893"/>
            <a:ext cx="789907" cy="275687"/>
          </a:xfrm>
          <a:prstGeom prst="arc">
            <a:avLst>
              <a:gd name="adj1" fmla="val 13462"/>
              <a:gd name="adj2" fmla="val 223890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7" name="六角形 60">
            <a:extLst>
              <a:ext uri="{FF2B5EF4-FFF2-40B4-BE49-F238E27FC236}">
                <a16:creationId xmlns:a16="http://schemas.microsoft.com/office/drawing/2014/main" id="{10C6170E-5AB8-E2B5-A574-FA9A578AC10E}"/>
              </a:ext>
            </a:extLst>
          </p:cNvPr>
          <p:cNvSpPr/>
          <p:nvPr/>
        </p:nvSpPr>
        <p:spPr>
          <a:xfrm>
            <a:off x="6769382" y="4973414"/>
            <a:ext cx="680840" cy="1139461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253293 w 1152939"/>
              <a:gd name="connsiteY5" fmla="*/ 1101225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429399 w 1152939"/>
              <a:gd name="connsiteY5" fmla="*/ 952212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388759 w 1152939"/>
              <a:gd name="connsiteY5" fmla="*/ 986079 h 1101225"/>
              <a:gd name="connsiteX6" fmla="*/ 0 w 1152939"/>
              <a:gd name="connsiteY6" fmla="*/ 594640 h 1101225"/>
              <a:gd name="connsiteX0" fmla="*/ 0 w 976833"/>
              <a:gd name="connsiteY0" fmla="*/ 364347 h 1101225"/>
              <a:gd name="connsiteX1" fmla="*/ 273613 w 976833"/>
              <a:gd name="connsiteY1" fmla="*/ 0 h 1101225"/>
              <a:gd name="connsiteX2" fmla="*/ 723540 w 976833"/>
              <a:gd name="connsiteY2" fmla="*/ 88054 h 1101225"/>
              <a:gd name="connsiteX3" fmla="*/ 976833 w 976833"/>
              <a:gd name="connsiteY3" fmla="*/ 594640 h 1101225"/>
              <a:gd name="connsiteX4" fmla="*/ 723540 w 976833"/>
              <a:gd name="connsiteY4" fmla="*/ 1101225 h 1101225"/>
              <a:gd name="connsiteX5" fmla="*/ 212653 w 976833"/>
              <a:gd name="connsiteY5" fmla="*/ 986079 h 1101225"/>
              <a:gd name="connsiteX6" fmla="*/ 0 w 976833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57200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03013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23540 w 929419"/>
              <a:gd name="connsiteY2" fmla="*/ 119421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50633 w 929419"/>
              <a:gd name="connsiteY2" fmla="*/ 188428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12653 w 929419"/>
              <a:gd name="connsiteY5" fmla="*/ 1017446 h 1189052"/>
              <a:gd name="connsiteX6" fmla="*/ 0 w 929419"/>
              <a:gd name="connsiteY6" fmla="*/ 395714 h 118905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32973 w 929419"/>
              <a:gd name="connsiteY5" fmla="*/ 1023720 h 1189052"/>
              <a:gd name="connsiteX6" fmla="*/ 0 w 929419"/>
              <a:gd name="connsiteY6" fmla="*/ 395714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95552 w 895552"/>
              <a:gd name="connsiteY3" fmla="*/ 734380 h 1189052"/>
              <a:gd name="connsiteX4" fmla="*/ 703220 w 895552"/>
              <a:gd name="connsiteY4" fmla="*/ 1189052 h 1189052"/>
              <a:gd name="connsiteX5" fmla="*/ 199106 w 895552"/>
              <a:gd name="connsiteY5" fmla="*/ 1023720 h 1189052"/>
              <a:gd name="connsiteX6" fmla="*/ 0 w 895552"/>
              <a:gd name="connsiteY6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0 w 895552"/>
              <a:gd name="connsiteY7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84836 w 895552"/>
              <a:gd name="connsiteY7" fmla="*/ 710813 h 1189052"/>
              <a:gd name="connsiteX8" fmla="*/ 0 w 895552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895552 w 923407"/>
              <a:gd name="connsiteY4" fmla="*/ 734380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26850 w 923407"/>
              <a:gd name="connsiteY7" fmla="*/ 756257 h 1189052"/>
              <a:gd name="connsiteX8" fmla="*/ 0 w 923407"/>
              <a:gd name="connsiteY8" fmla="*/ 445901 h 1189052"/>
              <a:gd name="connsiteX0" fmla="*/ 0 w 923407"/>
              <a:gd name="connsiteY0" fmla="*/ 383932 h 1127083"/>
              <a:gd name="connsiteX1" fmla="*/ 418165 w 923407"/>
              <a:gd name="connsiteY1" fmla="*/ 0 h 1127083"/>
              <a:gd name="connsiteX2" fmla="*/ 716766 w 923407"/>
              <a:gd name="connsiteY2" fmla="*/ 126459 h 1127083"/>
              <a:gd name="connsiteX3" fmla="*/ 923407 w 923407"/>
              <a:gd name="connsiteY3" fmla="*/ 467069 h 1127083"/>
              <a:gd name="connsiteX4" fmla="*/ 913394 w 923407"/>
              <a:gd name="connsiteY4" fmla="*/ 792218 h 1127083"/>
              <a:gd name="connsiteX5" fmla="*/ 703220 w 923407"/>
              <a:gd name="connsiteY5" fmla="*/ 1127083 h 1127083"/>
              <a:gd name="connsiteX6" fmla="*/ 199106 w 923407"/>
              <a:gd name="connsiteY6" fmla="*/ 961751 h 1127083"/>
              <a:gd name="connsiteX7" fmla="*/ 26850 w 923407"/>
              <a:gd name="connsiteY7" fmla="*/ 694288 h 1127083"/>
              <a:gd name="connsiteX8" fmla="*/ 0 w 923407"/>
              <a:gd name="connsiteY8" fmla="*/ 383932 h 1127083"/>
              <a:gd name="connsiteX0" fmla="*/ 129267 w 896557"/>
              <a:gd name="connsiteY0" fmla="*/ 338488 h 1127083"/>
              <a:gd name="connsiteX1" fmla="*/ 391315 w 896557"/>
              <a:gd name="connsiteY1" fmla="*/ 0 h 1127083"/>
              <a:gd name="connsiteX2" fmla="*/ 689916 w 896557"/>
              <a:gd name="connsiteY2" fmla="*/ 126459 h 1127083"/>
              <a:gd name="connsiteX3" fmla="*/ 896557 w 896557"/>
              <a:gd name="connsiteY3" fmla="*/ 467069 h 1127083"/>
              <a:gd name="connsiteX4" fmla="*/ 886544 w 896557"/>
              <a:gd name="connsiteY4" fmla="*/ 792218 h 1127083"/>
              <a:gd name="connsiteX5" fmla="*/ 676370 w 896557"/>
              <a:gd name="connsiteY5" fmla="*/ 1127083 h 1127083"/>
              <a:gd name="connsiteX6" fmla="*/ 172256 w 896557"/>
              <a:gd name="connsiteY6" fmla="*/ 961751 h 1127083"/>
              <a:gd name="connsiteX7" fmla="*/ 0 w 896557"/>
              <a:gd name="connsiteY7" fmla="*/ 694288 h 1127083"/>
              <a:gd name="connsiteX8" fmla="*/ 129267 w 896557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42989 w 767290"/>
              <a:gd name="connsiteY6" fmla="*/ 961751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212488 w 767290"/>
              <a:gd name="connsiteY6" fmla="*/ 1023719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12488 w 767290"/>
              <a:gd name="connsiteY6" fmla="*/ 1040244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21409 w 767290"/>
              <a:gd name="connsiteY6" fmla="*/ 982407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089901"/>
              <a:gd name="connsiteX1" fmla="*/ 275430 w 767290"/>
              <a:gd name="connsiteY1" fmla="*/ 0 h 1089901"/>
              <a:gd name="connsiteX2" fmla="*/ 560649 w 767290"/>
              <a:gd name="connsiteY2" fmla="*/ 142984 h 1089901"/>
              <a:gd name="connsiteX3" fmla="*/ 767290 w 767290"/>
              <a:gd name="connsiteY3" fmla="*/ 483594 h 1089901"/>
              <a:gd name="connsiteX4" fmla="*/ 757277 w 767290"/>
              <a:gd name="connsiteY4" fmla="*/ 808743 h 1089901"/>
              <a:gd name="connsiteX5" fmla="*/ 547103 w 767290"/>
              <a:gd name="connsiteY5" fmla="*/ 1089901 h 1089901"/>
              <a:gd name="connsiteX6" fmla="*/ 221409 w 767290"/>
              <a:gd name="connsiteY6" fmla="*/ 982407 h 1089901"/>
              <a:gd name="connsiteX7" fmla="*/ 4547 w 767290"/>
              <a:gd name="connsiteY7" fmla="*/ 677763 h 1089901"/>
              <a:gd name="connsiteX8" fmla="*/ 0 w 767290"/>
              <a:gd name="connsiteY8" fmla="*/ 355013 h 1089901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21409 w 767290"/>
              <a:gd name="connsiteY6" fmla="*/ 982407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52632 w 767290"/>
              <a:gd name="connsiteY6" fmla="*/ 961751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53469 w 762773"/>
              <a:gd name="connsiteY0" fmla="*/ 350881 h 1073376"/>
              <a:gd name="connsiteX1" fmla="*/ 270913 w 762773"/>
              <a:gd name="connsiteY1" fmla="*/ 0 h 1073376"/>
              <a:gd name="connsiteX2" fmla="*/ 556132 w 762773"/>
              <a:gd name="connsiteY2" fmla="*/ 142984 h 1073376"/>
              <a:gd name="connsiteX3" fmla="*/ 762773 w 762773"/>
              <a:gd name="connsiteY3" fmla="*/ 483594 h 1073376"/>
              <a:gd name="connsiteX4" fmla="*/ 752760 w 762773"/>
              <a:gd name="connsiteY4" fmla="*/ 808743 h 1073376"/>
              <a:gd name="connsiteX5" fmla="*/ 542586 w 762773"/>
              <a:gd name="connsiteY5" fmla="*/ 1073376 h 1073376"/>
              <a:gd name="connsiteX6" fmla="*/ 248115 w 762773"/>
              <a:gd name="connsiteY6" fmla="*/ 961751 h 1073376"/>
              <a:gd name="connsiteX7" fmla="*/ 30 w 762773"/>
              <a:gd name="connsiteY7" fmla="*/ 677763 h 1073376"/>
              <a:gd name="connsiteX8" fmla="*/ 53469 w 762773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1 w 709304"/>
              <a:gd name="connsiteY4" fmla="*/ 80874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4830 w 709304"/>
              <a:gd name="connsiteY4" fmla="*/ 845924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0 w 709304"/>
              <a:gd name="connsiteY4" fmla="*/ 833531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708211 w 709304"/>
              <a:gd name="connsiteY4" fmla="*/ 83766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55356"/>
              <a:gd name="connsiteX1" fmla="*/ 217444 w 709304"/>
              <a:gd name="connsiteY1" fmla="*/ 0 h 1055356"/>
              <a:gd name="connsiteX2" fmla="*/ 502663 w 709304"/>
              <a:gd name="connsiteY2" fmla="*/ 142984 h 1055356"/>
              <a:gd name="connsiteX3" fmla="*/ 709304 w 709304"/>
              <a:gd name="connsiteY3" fmla="*/ 483594 h 1055356"/>
              <a:gd name="connsiteX4" fmla="*/ 708211 w 709304"/>
              <a:gd name="connsiteY4" fmla="*/ 837663 h 1055356"/>
              <a:gd name="connsiteX5" fmla="*/ 265381 w 709304"/>
              <a:gd name="connsiteY5" fmla="*/ 1055356 h 1055356"/>
              <a:gd name="connsiteX6" fmla="*/ 194646 w 709304"/>
              <a:gd name="connsiteY6" fmla="*/ 961751 h 1055356"/>
              <a:gd name="connsiteX7" fmla="*/ 9008 w 709304"/>
              <a:gd name="connsiteY7" fmla="*/ 673631 h 1055356"/>
              <a:gd name="connsiteX8" fmla="*/ 0 w 709304"/>
              <a:gd name="connsiteY8" fmla="*/ 350881 h 1055356"/>
              <a:gd name="connsiteX0" fmla="*/ 0 w 709304"/>
              <a:gd name="connsiteY0" fmla="*/ 350881 h 1055356"/>
              <a:gd name="connsiteX1" fmla="*/ 217444 w 709304"/>
              <a:gd name="connsiteY1" fmla="*/ 0 h 1055356"/>
              <a:gd name="connsiteX2" fmla="*/ 463752 w 709304"/>
              <a:gd name="connsiteY2" fmla="*/ 260109 h 1055356"/>
              <a:gd name="connsiteX3" fmla="*/ 709304 w 709304"/>
              <a:gd name="connsiteY3" fmla="*/ 483594 h 1055356"/>
              <a:gd name="connsiteX4" fmla="*/ 708211 w 709304"/>
              <a:gd name="connsiteY4" fmla="*/ 837663 h 1055356"/>
              <a:gd name="connsiteX5" fmla="*/ 265381 w 709304"/>
              <a:gd name="connsiteY5" fmla="*/ 1055356 h 1055356"/>
              <a:gd name="connsiteX6" fmla="*/ 194646 w 709304"/>
              <a:gd name="connsiteY6" fmla="*/ 961751 h 1055356"/>
              <a:gd name="connsiteX7" fmla="*/ 9008 w 709304"/>
              <a:gd name="connsiteY7" fmla="*/ 673631 h 1055356"/>
              <a:gd name="connsiteX8" fmla="*/ 0 w 709304"/>
              <a:gd name="connsiteY8" fmla="*/ 350881 h 1055356"/>
              <a:gd name="connsiteX0" fmla="*/ 0 w 708211"/>
              <a:gd name="connsiteY0" fmla="*/ 350881 h 1055356"/>
              <a:gd name="connsiteX1" fmla="*/ 217444 w 708211"/>
              <a:gd name="connsiteY1" fmla="*/ 0 h 1055356"/>
              <a:gd name="connsiteX2" fmla="*/ 463752 w 708211"/>
              <a:gd name="connsiteY2" fmla="*/ 260109 h 1055356"/>
              <a:gd name="connsiteX3" fmla="*/ 592572 w 708211"/>
              <a:gd name="connsiteY3" fmla="*/ 537652 h 1055356"/>
              <a:gd name="connsiteX4" fmla="*/ 708211 w 708211"/>
              <a:gd name="connsiteY4" fmla="*/ 837663 h 1055356"/>
              <a:gd name="connsiteX5" fmla="*/ 265381 w 708211"/>
              <a:gd name="connsiteY5" fmla="*/ 1055356 h 1055356"/>
              <a:gd name="connsiteX6" fmla="*/ 194646 w 708211"/>
              <a:gd name="connsiteY6" fmla="*/ 961751 h 1055356"/>
              <a:gd name="connsiteX7" fmla="*/ 9008 w 708211"/>
              <a:gd name="connsiteY7" fmla="*/ 673631 h 1055356"/>
              <a:gd name="connsiteX8" fmla="*/ 0 w 708211"/>
              <a:gd name="connsiteY8" fmla="*/ 350881 h 1055356"/>
              <a:gd name="connsiteX0" fmla="*/ 0 w 592572"/>
              <a:gd name="connsiteY0" fmla="*/ 350881 h 1055356"/>
              <a:gd name="connsiteX1" fmla="*/ 217444 w 592572"/>
              <a:gd name="connsiteY1" fmla="*/ 0 h 1055356"/>
              <a:gd name="connsiteX2" fmla="*/ 463752 w 592572"/>
              <a:gd name="connsiteY2" fmla="*/ 260109 h 1055356"/>
              <a:gd name="connsiteX3" fmla="*/ 592572 w 592572"/>
              <a:gd name="connsiteY3" fmla="*/ 537652 h 1055356"/>
              <a:gd name="connsiteX4" fmla="*/ 494203 w 592572"/>
              <a:gd name="connsiteY4" fmla="*/ 837663 h 1055356"/>
              <a:gd name="connsiteX5" fmla="*/ 265381 w 592572"/>
              <a:gd name="connsiteY5" fmla="*/ 1055356 h 1055356"/>
              <a:gd name="connsiteX6" fmla="*/ 194646 w 592572"/>
              <a:gd name="connsiteY6" fmla="*/ 961751 h 1055356"/>
              <a:gd name="connsiteX7" fmla="*/ 9008 w 592572"/>
              <a:gd name="connsiteY7" fmla="*/ 673631 h 1055356"/>
              <a:gd name="connsiteX8" fmla="*/ 0 w 592572"/>
              <a:gd name="connsiteY8" fmla="*/ 350881 h 1055356"/>
              <a:gd name="connsiteX0" fmla="*/ 0 w 582844"/>
              <a:gd name="connsiteY0" fmla="*/ 350881 h 1055356"/>
              <a:gd name="connsiteX1" fmla="*/ 217444 w 582844"/>
              <a:gd name="connsiteY1" fmla="*/ 0 h 1055356"/>
              <a:gd name="connsiteX2" fmla="*/ 463752 w 582844"/>
              <a:gd name="connsiteY2" fmla="*/ 260109 h 1055356"/>
              <a:gd name="connsiteX3" fmla="*/ 582844 w 582844"/>
              <a:gd name="connsiteY3" fmla="*/ 636758 h 1055356"/>
              <a:gd name="connsiteX4" fmla="*/ 494203 w 582844"/>
              <a:gd name="connsiteY4" fmla="*/ 837663 h 1055356"/>
              <a:gd name="connsiteX5" fmla="*/ 265381 w 582844"/>
              <a:gd name="connsiteY5" fmla="*/ 1055356 h 1055356"/>
              <a:gd name="connsiteX6" fmla="*/ 194646 w 582844"/>
              <a:gd name="connsiteY6" fmla="*/ 961751 h 1055356"/>
              <a:gd name="connsiteX7" fmla="*/ 9008 w 582844"/>
              <a:gd name="connsiteY7" fmla="*/ 673631 h 1055356"/>
              <a:gd name="connsiteX8" fmla="*/ 0 w 582844"/>
              <a:gd name="connsiteY8" fmla="*/ 350881 h 1055356"/>
              <a:gd name="connsiteX0" fmla="*/ 0 w 582844"/>
              <a:gd name="connsiteY0" fmla="*/ 350881 h 1055356"/>
              <a:gd name="connsiteX1" fmla="*/ 217444 w 582844"/>
              <a:gd name="connsiteY1" fmla="*/ 0 h 1055356"/>
              <a:gd name="connsiteX2" fmla="*/ 463752 w 582844"/>
              <a:gd name="connsiteY2" fmla="*/ 260109 h 1055356"/>
              <a:gd name="connsiteX3" fmla="*/ 582844 w 582844"/>
              <a:gd name="connsiteY3" fmla="*/ 636758 h 1055356"/>
              <a:gd name="connsiteX4" fmla="*/ 426109 w 582844"/>
              <a:gd name="connsiteY4" fmla="*/ 918750 h 1055356"/>
              <a:gd name="connsiteX5" fmla="*/ 265381 w 582844"/>
              <a:gd name="connsiteY5" fmla="*/ 1055356 h 1055356"/>
              <a:gd name="connsiteX6" fmla="*/ 194646 w 582844"/>
              <a:gd name="connsiteY6" fmla="*/ 961751 h 1055356"/>
              <a:gd name="connsiteX7" fmla="*/ 9008 w 582844"/>
              <a:gd name="connsiteY7" fmla="*/ 673631 h 1055356"/>
              <a:gd name="connsiteX8" fmla="*/ 0 w 582844"/>
              <a:gd name="connsiteY8" fmla="*/ 350881 h 1055356"/>
              <a:gd name="connsiteX0" fmla="*/ 1089 w 574205"/>
              <a:gd name="connsiteY0" fmla="*/ 170688 h 1055356"/>
              <a:gd name="connsiteX1" fmla="*/ 208805 w 574205"/>
              <a:gd name="connsiteY1" fmla="*/ 0 h 1055356"/>
              <a:gd name="connsiteX2" fmla="*/ 455113 w 574205"/>
              <a:gd name="connsiteY2" fmla="*/ 260109 h 1055356"/>
              <a:gd name="connsiteX3" fmla="*/ 574205 w 574205"/>
              <a:gd name="connsiteY3" fmla="*/ 636758 h 1055356"/>
              <a:gd name="connsiteX4" fmla="*/ 417470 w 574205"/>
              <a:gd name="connsiteY4" fmla="*/ 918750 h 1055356"/>
              <a:gd name="connsiteX5" fmla="*/ 256742 w 574205"/>
              <a:gd name="connsiteY5" fmla="*/ 1055356 h 1055356"/>
              <a:gd name="connsiteX6" fmla="*/ 186007 w 574205"/>
              <a:gd name="connsiteY6" fmla="*/ 961751 h 1055356"/>
              <a:gd name="connsiteX7" fmla="*/ 369 w 574205"/>
              <a:gd name="connsiteY7" fmla="*/ 673631 h 1055356"/>
              <a:gd name="connsiteX8" fmla="*/ 1089 w 57420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292657 w 680855"/>
              <a:gd name="connsiteY6" fmla="*/ 961751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39 w 680855"/>
              <a:gd name="connsiteY0" fmla="*/ 170688 h 1055356"/>
              <a:gd name="connsiteX1" fmla="*/ 315455 w 680855"/>
              <a:gd name="connsiteY1" fmla="*/ 0 h 1055356"/>
              <a:gd name="connsiteX2" fmla="*/ 561763 w 680855"/>
              <a:gd name="connsiteY2" fmla="*/ 260109 h 1055356"/>
              <a:gd name="connsiteX3" fmla="*/ 680855 w 680855"/>
              <a:gd name="connsiteY3" fmla="*/ 636758 h 1055356"/>
              <a:gd name="connsiteX4" fmla="*/ 524120 w 680855"/>
              <a:gd name="connsiteY4" fmla="*/ 918750 h 1055356"/>
              <a:gd name="connsiteX5" fmla="*/ 363392 w 680855"/>
              <a:gd name="connsiteY5" fmla="*/ 1055356 h 1055356"/>
              <a:gd name="connsiteX6" fmla="*/ 146742 w 680855"/>
              <a:gd name="connsiteY6" fmla="*/ 880664 h 1055356"/>
              <a:gd name="connsiteX7" fmla="*/ 15 w 680855"/>
              <a:gd name="connsiteY7" fmla="*/ 529477 h 1055356"/>
              <a:gd name="connsiteX8" fmla="*/ 107739 w 680855"/>
              <a:gd name="connsiteY8" fmla="*/ 170688 h 1055356"/>
              <a:gd name="connsiteX0" fmla="*/ 107745 w 680861"/>
              <a:gd name="connsiteY0" fmla="*/ 170688 h 1055356"/>
              <a:gd name="connsiteX1" fmla="*/ 315461 w 680861"/>
              <a:gd name="connsiteY1" fmla="*/ 0 h 1055356"/>
              <a:gd name="connsiteX2" fmla="*/ 561769 w 680861"/>
              <a:gd name="connsiteY2" fmla="*/ 260109 h 1055356"/>
              <a:gd name="connsiteX3" fmla="*/ 680861 w 680861"/>
              <a:gd name="connsiteY3" fmla="*/ 636758 h 1055356"/>
              <a:gd name="connsiteX4" fmla="*/ 524126 w 680861"/>
              <a:gd name="connsiteY4" fmla="*/ 918750 h 1055356"/>
              <a:gd name="connsiteX5" fmla="*/ 363398 w 680861"/>
              <a:gd name="connsiteY5" fmla="*/ 1055356 h 1055356"/>
              <a:gd name="connsiteX6" fmla="*/ 146748 w 680861"/>
              <a:gd name="connsiteY6" fmla="*/ 880664 h 1055356"/>
              <a:gd name="connsiteX7" fmla="*/ 21 w 680861"/>
              <a:gd name="connsiteY7" fmla="*/ 529477 h 1055356"/>
              <a:gd name="connsiteX8" fmla="*/ 107745 w 680861"/>
              <a:gd name="connsiteY8" fmla="*/ 170688 h 1055356"/>
              <a:gd name="connsiteX0" fmla="*/ 107724 w 680840"/>
              <a:gd name="connsiteY0" fmla="*/ 170688 h 1055356"/>
              <a:gd name="connsiteX1" fmla="*/ 315440 w 680840"/>
              <a:gd name="connsiteY1" fmla="*/ 0 h 1055356"/>
              <a:gd name="connsiteX2" fmla="*/ 561748 w 680840"/>
              <a:gd name="connsiteY2" fmla="*/ 260109 h 1055356"/>
              <a:gd name="connsiteX3" fmla="*/ 680840 w 680840"/>
              <a:gd name="connsiteY3" fmla="*/ 636758 h 1055356"/>
              <a:gd name="connsiteX4" fmla="*/ 524105 w 680840"/>
              <a:gd name="connsiteY4" fmla="*/ 918750 h 1055356"/>
              <a:gd name="connsiteX5" fmla="*/ 363377 w 680840"/>
              <a:gd name="connsiteY5" fmla="*/ 1055356 h 1055356"/>
              <a:gd name="connsiteX6" fmla="*/ 146727 w 680840"/>
              <a:gd name="connsiteY6" fmla="*/ 880664 h 1055356"/>
              <a:gd name="connsiteX7" fmla="*/ 0 w 680840"/>
              <a:gd name="connsiteY7" fmla="*/ 529477 h 1055356"/>
              <a:gd name="connsiteX8" fmla="*/ 107724 w 680840"/>
              <a:gd name="connsiteY8" fmla="*/ 170688 h 105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0840" h="1055356">
                <a:moveTo>
                  <a:pt x="107724" y="170688"/>
                </a:moveTo>
                <a:lnTo>
                  <a:pt x="315440" y="0"/>
                </a:lnTo>
                <a:lnTo>
                  <a:pt x="561748" y="260109"/>
                </a:lnTo>
                <a:lnTo>
                  <a:pt x="680840" y="636758"/>
                </a:lnTo>
                <a:cubicBezTo>
                  <a:pt x="590902" y="799719"/>
                  <a:pt x="591649" y="800727"/>
                  <a:pt x="524105" y="918750"/>
                </a:cubicBezTo>
                <a:lnTo>
                  <a:pt x="363377" y="1055356"/>
                </a:lnTo>
                <a:lnTo>
                  <a:pt x="146727" y="880664"/>
                </a:lnTo>
                <a:lnTo>
                  <a:pt x="0" y="529477"/>
                </a:lnTo>
                <a:cubicBezTo>
                  <a:pt x="32074" y="414980"/>
                  <a:pt x="79382" y="278271"/>
                  <a:pt x="107724" y="170688"/>
                </a:cubicBez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8" name="八角形 214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6345680" y="5007993"/>
            <a:ext cx="874090" cy="1082143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874090 w 1023731"/>
              <a:gd name="connsiteY3" fmla="*/ 514195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874090"/>
              <a:gd name="connsiteY0" fmla="*/ 296748 h 1013171"/>
              <a:gd name="connsiteX1" fmla="*/ 296748 w 874090"/>
              <a:gd name="connsiteY1" fmla="*/ 0 h 1013171"/>
              <a:gd name="connsiteX2" fmla="*/ 601635 w 874090"/>
              <a:gd name="connsiteY2" fmla="*/ 227759 h 1013171"/>
              <a:gd name="connsiteX3" fmla="*/ 874090 w 874090"/>
              <a:gd name="connsiteY3" fmla="*/ 514195 h 1013171"/>
              <a:gd name="connsiteX4" fmla="*/ 805405 w 874090"/>
              <a:gd name="connsiteY4" fmla="*/ 913316 h 1013171"/>
              <a:gd name="connsiteX5" fmla="*/ 726983 w 874090"/>
              <a:gd name="connsiteY5" fmla="*/ 1013171 h 1013171"/>
              <a:gd name="connsiteX6" fmla="*/ 296748 w 874090"/>
              <a:gd name="connsiteY6" fmla="*/ 1013171 h 1013171"/>
              <a:gd name="connsiteX7" fmla="*/ 0 w 874090"/>
              <a:gd name="connsiteY7" fmla="*/ 716423 h 1013171"/>
              <a:gd name="connsiteX8" fmla="*/ 0 w 874090"/>
              <a:gd name="connsiteY8" fmla="*/ 296748 h 1013171"/>
              <a:gd name="connsiteX0" fmla="*/ 0 w 874090"/>
              <a:gd name="connsiteY0" fmla="*/ 296748 h 1047773"/>
              <a:gd name="connsiteX1" fmla="*/ 296748 w 874090"/>
              <a:gd name="connsiteY1" fmla="*/ 0 h 1047773"/>
              <a:gd name="connsiteX2" fmla="*/ 601635 w 874090"/>
              <a:gd name="connsiteY2" fmla="*/ 227759 h 1047773"/>
              <a:gd name="connsiteX3" fmla="*/ 874090 w 874090"/>
              <a:gd name="connsiteY3" fmla="*/ 514195 h 1047773"/>
              <a:gd name="connsiteX4" fmla="*/ 805405 w 874090"/>
              <a:gd name="connsiteY4" fmla="*/ 913316 h 1047773"/>
              <a:gd name="connsiteX5" fmla="*/ 674327 w 874090"/>
              <a:gd name="connsiteY5" fmla="*/ 1047773 h 1047773"/>
              <a:gd name="connsiteX6" fmla="*/ 296748 w 874090"/>
              <a:gd name="connsiteY6" fmla="*/ 1013171 h 1047773"/>
              <a:gd name="connsiteX7" fmla="*/ 0 w 874090"/>
              <a:gd name="connsiteY7" fmla="*/ 716423 h 1047773"/>
              <a:gd name="connsiteX8" fmla="*/ 0 w 874090"/>
              <a:gd name="connsiteY8" fmla="*/ 296748 h 1047773"/>
              <a:gd name="connsiteX0" fmla="*/ 0 w 874090"/>
              <a:gd name="connsiteY0" fmla="*/ 296748 h 1082143"/>
              <a:gd name="connsiteX1" fmla="*/ 296748 w 874090"/>
              <a:gd name="connsiteY1" fmla="*/ 0 h 1082143"/>
              <a:gd name="connsiteX2" fmla="*/ 601635 w 874090"/>
              <a:gd name="connsiteY2" fmla="*/ 227759 h 1082143"/>
              <a:gd name="connsiteX3" fmla="*/ 874090 w 874090"/>
              <a:gd name="connsiteY3" fmla="*/ 514195 h 1082143"/>
              <a:gd name="connsiteX4" fmla="*/ 805405 w 874090"/>
              <a:gd name="connsiteY4" fmla="*/ 913316 h 1082143"/>
              <a:gd name="connsiteX5" fmla="*/ 674327 w 874090"/>
              <a:gd name="connsiteY5" fmla="*/ 1047773 h 1082143"/>
              <a:gd name="connsiteX6" fmla="*/ 257979 w 874090"/>
              <a:gd name="connsiteY6" fmla="*/ 1082143 h 1082143"/>
              <a:gd name="connsiteX7" fmla="*/ 0 w 874090"/>
              <a:gd name="connsiteY7" fmla="*/ 716423 h 1082143"/>
              <a:gd name="connsiteX8" fmla="*/ 0 w 874090"/>
              <a:gd name="connsiteY8" fmla="*/ 296748 h 1082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090" h="1082143">
                <a:moveTo>
                  <a:pt x="0" y="296748"/>
                </a:moveTo>
                <a:lnTo>
                  <a:pt x="296748" y="0"/>
                </a:lnTo>
                <a:lnTo>
                  <a:pt x="601635" y="227759"/>
                </a:lnTo>
                <a:lnTo>
                  <a:pt x="874090" y="514195"/>
                </a:lnTo>
                <a:lnTo>
                  <a:pt x="805405" y="913316"/>
                </a:lnTo>
                <a:lnTo>
                  <a:pt x="674327" y="1047773"/>
                </a:lnTo>
                <a:lnTo>
                  <a:pt x="257979" y="1082143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9" name="円弧 26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347348">
            <a:off x="6601715" y="5148218"/>
            <a:ext cx="783598" cy="439476"/>
          </a:xfrm>
          <a:prstGeom prst="arc">
            <a:avLst>
              <a:gd name="adj1" fmla="val 147627"/>
              <a:gd name="adj2" fmla="val 1043410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2" name="円弧 271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347348">
            <a:off x="6220168" y="5538196"/>
            <a:ext cx="783598" cy="439476"/>
          </a:xfrm>
          <a:prstGeom prst="arc">
            <a:avLst>
              <a:gd name="adj1" fmla="val 472053"/>
              <a:gd name="adj2" fmla="val 978661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3" name="円弧 272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347348">
            <a:off x="6274915" y="5343673"/>
            <a:ext cx="1002416" cy="468146"/>
          </a:xfrm>
          <a:prstGeom prst="arc">
            <a:avLst>
              <a:gd name="adj1" fmla="val 147627"/>
              <a:gd name="adj2" fmla="val 1043410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5732738" y="5038575"/>
            <a:ext cx="5500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solidFill>
                  <a:srgbClr val="FF0000"/>
                </a:solidFill>
              </a:rPr>
              <a:t>45</a:t>
            </a:r>
            <a:r>
              <a:rPr kumimoji="1" lang="ja-JP" altLang="en-US" sz="1050" dirty="0">
                <a:solidFill>
                  <a:srgbClr val="FF0000"/>
                </a:solidFill>
              </a:rPr>
              <a:t>度</a:t>
            </a:r>
          </a:p>
        </p:txBody>
      </p:sp>
      <p:sp>
        <p:nvSpPr>
          <p:cNvPr id="174" name="矢印: 下カーブ 70">
            <a:extLst>
              <a:ext uri="{FF2B5EF4-FFF2-40B4-BE49-F238E27FC236}">
                <a16:creationId xmlns:a16="http://schemas.microsoft.com/office/drawing/2014/main" id="{2DFDCF36-CE51-7E71-6B8D-286B9218E95A}"/>
              </a:ext>
            </a:extLst>
          </p:cNvPr>
          <p:cNvSpPr/>
          <p:nvPr/>
        </p:nvSpPr>
        <p:spPr>
          <a:xfrm>
            <a:off x="6034850" y="5280005"/>
            <a:ext cx="409480" cy="318548"/>
          </a:xfrm>
          <a:prstGeom prst="curvedDownArrow">
            <a:avLst>
              <a:gd name="adj1" fmla="val 30092"/>
              <a:gd name="adj2" fmla="val 50000"/>
              <a:gd name="adj3" fmla="val 59346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4" name="円弧 273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830747" y="5013642"/>
            <a:ext cx="789907" cy="275687"/>
          </a:xfrm>
          <a:prstGeom prst="arc">
            <a:avLst>
              <a:gd name="adj1" fmla="val 13462"/>
              <a:gd name="adj2" fmla="val 152349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5" name="円弧 274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668499" y="5252700"/>
            <a:ext cx="1094554" cy="436294"/>
          </a:xfrm>
          <a:prstGeom prst="arc">
            <a:avLst>
              <a:gd name="adj1" fmla="val 13462"/>
              <a:gd name="adj2" fmla="val 1515887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6" name="円弧 275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817521" y="5710356"/>
            <a:ext cx="789907" cy="275687"/>
          </a:xfrm>
          <a:prstGeom prst="arc">
            <a:avLst>
              <a:gd name="adj1" fmla="val 13462"/>
              <a:gd name="adj2" fmla="val 223890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8" name="八角形 214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 rot="1320000">
            <a:off x="8701613" y="4974319"/>
            <a:ext cx="874090" cy="1082143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601635 w 1023731"/>
              <a:gd name="connsiteY2" fmla="*/ 227759 h 1013171"/>
              <a:gd name="connsiteX3" fmla="*/ 874090 w 1023731"/>
              <a:gd name="connsiteY3" fmla="*/ 514195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874090"/>
              <a:gd name="connsiteY0" fmla="*/ 296748 h 1013171"/>
              <a:gd name="connsiteX1" fmla="*/ 296748 w 874090"/>
              <a:gd name="connsiteY1" fmla="*/ 0 h 1013171"/>
              <a:gd name="connsiteX2" fmla="*/ 601635 w 874090"/>
              <a:gd name="connsiteY2" fmla="*/ 227759 h 1013171"/>
              <a:gd name="connsiteX3" fmla="*/ 874090 w 874090"/>
              <a:gd name="connsiteY3" fmla="*/ 514195 h 1013171"/>
              <a:gd name="connsiteX4" fmla="*/ 805405 w 874090"/>
              <a:gd name="connsiteY4" fmla="*/ 913316 h 1013171"/>
              <a:gd name="connsiteX5" fmla="*/ 726983 w 874090"/>
              <a:gd name="connsiteY5" fmla="*/ 1013171 h 1013171"/>
              <a:gd name="connsiteX6" fmla="*/ 296748 w 874090"/>
              <a:gd name="connsiteY6" fmla="*/ 1013171 h 1013171"/>
              <a:gd name="connsiteX7" fmla="*/ 0 w 874090"/>
              <a:gd name="connsiteY7" fmla="*/ 716423 h 1013171"/>
              <a:gd name="connsiteX8" fmla="*/ 0 w 874090"/>
              <a:gd name="connsiteY8" fmla="*/ 296748 h 1013171"/>
              <a:gd name="connsiteX0" fmla="*/ 0 w 874090"/>
              <a:gd name="connsiteY0" fmla="*/ 296748 h 1047773"/>
              <a:gd name="connsiteX1" fmla="*/ 296748 w 874090"/>
              <a:gd name="connsiteY1" fmla="*/ 0 h 1047773"/>
              <a:gd name="connsiteX2" fmla="*/ 601635 w 874090"/>
              <a:gd name="connsiteY2" fmla="*/ 227759 h 1047773"/>
              <a:gd name="connsiteX3" fmla="*/ 874090 w 874090"/>
              <a:gd name="connsiteY3" fmla="*/ 514195 h 1047773"/>
              <a:gd name="connsiteX4" fmla="*/ 805405 w 874090"/>
              <a:gd name="connsiteY4" fmla="*/ 913316 h 1047773"/>
              <a:gd name="connsiteX5" fmla="*/ 674327 w 874090"/>
              <a:gd name="connsiteY5" fmla="*/ 1047773 h 1047773"/>
              <a:gd name="connsiteX6" fmla="*/ 296748 w 874090"/>
              <a:gd name="connsiteY6" fmla="*/ 1013171 h 1047773"/>
              <a:gd name="connsiteX7" fmla="*/ 0 w 874090"/>
              <a:gd name="connsiteY7" fmla="*/ 716423 h 1047773"/>
              <a:gd name="connsiteX8" fmla="*/ 0 w 874090"/>
              <a:gd name="connsiteY8" fmla="*/ 296748 h 1047773"/>
              <a:gd name="connsiteX0" fmla="*/ 0 w 874090"/>
              <a:gd name="connsiteY0" fmla="*/ 296748 h 1082143"/>
              <a:gd name="connsiteX1" fmla="*/ 296748 w 874090"/>
              <a:gd name="connsiteY1" fmla="*/ 0 h 1082143"/>
              <a:gd name="connsiteX2" fmla="*/ 601635 w 874090"/>
              <a:gd name="connsiteY2" fmla="*/ 227759 h 1082143"/>
              <a:gd name="connsiteX3" fmla="*/ 874090 w 874090"/>
              <a:gd name="connsiteY3" fmla="*/ 514195 h 1082143"/>
              <a:gd name="connsiteX4" fmla="*/ 805405 w 874090"/>
              <a:gd name="connsiteY4" fmla="*/ 913316 h 1082143"/>
              <a:gd name="connsiteX5" fmla="*/ 674327 w 874090"/>
              <a:gd name="connsiteY5" fmla="*/ 1047773 h 1082143"/>
              <a:gd name="connsiteX6" fmla="*/ 257979 w 874090"/>
              <a:gd name="connsiteY6" fmla="*/ 1082143 h 1082143"/>
              <a:gd name="connsiteX7" fmla="*/ 0 w 874090"/>
              <a:gd name="connsiteY7" fmla="*/ 716423 h 1082143"/>
              <a:gd name="connsiteX8" fmla="*/ 0 w 874090"/>
              <a:gd name="connsiteY8" fmla="*/ 296748 h 1082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090" h="1082143">
                <a:moveTo>
                  <a:pt x="0" y="296748"/>
                </a:moveTo>
                <a:lnTo>
                  <a:pt x="296748" y="0"/>
                </a:lnTo>
                <a:lnTo>
                  <a:pt x="601635" y="227759"/>
                </a:lnTo>
                <a:lnTo>
                  <a:pt x="874090" y="514195"/>
                </a:lnTo>
                <a:lnTo>
                  <a:pt x="805405" y="913316"/>
                </a:lnTo>
                <a:lnTo>
                  <a:pt x="674327" y="1047773"/>
                </a:lnTo>
                <a:lnTo>
                  <a:pt x="257979" y="1082143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9" name="円弧 27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347348">
            <a:off x="8988467" y="5095611"/>
            <a:ext cx="783598" cy="407979"/>
          </a:xfrm>
          <a:prstGeom prst="arc">
            <a:avLst>
              <a:gd name="adj1" fmla="val 147627"/>
              <a:gd name="adj2" fmla="val 10929802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0" name="円弧 27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347348">
            <a:off x="8576101" y="5504522"/>
            <a:ext cx="783598" cy="439476"/>
          </a:xfrm>
          <a:prstGeom prst="arc">
            <a:avLst>
              <a:gd name="adj1" fmla="val 472053"/>
              <a:gd name="adj2" fmla="val 978661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1" name="円弧 280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347348">
            <a:off x="8630848" y="5309999"/>
            <a:ext cx="1002416" cy="468146"/>
          </a:xfrm>
          <a:prstGeom prst="arc">
            <a:avLst>
              <a:gd name="adj1" fmla="val 147627"/>
              <a:gd name="adj2" fmla="val 1043410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8666205" y="4942703"/>
            <a:ext cx="572530" cy="1157416"/>
          </a:xfrm>
          <a:custGeom>
            <a:avLst/>
            <a:gdLst>
              <a:gd name="connsiteX0" fmla="*/ 535460 w 572530"/>
              <a:gd name="connsiteY0" fmla="*/ 0 h 1157416"/>
              <a:gd name="connsiteX1" fmla="*/ 168876 w 572530"/>
              <a:gd name="connsiteY1" fmla="*/ 177113 h 1157416"/>
              <a:gd name="connsiteX2" fmla="*/ 0 w 572530"/>
              <a:gd name="connsiteY2" fmla="*/ 572529 h 1157416"/>
              <a:gd name="connsiteX3" fmla="*/ 107092 w 572530"/>
              <a:gd name="connsiteY3" fmla="*/ 1000897 h 1157416"/>
              <a:gd name="connsiteX4" fmla="*/ 572530 w 572530"/>
              <a:gd name="connsiteY4" fmla="*/ 1157416 h 1157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530" h="1157416">
                <a:moveTo>
                  <a:pt x="535460" y="0"/>
                </a:moveTo>
                <a:lnTo>
                  <a:pt x="168876" y="177113"/>
                </a:lnTo>
                <a:lnTo>
                  <a:pt x="0" y="572529"/>
                </a:lnTo>
                <a:lnTo>
                  <a:pt x="107092" y="1000897"/>
                </a:lnTo>
                <a:lnTo>
                  <a:pt x="572530" y="115741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3" name="円弧 282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10354780" y="5272649"/>
            <a:ext cx="1025544" cy="392886"/>
          </a:xfrm>
          <a:prstGeom prst="arc">
            <a:avLst>
              <a:gd name="adj1" fmla="val 11145073"/>
              <a:gd name="adj2" fmla="val 689852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84" name="円弧 283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663436" y="5003480"/>
            <a:ext cx="644321" cy="188579"/>
          </a:xfrm>
          <a:prstGeom prst="arc">
            <a:avLst>
              <a:gd name="adj1" fmla="val 11118808"/>
              <a:gd name="adj2" fmla="val 8654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85" name="円弧 284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622326" y="5736938"/>
            <a:ext cx="644321" cy="188579"/>
          </a:xfrm>
          <a:prstGeom prst="arc">
            <a:avLst>
              <a:gd name="adj1" fmla="val 11118808"/>
              <a:gd name="adj2" fmla="val 8654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86" name="円弧 285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388070">
            <a:off x="10732764" y="5034918"/>
            <a:ext cx="768632" cy="386783"/>
          </a:xfrm>
          <a:prstGeom prst="arc">
            <a:avLst>
              <a:gd name="adj1" fmla="val 21289271"/>
              <a:gd name="adj2" fmla="val 11051922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7" name="円弧 286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388070">
            <a:off x="10206180" y="5546915"/>
            <a:ext cx="768632" cy="386783"/>
          </a:xfrm>
          <a:prstGeom prst="arc">
            <a:avLst>
              <a:gd name="adj1" fmla="val 21289271"/>
              <a:gd name="adj2" fmla="val 11051922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8" name="円弧 287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388070">
            <a:off x="10459663" y="5149277"/>
            <a:ext cx="983495" cy="642944"/>
          </a:xfrm>
          <a:prstGeom prst="arc">
            <a:avLst>
              <a:gd name="adj1" fmla="val 21289271"/>
              <a:gd name="adj2" fmla="val 11051922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>
            <a:stCxn id="286" idx="2"/>
            <a:endCxn id="284" idx="2"/>
          </p:cNvCxnSpPr>
          <p:nvPr/>
        </p:nvCxnSpPr>
        <p:spPr>
          <a:xfrm>
            <a:off x="10930278" y="4895887"/>
            <a:ext cx="297313" cy="264125"/>
          </a:xfrm>
          <a:prstGeom prst="line">
            <a:avLst/>
          </a:prstGeom>
          <a:ln w="57150" cap="rnd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9" name="直線コネクタ 288"/>
          <p:cNvCxnSpPr/>
          <p:nvPr/>
        </p:nvCxnSpPr>
        <p:spPr>
          <a:xfrm>
            <a:off x="10644802" y="5788730"/>
            <a:ext cx="206400" cy="256159"/>
          </a:xfrm>
          <a:prstGeom prst="line">
            <a:avLst/>
          </a:prstGeom>
          <a:ln w="57150" cap="rnd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5"/>
          <p:cNvGrpSpPr/>
          <p:nvPr/>
        </p:nvGrpSpPr>
        <p:grpSpPr>
          <a:xfrm>
            <a:off x="8368236" y="861975"/>
            <a:ext cx="1183085" cy="1556715"/>
            <a:chOff x="8368236" y="861975"/>
            <a:chExt cx="1183085" cy="1556715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8396131" y="861975"/>
              <a:ext cx="1155190" cy="1556715"/>
              <a:chOff x="8396131" y="861975"/>
              <a:chExt cx="1155190" cy="1556715"/>
            </a:xfrm>
          </p:grpSpPr>
          <p:sp>
            <p:nvSpPr>
              <p:cNvPr id="129" name="円弧 128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 rot="20959389">
                <a:off x="8863568" y="861975"/>
                <a:ext cx="603621" cy="1233215"/>
              </a:xfrm>
              <a:prstGeom prst="arc">
                <a:avLst>
                  <a:gd name="adj1" fmla="val 4976282"/>
                  <a:gd name="adj2" fmla="val 14645959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4" name="円弧 133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 rot="20959389">
                <a:off x="8461929" y="1185475"/>
                <a:ext cx="603621" cy="1233215"/>
              </a:xfrm>
              <a:prstGeom prst="arc">
                <a:avLst>
                  <a:gd name="adj1" fmla="val 4976282"/>
                  <a:gd name="adj2" fmla="val 14645959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5" name="円弧 134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8396131" y="1164370"/>
                <a:ext cx="1104083" cy="354628"/>
              </a:xfrm>
              <a:prstGeom prst="arc">
                <a:avLst>
                  <a:gd name="adj1" fmla="val 21484082"/>
                  <a:gd name="adj2" fmla="val 2035326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6" name="円弧 135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8447238" y="1274728"/>
                <a:ext cx="1104083" cy="231271"/>
              </a:xfrm>
              <a:prstGeom prst="arc">
                <a:avLst>
                  <a:gd name="adj1" fmla="val 10923087"/>
                  <a:gd name="adj2" fmla="val 21228676"/>
                </a:avLst>
              </a:prstGeom>
              <a:noFill/>
              <a:ln w="57150">
                <a:solidFill>
                  <a:srgbClr val="FF0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37" name="円弧 136">
              <a:extLst>
                <a:ext uri="{FF2B5EF4-FFF2-40B4-BE49-F238E27FC236}">
                  <a16:creationId xmlns:a16="http://schemas.microsoft.com/office/drawing/2014/main" id="{059701E8-804D-FDC2-4118-79980598AC91}"/>
                </a:ext>
              </a:extLst>
            </p:cNvPr>
            <p:cNvSpPr/>
            <p:nvPr/>
          </p:nvSpPr>
          <p:spPr>
            <a:xfrm>
              <a:off x="8368236" y="1744444"/>
              <a:ext cx="1104083" cy="354628"/>
            </a:xfrm>
            <a:prstGeom prst="arc">
              <a:avLst>
                <a:gd name="adj1" fmla="val 21484082"/>
                <a:gd name="adj2" fmla="val 1737315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" name="円弧 137">
              <a:extLst>
                <a:ext uri="{FF2B5EF4-FFF2-40B4-BE49-F238E27FC236}">
                  <a16:creationId xmlns:a16="http://schemas.microsoft.com/office/drawing/2014/main" id="{059701E8-804D-FDC2-4118-79980598AC91}"/>
                </a:ext>
              </a:extLst>
            </p:cNvPr>
            <p:cNvSpPr/>
            <p:nvPr/>
          </p:nvSpPr>
          <p:spPr>
            <a:xfrm>
              <a:off x="8434322" y="1852913"/>
              <a:ext cx="1104083" cy="231271"/>
            </a:xfrm>
            <a:prstGeom prst="arc">
              <a:avLst>
                <a:gd name="adj1" fmla="val 10923087"/>
                <a:gd name="adj2" fmla="val 21228676"/>
              </a:avLst>
            </a:prstGeom>
            <a:noFill/>
            <a:ln w="5715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8463270" y="3050807"/>
            <a:ext cx="1106556" cy="1035479"/>
            <a:chOff x="8463270" y="3050807"/>
            <a:chExt cx="1106556" cy="1035479"/>
          </a:xfrm>
        </p:grpSpPr>
        <p:sp>
          <p:nvSpPr>
            <p:cNvPr id="141" name="円弧 140">
              <a:extLst>
                <a:ext uri="{FF2B5EF4-FFF2-40B4-BE49-F238E27FC236}">
                  <a16:creationId xmlns:a16="http://schemas.microsoft.com/office/drawing/2014/main" id="{7F6B71EC-4B3A-CCBF-9096-7C56ADA3383A}"/>
                </a:ext>
              </a:extLst>
            </p:cNvPr>
            <p:cNvSpPr/>
            <p:nvPr/>
          </p:nvSpPr>
          <p:spPr>
            <a:xfrm rot="5400000">
              <a:off x="8554041" y="3339673"/>
              <a:ext cx="1035479" cy="457748"/>
            </a:xfrm>
            <a:prstGeom prst="arc">
              <a:avLst>
                <a:gd name="adj1" fmla="val 21360746"/>
                <a:gd name="adj2" fmla="val 10787701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44" name="円弧 143">
              <a:extLst>
                <a:ext uri="{FF2B5EF4-FFF2-40B4-BE49-F238E27FC236}">
                  <a16:creationId xmlns:a16="http://schemas.microsoft.com/office/drawing/2014/main" id="{7F6B71EC-4B3A-CCBF-9096-7C56ADA3383A}"/>
                </a:ext>
              </a:extLst>
            </p:cNvPr>
            <p:cNvSpPr/>
            <p:nvPr/>
          </p:nvSpPr>
          <p:spPr>
            <a:xfrm rot="5400000">
              <a:off x="8381682" y="3452281"/>
              <a:ext cx="702891" cy="243685"/>
            </a:xfrm>
            <a:prstGeom prst="arc">
              <a:avLst>
                <a:gd name="adj1" fmla="val 21360746"/>
                <a:gd name="adj2" fmla="val 10787701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47" name="円弧 146">
              <a:extLst>
                <a:ext uri="{FF2B5EF4-FFF2-40B4-BE49-F238E27FC236}">
                  <a16:creationId xmlns:a16="http://schemas.microsoft.com/office/drawing/2014/main" id="{7F6B71EC-4B3A-CCBF-9096-7C56ADA3383A}"/>
                </a:ext>
              </a:extLst>
            </p:cNvPr>
            <p:cNvSpPr/>
            <p:nvPr/>
          </p:nvSpPr>
          <p:spPr>
            <a:xfrm rot="5400000">
              <a:off x="8894290" y="3546290"/>
              <a:ext cx="725951" cy="218848"/>
            </a:xfrm>
            <a:prstGeom prst="arc">
              <a:avLst>
                <a:gd name="adj1" fmla="val 21360746"/>
                <a:gd name="adj2" fmla="val 10787701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grpSp>
          <p:nvGrpSpPr>
            <p:cNvPr id="8" name="グループ化 7"/>
            <p:cNvGrpSpPr/>
            <p:nvPr/>
          </p:nvGrpSpPr>
          <p:grpSpPr>
            <a:xfrm>
              <a:off x="8463270" y="3413582"/>
              <a:ext cx="1106556" cy="280234"/>
              <a:chOff x="7540053" y="3982841"/>
              <a:chExt cx="1106556" cy="356751"/>
            </a:xfrm>
          </p:grpSpPr>
          <p:sp>
            <p:nvSpPr>
              <p:cNvPr id="149" name="円弧 148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7542526" y="3984964"/>
                <a:ext cx="1104083" cy="354628"/>
              </a:xfrm>
              <a:prstGeom prst="arc">
                <a:avLst>
                  <a:gd name="adj1" fmla="val 21484082"/>
                  <a:gd name="adj2" fmla="val 1737315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1" name="円弧 150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7540053" y="3982841"/>
                <a:ext cx="1104083" cy="354628"/>
              </a:xfrm>
              <a:prstGeom prst="arc">
                <a:avLst>
                  <a:gd name="adj1" fmla="val 11558555"/>
                  <a:gd name="adj2" fmla="val 21504828"/>
                </a:avLst>
              </a:prstGeom>
              <a:noFill/>
              <a:ln w="57150">
                <a:solidFill>
                  <a:srgbClr val="FF0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63" name="グループ化 162"/>
            <p:cNvGrpSpPr/>
            <p:nvPr/>
          </p:nvGrpSpPr>
          <p:grpSpPr>
            <a:xfrm>
              <a:off x="8697021" y="3090454"/>
              <a:ext cx="757490" cy="202283"/>
              <a:chOff x="7540053" y="3982841"/>
              <a:chExt cx="1106556" cy="356751"/>
            </a:xfrm>
          </p:grpSpPr>
          <p:sp>
            <p:nvSpPr>
              <p:cNvPr id="164" name="円弧 163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7542526" y="3984964"/>
                <a:ext cx="1104083" cy="354628"/>
              </a:xfrm>
              <a:prstGeom prst="arc">
                <a:avLst>
                  <a:gd name="adj1" fmla="val 21484082"/>
                  <a:gd name="adj2" fmla="val 1737315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5" name="円弧 164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7540053" y="3982841"/>
                <a:ext cx="1104083" cy="354628"/>
              </a:xfrm>
              <a:prstGeom prst="arc">
                <a:avLst>
                  <a:gd name="adj1" fmla="val 11558555"/>
                  <a:gd name="adj2" fmla="val 21504828"/>
                </a:avLst>
              </a:prstGeom>
              <a:noFill/>
              <a:ln w="57150">
                <a:solidFill>
                  <a:srgbClr val="FF0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66" name="グループ化 165"/>
            <p:cNvGrpSpPr/>
            <p:nvPr/>
          </p:nvGrpSpPr>
          <p:grpSpPr>
            <a:xfrm>
              <a:off x="8709166" y="3813090"/>
              <a:ext cx="757490" cy="202283"/>
              <a:chOff x="7540053" y="3982841"/>
              <a:chExt cx="1106556" cy="356751"/>
            </a:xfrm>
          </p:grpSpPr>
          <p:sp>
            <p:nvSpPr>
              <p:cNvPr id="167" name="円弧 166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7542526" y="3984964"/>
                <a:ext cx="1104083" cy="354628"/>
              </a:xfrm>
              <a:prstGeom prst="arc">
                <a:avLst>
                  <a:gd name="adj1" fmla="val 21484082"/>
                  <a:gd name="adj2" fmla="val 1737315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8" name="円弧 167">
                <a:extLst>
                  <a:ext uri="{FF2B5EF4-FFF2-40B4-BE49-F238E27FC236}">
                    <a16:creationId xmlns:a16="http://schemas.microsoft.com/office/drawing/2014/main" id="{059701E8-804D-FDC2-4118-79980598AC91}"/>
                  </a:ext>
                </a:extLst>
              </p:cNvPr>
              <p:cNvSpPr/>
              <p:nvPr/>
            </p:nvSpPr>
            <p:spPr>
              <a:xfrm>
                <a:off x="7540053" y="3982841"/>
                <a:ext cx="1104083" cy="354628"/>
              </a:xfrm>
              <a:prstGeom prst="arc">
                <a:avLst>
                  <a:gd name="adj1" fmla="val 11558555"/>
                  <a:gd name="adj2" fmla="val 21504828"/>
                </a:avLst>
              </a:prstGeom>
              <a:noFill/>
              <a:ln w="57150">
                <a:solidFill>
                  <a:srgbClr val="FF0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73" name="円弧 172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704857" y="5398844"/>
            <a:ext cx="1058196" cy="242259"/>
          </a:xfrm>
          <a:prstGeom prst="arc">
            <a:avLst>
              <a:gd name="adj1" fmla="val 21557243"/>
              <a:gd name="adj2" fmla="val 123034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8709166" y="4937810"/>
            <a:ext cx="1058196" cy="1196851"/>
            <a:chOff x="8709166" y="4937810"/>
            <a:chExt cx="1058196" cy="1196851"/>
          </a:xfrm>
        </p:grpSpPr>
        <p:sp>
          <p:nvSpPr>
            <p:cNvPr id="169" name="円弧 168">
              <a:extLst>
                <a:ext uri="{FF2B5EF4-FFF2-40B4-BE49-F238E27FC236}">
                  <a16:creationId xmlns:a16="http://schemas.microsoft.com/office/drawing/2014/main" id="{9F9755F1-FD82-20E6-ABB6-FF3F659EA755}"/>
                </a:ext>
              </a:extLst>
            </p:cNvPr>
            <p:cNvSpPr/>
            <p:nvPr/>
          </p:nvSpPr>
          <p:spPr>
            <a:xfrm rot="3388070">
              <a:off x="8664258" y="5223840"/>
              <a:ext cx="1076910" cy="579928"/>
            </a:xfrm>
            <a:prstGeom prst="arc">
              <a:avLst>
                <a:gd name="adj1" fmla="val 21289271"/>
                <a:gd name="adj2" fmla="val 1105192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0" name="円弧 169">
              <a:extLst>
                <a:ext uri="{FF2B5EF4-FFF2-40B4-BE49-F238E27FC236}">
                  <a16:creationId xmlns:a16="http://schemas.microsoft.com/office/drawing/2014/main" id="{9F9755F1-FD82-20E6-ABB6-FF3F659EA755}"/>
                </a:ext>
              </a:extLst>
            </p:cNvPr>
            <p:cNvSpPr/>
            <p:nvPr/>
          </p:nvSpPr>
          <p:spPr>
            <a:xfrm rot="3388070">
              <a:off x="8558901" y="5609695"/>
              <a:ext cx="757287" cy="292645"/>
            </a:xfrm>
            <a:prstGeom prst="arc">
              <a:avLst>
                <a:gd name="adj1" fmla="val 21289271"/>
                <a:gd name="adj2" fmla="val 1105192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2" name="円弧 171">
              <a:extLst>
                <a:ext uri="{FF2B5EF4-FFF2-40B4-BE49-F238E27FC236}">
                  <a16:creationId xmlns:a16="http://schemas.microsoft.com/office/drawing/2014/main" id="{9F9755F1-FD82-20E6-ABB6-FF3F659EA755}"/>
                </a:ext>
              </a:extLst>
            </p:cNvPr>
            <p:cNvSpPr/>
            <p:nvPr/>
          </p:nvSpPr>
          <p:spPr>
            <a:xfrm rot="3388070">
              <a:off x="8970175" y="5170131"/>
              <a:ext cx="757287" cy="292645"/>
            </a:xfrm>
            <a:prstGeom prst="arc">
              <a:avLst>
                <a:gd name="adj1" fmla="val 21289271"/>
                <a:gd name="adj2" fmla="val 1105192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6" name="円弧 175">
              <a:extLst>
                <a:ext uri="{FF2B5EF4-FFF2-40B4-BE49-F238E27FC236}">
                  <a16:creationId xmlns:a16="http://schemas.microsoft.com/office/drawing/2014/main" id="{7F6B71EC-4B3A-CCBF-9096-7C56ADA3383A}"/>
                </a:ext>
              </a:extLst>
            </p:cNvPr>
            <p:cNvSpPr/>
            <p:nvPr/>
          </p:nvSpPr>
          <p:spPr>
            <a:xfrm>
              <a:off x="8709166" y="5374017"/>
              <a:ext cx="1058196" cy="242259"/>
            </a:xfrm>
            <a:prstGeom prst="arc">
              <a:avLst>
                <a:gd name="adj1" fmla="val 11145073"/>
                <a:gd name="adj2" fmla="val 30997"/>
              </a:avLst>
            </a:prstGeom>
            <a:noFill/>
            <a:ln w="5715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grpSp>
          <p:nvGrpSpPr>
            <p:cNvPr id="10" name="グループ化 9"/>
            <p:cNvGrpSpPr/>
            <p:nvPr/>
          </p:nvGrpSpPr>
          <p:grpSpPr>
            <a:xfrm>
              <a:off x="8879622" y="5035797"/>
              <a:ext cx="741032" cy="223755"/>
              <a:chOff x="8857257" y="5526417"/>
              <a:chExt cx="1062505" cy="267086"/>
            </a:xfrm>
          </p:grpSpPr>
          <p:sp>
            <p:nvSpPr>
              <p:cNvPr id="177" name="円弧 176">
                <a:extLst>
                  <a:ext uri="{FF2B5EF4-FFF2-40B4-BE49-F238E27FC236}">
                    <a16:creationId xmlns:a16="http://schemas.microsoft.com/office/drawing/2014/main" id="{7F6B71EC-4B3A-CCBF-9096-7C56ADA3383A}"/>
                  </a:ext>
                </a:extLst>
              </p:cNvPr>
              <p:cNvSpPr/>
              <p:nvPr/>
            </p:nvSpPr>
            <p:spPr>
              <a:xfrm>
                <a:off x="8857257" y="5551244"/>
                <a:ext cx="1058196" cy="242259"/>
              </a:xfrm>
              <a:prstGeom prst="arc">
                <a:avLst>
                  <a:gd name="adj1" fmla="val 21557243"/>
                  <a:gd name="adj2" fmla="val 1230345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79" name="円弧 178">
                <a:extLst>
                  <a:ext uri="{FF2B5EF4-FFF2-40B4-BE49-F238E27FC236}">
                    <a16:creationId xmlns:a16="http://schemas.microsoft.com/office/drawing/2014/main" id="{7F6B71EC-4B3A-CCBF-9096-7C56ADA3383A}"/>
                  </a:ext>
                </a:extLst>
              </p:cNvPr>
              <p:cNvSpPr/>
              <p:nvPr/>
            </p:nvSpPr>
            <p:spPr>
              <a:xfrm>
                <a:off x="8861566" y="5526417"/>
                <a:ext cx="1058196" cy="242259"/>
              </a:xfrm>
              <a:prstGeom prst="arc">
                <a:avLst>
                  <a:gd name="adj1" fmla="val 11145073"/>
                  <a:gd name="adj2" fmla="val 30997"/>
                </a:avLst>
              </a:prstGeom>
              <a:noFill/>
              <a:ln w="57150">
                <a:solidFill>
                  <a:srgbClr val="FF0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grpSp>
          <p:nvGrpSpPr>
            <p:cNvPr id="180" name="グループ化 179"/>
            <p:cNvGrpSpPr/>
            <p:nvPr/>
          </p:nvGrpSpPr>
          <p:grpSpPr>
            <a:xfrm>
              <a:off x="8900136" y="5743876"/>
              <a:ext cx="741032" cy="223755"/>
              <a:chOff x="8857257" y="5526417"/>
              <a:chExt cx="1062505" cy="267086"/>
            </a:xfrm>
          </p:grpSpPr>
          <p:sp>
            <p:nvSpPr>
              <p:cNvPr id="181" name="円弧 180">
                <a:extLst>
                  <a:ext uri="{FF2B5EF4-FFF2-40B4-BE49-F238E27FC236}">
                    <a16:creationId xmlns:a16="http://schemas.microsoft.com/office/drawing/2014/main" id="{7F6B71EC-4B3A-CCBF-9096-7C56ADA3383A}"/>
                  </a:ext>
                </a:extLst>
              </p:cNvPr>
              <p:cNvSpPr/>
              <p:nvPr/>
            </p:nvSpPr>
            <p:spPr>
              <a:xfrm>
                <a:off x="8857257" y="5551244"/>
                <a:ext cx="1058196" cy="242259"/>
              </a:xfrm>
              <a:prstGeom prst="arc">
                <a:avLst>
                  <a:gd name="adj1" fmla="val 21557243"/>
                  <a:gd name="adj2" fmla="val 1230345"/>
                </a:avLst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83" name="円弧 182">
                <a:extLst>
                  <a:ext uri="{FF2B5EF4-FFF2-40B4-BE49-F238E27FC236}">
                    <a16:creationId xmlns:a16="http://schemas.microsoft.com/office/drawing/2014/main" id="{7F6B71EC-4B3A-CCBF-9096-7C56ADA3383A}"/>
                  </a:ext>
                </a:extLst>
              </p:cNvPr>
              <p:cNvSpPr/>
              <p:nvPr/>
            </p:nvSpPr>
            <p:spPr>
              <a:xfrm>
                <a:off x="8861566" y="5526417"/>
                <a:ext cx="1058196" cy="242259"/>
              </a:xfrm>
              <a:prstGeom prst="arc">
                <a:avLst>
                  <a:gd name="adj1" fmla="val 11145073"/>
                  <a:gd name="adj2" fmla="val 30997"/>
                </a:avLst>
              </a:prstGeom>
              <a:noFill/>
              <a:ln w="57150">
                <a:solidFill>
                  <a:srgbClr val="FF0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565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158" grpId="0"/>
      <p:bldP spid="159" grpId="0"/>
      <p:bldP spid="191" grpId="0"/>
      <p:bldP spid="71" grpId="0" animBg="1"/>
      <p:bldP spid="130" grpId="0" animBg="1"/>
      <p:bldP spid="17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E410E-F0A0-A09F-14DB-4D02DD65D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円弧 203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232185">
            <a:off x="10121935" y="5528765"/>
            <a:ext cx="484472" cy="262125"/>
          </a:xfrm>
          <a:prstGeom prst="arc">
            <a:avLst>
              <a:gd name="adj1" fmla="val 25447"/>
              <a:gd name="adj2" fmla="val 1093387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1" name="円弧 150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10263555" y="3615196"/>
            <a:ext cx="1025544" cy="392886"/>
          </a:xfrm>
          <a:prstGeom prst="arc">
            <a:avLst>
              <a:gd name="adj1" fmla="val 11414612"/>
              <a:gd name="adj2" fmla="val 1401241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11" name="八角形 110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4456277" y="3708694"/>
            <a:ext cx="1023731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359195 w 1023731"/>
              <a:gd name="connsiteY6" fmla="*/ 937343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3731" h="1013171">
                <a:moveTo>
                  <a:pt x="0" y="296748"/>
                </a:moveTo>
                <a:lnTo>
                  <a:pt x="327971" y="89210"/>
                </a:lnTo>
                <a:lnTo>
                  <a:pt x="726983" y="0"/>
                </a:lnTo>
                <a:lnTo>
                  <a:pt x="1023731" y="296748"/>
                </a:lnTo>
                <a:lnTo>
                  <a:pt x="1023731" y="716423"/>
                </a:lnTo>
                <a:lnTo>
                  <a:pt x="726983" y="1013171"/>
                </a:lnTo>
                <a:lnTo>
                  <a:pt x="359195" y="937343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CC35A061-BD0C-28CA-DBE7-3E5720442377}"/>
              </a:ext>
            </a:extLst>
          </p:cNvPr>
          <p:cNvGrpSpPr/>
          <p:nvPr/>
        </p:nvGrpSpPr>
        <p:grpSpPr>
          <a:xfrm>
            <a:off x="4503412" y="1150258"/>
            <a:ext cx="1114618" cy="1334382"/>
            <a:chOff x="4503412" y="1150258"/>
            <a:chExt cx="1114618" cy="1334382"/>
          </a:xfrm>
        </p:grpSpPr>
        <p:sp>
          <p:nvSpPr>
            <p:cNvPr id="65" name="フリーフォーム: 図形 64">
              <a:extLst>
                <a:ext uri="{FF2B5EF4-FFF2-40B4-BE49-F238E27FC236}">
                  <a16:creationId xmlns:a16="http://schemas.microsoft.com/office/drawing/2014/main" id="{D7BCB1AA-E658-45C9-339C-CDAFFE6DA836}"/>
                </a:ext>
              </a:extLst>
            </p:cNvPr>
            <p:cNvSpPr/>
            <p:nvPr/>
          </p:nvSpPr>
          <p:spPr>
            <a:xfrm>
              <a:off x="5118696" y="1246293"/>
              <a:ext cx="489623" cy="1151466"/>
            </a:xfrm>
            <a:custGeom>
              <a:avLst/>
              <a:gdLst>
                <a:gd name="connsiteX0" fmla="*/ 0 w 284480"/>
                <a:gd name="connsiteY0" fmla="*/ 0 h 1158240"/>
                <a:gd name="connsiteX1" fmla="*/ 284480 w 284480"/>
                <a:gd name="connsiteY1" fmla="*/ 602826 h 1158240"/>
                <a:gd name="connsiteX2" fmla="*/ 13547 w 284480"/>
                <a:gd name="connsiteY2" fmla="*/ 1158240 h 1158240"/>
                <a:gd name="connsiteX0" fmla="*/ 0 w 284480"/>
                <a:gd name="connsiteY0" fmla="*/ 0 h 1158240"/>
                <a:gd name="connsiteX1" fmla="*/ 69276 w 284480"/>
                <a:gd name="connsiteY1" fmla="*/ 115146 h 1158240"/>
                <a:gd name="connsiteX2" fmla="*/ 284480 w 284480"/>
                <a:gd name="connsiteY2" fmla="*/ 602826 h 1158240"/>
                <a:gd name="connsiteX3" fmla="*/ 13547 w 284480"/>
                <a:gd name="connsiteY3" fmla="*/ 1158240 h 1158240"/>
                <a:gd name="connsiteX0" fmla="*/ 0 w 284480"/>
                <a:gd name="connsiteY0" fmla="*/ 0 h 1158240"/>
                <a:gd name="connsiteX1" fmla="*/ 69276 w 284480"/>
                <a:gd name="connsiteY1" fmla="*/ 115146 h 1158240"/>
                <a:gd name="connsiteX2" fmla="*/ 284480 w 284480"/>
                <a:gd name="connsiteY2" fmla="*/ 602826 h 1158240"/>
                <a:gd name="connsiteX3" fmla="*/ 102902 w 284480"/>
                <a:gd name="connsiteY3" fmla="*/ 982133 h 1158240"/>
                <a:gd name="connsiteX4" fmla="*/ 13547 w 284480"/>
                <a:gd name="connsiteY4" fmla="*/ 1158240 h 1158240"/>
                <a:gd name="connsiteX0" fmla="*/ 0 w 472784"/>
                <a:gd name="connsiteY0" fmla="*/ 0 h 1158240"/>
                <a:gd name="connsiteX1" fmla="*/ 257580 w 472784"/>
                <a:gd name="connsiteY1" fmla="*/ 115146 h 1158240"/>
                <a:gd name="connsiteX2" fmla="*/ 472784 w 472784"/>
                <a:gd name="connsiteY2" fmla="*/ 602826 h 1158240"/>
                <a:gd name="connsiteX3" fmla="*/ 291206 w 472784"/>
                <a:gd name="connsiteY3" fmla="*/ 982133 h 1158240"/>
                <a:gd name="connsiteX4" fmla="*/ 201851 w 472784"/>
                <a:gd name="connsiteY4" fmla="*/ 1158240 h 1158240"/>
                <a:gd name="connsiteX0" fmla="*/ 0 w 472784"/>
                <a:gd name="connsiteY0" fmla="*/ 13548 h 1171788"/>
                <a:gd name="connsiteX1" fmla="*/ 203779 w 472784"/>
                <a:gd name="connsiteY1" fmla="*/ 0 h 1171788"/>
                <a:gd name="connsiteX2" fmla="*/ 472784 w 472784"/>
                <a:gd name="connsiteY2" fmla="*/ 616374 h 1171788"/>
                <a:gd name="connsiteX3" fmla="*/ 291206 w 472784"/>
                <a:gd name="connsiteY3" fmla="*/ 995681 h 1171788"/>
                <a:gd name="connsiteX4" fmla="*/ 201851 w 472784"/>
                <a:gd name="connsiteY4" fmla="*/ 1171788 h 1171788"/>
                <a:gd name="connsiteX0" fmla="*/ 13353 w 486137"/>
                <a:gd name="connsiteY0" fmla="*/ 13548 h 1158241"/>
                <a:gd name="connsiteX1" fmla="*/ 217132 w 486137"/>
                <a:gd name="connsiteY1" fmla="*/ 0 h 1158241"/>
                <a:gd name="connsiteX2" fmla="*/ 486137 w 486137"/>
                <a:gd name="connsiteY2" fmla="*/ 616374 h 1158241"/>
                <a:gd name="connsiteX3" fmla="*/ 304559 w 486137"/>
                <a:gd name="connsiteY3" fmla="*/ 995681 h 1158241"/>
                <a:gd name="connsiteX4" fmla="*/ 0 w 486137"/>
                <a:gd name="connsiteY4" fmla="*/ 1158241 h 1158241"/>
                <a:gd name="connsiteX0" fmla="*/ 13353 w 486137"/>
                <a:gd name="connsiteY0" fmla="*/ 13548 h 1158241"/>
                <a:gd name="connsiteX1" fmla="*/ 217132 w 486137"/>
                <a:gd name="connsiteY1" fmla="*/ 0 h 1158241"/>
                <a:gd name="connsiteX2" fmla="*/ 486137 w 486137"/>
                <a:gd name="connsiteY2" fmla="*/ 616374 h 1158241"/>
                <a:gd name="connsiteX3" fmla="*/ 230584 w 486137"/>
                <a:gd name="connsiteY3" fmla="*/ 1090508 h 1158241"/>
                <a:gd name="connsiteX4" fmla="*/ 0 w 486137"/>
                <a:gd name="connsiteY4" fmla="*/ 1158241 h 1158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6137" h="1158241">
                  <a:moveTo>
                    <a:pt x="13353" y="13548"/>
                  </a:moveTo>
                  <a:lnTo>
                    <a:pt x="217132" y="0"/>
                  </a:lnTo>
                  <a:lnTo>
                    <a:pt x="486137" y="616374"/>
                  </a:lnTo>
                  <a:lnTo>
                    <a:pt x="230584" y="1090508"/>
                  </a:lnTo>
                  <a:lnTo>
                    <a:pt x="0" y="1158241"/>
                  </a:lnTo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円弧 63">
              <a:extLst>
                <a:ext uri="{FF2B5EF4-FFF2-40B4-BE49-F238E27FC236}">
                  <a16:creationId xmlns:a16="http://schemas.microsoft.com/office/drawing/2014/main" id="{5E91A1E8-4104-5C8E-CA64-DD0FCD5F7C3E}"/>
                </a:ext>
              </a:extLst>
            </p:cNvPr>
            <p:cNvSpPr/>
            <p:nvPr/>
          </p:nvSpPr>
          <p:spPr>
            <a:xfrm>
              <a:off x="4503412" y="1653440"/>
              <a:ext cx="1114618" cy="400573"/>
            </a:xfrm>
            <a:prstGeom prst="arc">
              <a:avLst>
                <a:gd name="adj1" fmla="val 13462"/>
                <a:gd name="adj2" fmla="val 1447029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弧 62">
              <a:extLst>
                <a:ext uri="{FF2B5EF4-FFF2-40B4-BE49-F238E27FC236}">
                  <a16:creationId xmlns:a16="http://schemas.microsoft.com/office/drawing/2014/main" id="{38F255AE-8175-2766-5463-672C1A5DCB85}"/>
                </a:ext>
              </a:extLst>
            </p:cNvPr>
            <p:cNvSpPr/>
            <p:nvPr/>
          </p:nvSpPr>
          <p:spPr>
            <a:xfrm>
              <a:off x="4660740" y="1150258"/>
              <a:ext cx="661060" cy="265709"/>
            </a:xfrm>
            <a:prstGeom prst="arc">
              <a:avLst>
                <a:gd name="adj1" fmla="val 12082110"/>
                <a:gd name="adj2" fmla="val 1460221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円弧 61">
              <a:extLst>
                <a:ext uri="{FF2B5EF4-FFF2-40B4-BE49-F238E27FC236}">
                  <a16:creationId xmlns:a16="http://schemas.microsoft.com/office/drawing/2014/main" id="{9E0C7212-0DF0-BE43-D826-F906CD42E305}"/>
                </a:ext>
              </a:extLst>
            </p:cNvPr>
            <p:cNvSpPr/>
            <p:nvPr/>
          </p:nvSpPr>
          <p:spPr>
            <a:xfrm>
              <a:off x="4694605" y="2218931"/>
              <a:ext cx="661060" cy="265709"/>
            </a:xfrm>
            <a:prstGeom prst="arc">
              <a:avLst>
                <a:gd name="adj1" fmla="val 21151356"/>
                <a:gd name="adj2" fmla="val 1653413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六角形 60">
              <a:extLst>
                <a:ext uri="{FF2B5EF4-FFF2-40B4-BE49-F238E27FC236}">
                  <a16:creationId xmlns:a16="http://schemas.microsoft.com/office/drawing/2014/main" id="{10C6170E-5AB8-E2B5-A574-FA9A578AC10E}"/>
                </a:ext>
              </a:extLst>
            </p:cNvPr>
            <p:cNvSpPr/>
            <p:nvPr/>
          </p:nvSpPr>
          <p:spPr>
            <a:xfrm>
              <a:off x="4506319" y="1188875"/>
              <a:ext cx="895552" cy="1283811"/>
            </a:xfrm>
            <a:custGeom>
              <a:avLst/>
              <a:gdLst>
                <a:gd name="connsiteX0" fmla="*/ 0 w 1152939"/>
                <a:gd name="connsiteY0" fmla="*/ 506586 h 1013171"/>
                <a:gd name="connsiteX1" fmla="*/ 253293 w 1152939"/>
                <a:gd name="connsiteY1" fmla="*/ 0 h 1013171"/>
                <a:gd name="connsiteX2" fmla="*/ 899646 w 1152939"/>
                <a:gd name="connsiteY2" fmla="*/ 0 h 1013171"/>
                <a:gd name="connsiteX3" fmla="*/ 1152939 w 1152939"/>
                <a:gd name="connsiteY3" fmla="*/ 506586 h 1013171"/>
                <a:gd name="connsiteX4" fmla="*/ 899646 w 1152939"/>
                <a:gd name="connsiteY4" fmla="*/ 1013171 h 1013171"/>
                <a:gd name="connsiteX5" fmla="*/ 253293 w 1152939"/>
                <a:gd name="connsiteY5" fmla="*/ 1013171 h 1013171"/>
                <a:gd name="connsiteX6" fmla="*/ 0 w 1152939"/>
                <a:gd name="connsiteY6" fmla="*/ 506586 h 1013171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253293 w 1152939"/>
                <a:gd name="connsiteY5" fmla="*/ 1101225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429399 w 1152939"/>
                <a:gd name="connsiteY5" fmla="*/ 952212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388759 w 1152939"/>
                <a:gd name="connsiteY5" fmla="*/ 986079 h 1101225"/>
                <a:gd name="connsiteX6" fmla="*/ 0 w 1152939"/>
                <a:gd name="connsiteY6" fmla="*/ 594640 h 1101225"/>
                <a:gd name="connsiteX0" fmla="*/ 0 w 976833"/>
                <a:gd name="connsiteY0" fmla="*/ 364347 h 1101225"/>
                <a:gd name="connsiteX1" fmla="*/ 273613 w 976833"/>
                <a:gd name="connsiteY1" fmla="*/ 0 h 1101225"/>
                <a:gd name="connsiteX2" fmla="*/ 723540 w 976833"/>
                <a:gd name="connsiteY2" fmla="*/ 88054 h 1101225"/>
                <a:gd name="connsiteX3" fmla="*/ 976833 w 976833"/>
                <a:gd name="connsiteY3" fmla="*/ 594640 h 1101225"/>
                <a:gd name="connsiteX4" fmla="*/ 723540 w 976833"/>
                <a:gd name="connsiteY4" fmla="*/ 1101225 h 1101225"/>
                <a:gd name="connsiteX5" fmla="*/ 212653 w 976833"/>
                <a:gd name="connsiteY5" fmla="*/ 986079 h 1101225"/>
                <a:gd name="connsiteX6" fmla="*/ 0 w 976833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57200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03013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23540 w 929419"/>
                <a:gd name="connsiteY2" fmla="*/ 119421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50633 w 929419"/>
                <a:gd name="connsiteY2" fmla="*/ 188428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12653 w 929419"/>
                <a:gd name="connsiteY5" fmla="*/ 1017446 h 1189052"/>
                <a:gd name="connsiteX6" fmla="*/ 0 w 929419"/>
                <a:gd name="connsiteY6" fmla="*/ 395714 h 118905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32973 w 929419"/>
                <a:gd name="connsiteY5" fmla="*/ 1023720 h 1189052"/>
                <a:gd name="connsiteX6" fmla="*/ 0 w 929419"/>
                <a:gd name="connsiteY6" fmla="*/ 395714 h 1189052"/>
                <a:gd name="connsiteX0" fmla="*/ 0 w 895552"/>
                <a:gd name="connsiteY0" fmla="*/ 445901 h 1189052"/>
                <a:gd name="connsiteX1" fmla="*/ 239746 w 895552"/>
                <a:gd name="connsiteY1" fmla="*/ 0 h 1189052"/>
                <a:gd name="connsiteX2" fmla="*/ 716766 w 895552"/>
                <a:gd name="connsiteY2" fmla="*/ 188428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95552" h="1189052">
                  <a:moveTo>
                    <a:pt x="0" y="445901"/>
                  </a:moveTo>
                  <a:lnTo>
                    <a:pt x="239746" y="0"/>
                  </a:lnTo>
                  <a:lnTo>
                    <a:pt x="716766" y="188428"/>
                  </a:lnTo>
                  <a:lnTo>
                    <a:pt x="895552" y="734380"/>
                  </a:lnTo>
                  <a:lnTo>
                    <a:pt x="703220" y="1189052"/>
                  </a:lnTo>
                  <a:lnTo>
                    <a:pt x="199106" y="1023720"/>
                  </a:lnTo>
                  <a:lnTo>
                    <a:pt x="0" y="445901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8" name="六角形 67">
            <a:extLst>
              <a:ext uri="{FF2B5EF4-FFF2-40B4-BE49-F238E27FC236}">
                <a16:creationId xmlns:a16="http://schemas.microsoft.com/office/drawing/2014/main" id="{FD6E168F-DBE2-482D-7BD7-0DA6BF48CD15}"/>
              </a:ext>
            </a:extLst>
          </p:cNvPr>
          <p:cNvSpPr/>
          <p:nvPr/>
        </p:nvSpPr>
        <p:spPr>
          <a:xfrm>
            <a:off x="4032186" y="1161784"/>
            <a:ext cx="1031018" cy="1304424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99646 w 1152939"/>
              <a:gd name="connsiteY2" fmla="*/ 17610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38686 w 1152939"/>
              <a:gd name="connsiteY2" fmla="*/ 372533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04820 w 1152939"/>
              <a:gd name="connsiteY2" fmla="*/ 25738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064885"/>
              <a:gd name="connsiteY0" fmla="*/ 682693 h 1189278"/>
              <a:gd name="connsiteX1" fmla="*/ 300706 w 1064885"/>
              <a:gd name="connsiteY1" fmla="*/ 0 h 1189278"/>
              <a:gd name="connsiteX2" fmla="*/ 804820 w 1064885"/>
              <a:gd name="connsiteY2" fmla="*/ 257387 h 1189278"/>
              <a:gd name="connsiteX3" fmla="*/ 1064885 w 1064885"/>
              <a:gd name="connsiteY3" fmla="*/ 777520 h 1189278"/>
              <a:gd name="connsiteX4" fmla="*/ 899646 w 1064885"/>
              <a:gd name="connsiteY4" fmla="*/ 1189278 h 1189278"/>
              <a:gd name="connsiteX5" fmla="*/ 253293 w 1064885"/>
              <a:gd name="connsiteY5" fmla="*/ 1189278 h 1189278"/>
              <a:gd name="connsiteX6" fmla="*/ 0 w 1064885"/>
              <a:gd name="connsiteY6" fmla="*/ 682693 h 1189278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253293 w 1064885"/>
              <a:gd name="connsiteY5" fmla="*/ 1189278 h 1304424"/>
              <a:gd name="connsiteX6" fmla="*/ 0 w 1064885"/>
              <a:gd name="connsiteY6" fmla="*/ 682693 h 1304424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300706 w 1064885"/>
              <a:gd name="connsiteY5" fmla="*/ 1067358 h 1304424"/>
              <a:gd name="connsiteX6" fmla="*/ 0 w 1064885"/>
              <a:gd name="connsiteY6" fmla="*/ 682693 h 1304424"/>
              <a:gd name="connsiteX0" fmla="*/ 0 w 1024245"/>
              <a:gd name="connsiteY0" fmla="*/ 479493 h 1304424"/>
              <a:gd name="connsiteX1" fmla="*/ 260066 w 1024245"/>
              <a:gd name="connsiteY1" fmla="*/ 0 h 1304424"/>
              <a:gd name="connsiteX2" fmla="*/ 764180 w 1024245"/>
              <a:gd name="connsiteY2" fmla="*/ 257387 h 1304424"/>
              <a:gd name="connsiteX3" fmla="*/ 1024245 w 1024245"/>
              <a:gd name="connsiteY3" fmla="*/ 777520 h 1304424"/>
              <a:gd name="connsiteX4" fmla="*/ 798046 w 1024245"/>
              <a:gd name="connsiteY4" fmla="*/ 1304424 h 1304424"/>
              <a:gd name="connsiteX5" fmla="*/ 260066 w 1024245"/>
              <a:gd name="connsiteY5" fmla="*/ 1067358 h 1304424"/>
              <a:gd name="connsiteX6" fmla="*/ 0 w 1024245"/>
              <a:gd name="connsiteY6" fmla="*/ 479493 h 1304424"/>
              <a:gd name="connsiteX0" fmla="*/ 0 w 1031018"/>
              <a:gd name="connsiteY0" fmla="*/ 62173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2173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6237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53292 w 1031018"/>
              <a:gd name="connsiteY5" fmla="*/ 1216371 h 1304424"/>
              <a:gd name="connsiteX6" fmla="*/ 0 w 1031018"/>
              <a:gd name="connsiteY6" fmla="*/ 662373 h 1304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1018" h="1304424">
                <a:moveTo>
                  <a:pt x="0" y="662373"/>
                </a:moveTo>
                <a:lnTo>
                  <a:pt x="266839" y="0"/>
                </a:lnTo>
                <a:lnTo>
                  <a:pt x="770953" y="257387"/>
                </a:lnTo>
                <a:lnTo>
                  <a:pt x="1031018" y="777520"/>
                </a:lnTo>
                <a:lnTo>
                  <a:pt x="804819" y="1304424"/>
                </a:lnTo>
                <a:lnTo>
                  <a:pt x="253292" y="1216371"/>
                </a:lnTo>
                <a:lnTo>
                  <a:pt x="0" y="662373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六角形 47">
            <a:extLst>
              <a:ext uri="{FF2B5EF4-FFF2-40B4-BE49-F238E27FC236}">
                <a16:creationId xmlns:a16="http://schemas.microsoft.com/office/drawing/2014/main" id="{CAD2604B-DEFC-C017-2FC6-1666BCAF99E1}"/>
              </a:ext>
            </a:extLst>
          </p:cNvPr>
          <p:cNvSpPr/>
          <p:nvPr/>
        </p:nvSpPr>
        <p:spPr>
          <a:xfrm>
            <a:off x="2377619" y="1349839"/>
            <a:ext cx="1152939" cy="1013171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C8AB90D-F745-AA1D-1275-B97C29D3E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337" y="15712"/>
            <a:ext cx="10515600" cy="1325563"/>
          </a:xfrm>
        </p:spPr>
        <p:txBody>
          <a:bodyPr/>
          <a:lstStyle/>
          <a:p>
            <a:r>
              <a:rPr kumimoji="1" lang="ja-JP" altLang="en-US" b="1" dirty="0"/>
              <a:t>スフェリコン（</a:t>
            </a:r>
            <a:r>
              <a:rPr kumimoji="1" lang="en-US" altLang="ja-JP" b="1" dirty="0" err="1"/>
              <a:t>sphericon</a:t>
            </a:r>
            <a:r>
              <a:rPr kumimoji="1" lang="ja-JP" altLang="en-US" b="1" dirty="0"/>
              <a:t>）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16B41BA-A482-D294-EDCE-96A90D32F3F0}"/>
              </a:ext>
            </a:extLst>
          </p:cNvPr>
          <p:cNvSpPr txBox="1"/>
          <p:nvPr/>
        </p:nvSpPr>
        <p:spPr>
          <a:xfrm>
            <a:off x="5146169" y="131857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球体</a:t>
            </a:r>
            <a:endParaRPr kumimoji="1" lang="ja-JP" altLang="en-US" dirty="0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F4FF828-0513-97E3-5BAF-2A7C91AAB3BB}"/>
              </a:ext>
            </a:extLst>
          </p:cNvPr>
          <p:cNvSpPr txBox="1"/>
          <p:nvPr/>
        </p:nvSpPr>
        <p:spPr>
          <a:xfrm>
            <a:off x="6387801" y="129626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円錐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8717D44-83F8-9D88-C348-4A46D920A7BE}"/>
              </a:ext>
            </a:extLst>
          </p:cNvPr>
          <p:cNvSpPr txBox="1"/>
          <p:nvPr/>
        </p:nvSpPr>
        <p:spPr>
          <a:xfrm>
            <a:off x="361124" y="2516766"/>
            <a:ext cx="241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ヘキサ</a:t>
            </a:r>
            <a:endParaRPr kumimoji="1" lang="ja-JP" altLang="en-US" b="1" dirty="0"/>
          </a:p>
        </p:txBody>
      </p:sp>
      <p:sp>
        <p:nvSpPr>
          <p:cNvPr id="30" name="六角形 29">
            <a:extLst>
              <a:ext uri="{FF2B5EF4-FFF2-40B4-BE49-F238E27FC236}">
                <a16:creationId xmlns:a16="http://schemas.microsoft.com/office/drawing/2014/main" id="{CFCCDCC6-BE49-9B4E-0ABE-0A63E68F2021}"/>
              </a:ext>
            </a:extLst>
          </p:cNvPr>
          <p:cNvSpPr/>
          <p:nvPr/>
        </p:nvSpPr>
        <p:spPr>
          <a:xfrm>
            <a:off x="974035" y="1341275"/>
            <a:ext cx="1152939" cy="1013171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6F30C58-E4D1-96BA-20F0-ADDA836EDBB4}"/>
              </a:ext>
            </a:extLst>
          </p:cNvPr>
          <p:cNvSpPr txBox="1"/>
          <p:nvPr/>
        </p:nvSpPr>
        <p:spPr>
          <a:xfrm>
            <a:off x="397400" y="4825852"/>
            <a:ext cx="241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オクタ</a:t>
            </a:r>
            <a:endParaRPr kumimoji="1" lang="ja-JP" altLang="en-US" b="1" dirty="0"/>
          </a:p>
        </p:txBody>
      </p:sp>
      <p:sp>
        <p:nvSpPr>
          <p:cNvPr id="32" name="八角形 31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1046302" y="3723322"/>
            <a:ext cx="1023731" cy="1013171"/>
          </a:xfrm>
          <a:prstGeom prst="oc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09E0A8E1-0BE6-2D89-D8EE-81D5468EDE60}"/>
              </a:ext>
            </a:extLst>
          </p:cNvPr>
          <p:cNvSpPr/>
          <p:nvPr/>
        </p:nvSpPr>
        <p:spPr>
          <a:xfrm>
            <a:off x="2638192" y="1160980"/>
            <a:ext cx="636998" cy="3426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弧 48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2622747" y="2134627"/>
            <a:ext cx="661060" cy="375961"/>
          </a:xfrm>
          <a:prstGeom prst="arc">
            <a:avLst>
              <a:gd name="adj1" fmla="val 372076"/>
              <a:gd name="adj2" fmla="val 10513258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弧 4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400297" y="1656827"/>
            <a:ext cx="1114618" cy="400573"/>
          </a:xfrm>
          <a:prstGeom prst="arc">
            <a:avLst>
              <a:gd name="adj1" fmla="val 13462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矢印: 右カーブ 50">
            <a:extLst>
              <a:ext uri="{FF2B5EF4-FFF2-40B4-BE49-F238E27FC236}">
                <a16:creationId xmlns:a16="http://schemas.microsoft.com/office/drawing/2014/main" id="{17E6D30E-9A8F-039E-F55E-CEB1EC81DE3B}"/>
              </a:ext>
            </a:extLst>
          </p:cNvPr>
          <p:cNvSpPr/>
          <p:nvPr/>
        </p:nvSpPr>
        <p:spPr>
          <a:xfrm rot="10800000" flipV="1">
            <a:off x="2749376" y="1011473"/>
            <a:ext cx="571540" cy="404494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7" name="円弧 66">
            <a:extLst>
              <a:ext uri="{FF2B5EF4-FFF2-40B4-BE49-F238E27FC236}">
                <a16:creationId xmlns:a16="http://schemas.microsoft.com/office/drawing/2014/main" id="{364F2012-8015-C579-C2D4-F3A89FF827C4}"/>
              </a:ext>
            </a:extLst>
          </p:cNvPr>
          <p:cNvSpPr/>
          <p:nvPr/>
        </p:nvSpPr>
        <p:spPr>
          <a:xfrm>
            <a:off x="4272225" y="1078137"/>
            <a:ext cx="661060" cy="375961"/>
          </a:xfrm>
          <a:prstGeom prst="arc">
            <a:avLst>
              <a:gd name="adj1" fmla="val 1846562"/>
              <a:gd name="adj2" fmla="val 12119960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弧 68">
            <a:extLst>
              <a:ext uri="{FF2B5EF4-FFF2-40B4-BE49-F238E27FC236}">
                <a16:creationId xmlns:a16="http://schemas.microsoft.com/office/drawing/2014/main" id="{BBF6A772-621D-2026-AD5B-989ACB98C230}"/>
              </a:ext>
            </a:extLst>
          </p:cNvPr>
          <p:cNvSpPr/>
          <p:nvPr/>
        </p:nvSpPr>
        <p:spPr>
          <a:xfrm>
            <a:off x="4277945" y="2125993"/>
            <a:ext cx="661060" cy="375961"/>
          </a:xfrm>
          <a:prstGeom prst="arc">
            <a:avLst>
              <a:gd name="adj1" fmla="val 2406221"/>
              <a:gd name="adj2" fmla="val 10513258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円弧 69">
            <a:extLst>
              <a:ext uri="{FF2B5EF4-FFF2-40B4-BE49-F238E27FC236}">
                <a16:creationId xmlns:a16="http://schemas.microsoft.com/office/drawing/2014/main" id="{57DCAD91-1977-EE49-62BD-33E5645048A2}"/>
              </a:ext>
            </a:extLst>
          </p:cNvPr>
          <p:cNvSpPr/>
          <p:nvPr/>
        </p:nvSpPr>
        <p:spPr>
          <a:xfrm>
            <a:off x="4076693" y="1653448"/>
            <a:ext cx="1114618" cy="400573"/>
          </a:xfrm>
          <a:prstGeom prst="arc">
            <a:avLst>
              <a:gd name="adj1" fmla="val 1079187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52295DE2-96F7-C056-1969-0E811DDAB9B2}"/>
              </a:ext>
            </a:extLst>
          </p:cNvPr>
          <p:cNvGrpSpPr/>
          <p:nvPr/>
        </p:nvGrpSpPr>
        <p:grpSpPr>
          <a:xfrm>
            <a:off x="6511693" y="1153645"/>
            <a:ext cx="1114618" cy="1334382"/>
            <a:chOff x="4503412" y="1150258"/>
            <a:chExt cx="1114618" cy="1334382"/>
          </a:xfrm>
        </p:grpSpPr>
        <p:sp>
          <p:nvSpPr>
            <p:cNvPr id="73" name="フリーフォーム: 図形 72">
              <a:extLst>
                <a:ext uri="{FF2B5EF4-FFF2-40B4-BE49-F238E27FC236}">
                  <a16:creationId xmlns:a16="http://schemas.microsoft.com/office/drawing/2014/main" id="{66EA9328-713A-9582-DAF0-EA1EB61DFE9A}"/>
                </a:ext>
              </a:extLst>
            </p:cNvPr>
            <p:cNvSpPr/>
            <p:nvPr/>
          </p:nvSpPr>
          <p:spPr>
            <a:xfrm>
              <a:off x="5118696" y="1246293"/>
              <a:ext cx="489623" cy="1151466"/>
            </a:xfrm>
            <a:custGeom>
              <a:avLst/>
              <a:gdLst>
                <a:gd name="connsiteX0" fmla="*/ 0 w 284480"/>
                <a:gd name="connsiteY0" fmla="*/ 0 h 1158240"/>
                <a:gd name="connsiteX1" fmla="*/ 284480 w 284480"/>
                <a:gd name="connsiteY1" fmla="*/ 602826 h 1158240"/>
                <a:gd name="connsiteX2" fmla="*/ 13547 w 284480"/>
                <a:gd name="connsiteY2" fmla="*/ 1158240 h 1158240"/>
                <a:gd name="connsiteX0" fmla="*/ 0 w 284480"/>
                <a:gd name="connsiteY0" fmla="*/ 0 h 1158240"/>
                <a:gd name="connsiteX1" fmla="*/ 69276 w 284480"/>
                <a:gd name="connsiteY1" fmla="*/ 115146 h 1158240"/>
                <a:gd name="connsiteX2" fmla="*/ 284480 w 284480"/>
                <a:gd name="connsiteY2" fmla="*/ 602826 h 1158240"/>
                <a:gd name="connsiteX3" fmla="*/ 13547 w 284480"/>
                <a:gd name="connsiteY3" fmla="*/ 1158240 h 1158240"/>
                <a:gd name="connsiteX0" fmla="*/ 0 w 284480"/>
                <a:gd name="connsiteY0" fmla="*/ 0 h 1158240"/>
                <a:gd name="connsiteX1" fmla="*/ 69276 w 284480"/>
                <a:gd name="connsiteY1" fmla="*/ 115146 h 1158240"/>
                <a:gd name="connsiteX2" fmla="*/ 284480 w 284480"/>
                <a:gd name="connsiteY2" fmla="*/ 602826 h 1158240"/>
                <a:gd name="connsiteX3" fmla="*/ 102902 w 284480"/>
                <a:gd name="connsiteY3" fmla="*/ 982133 h 1158240"/>
                <a:gd name="connsiteX4" fmla="*/ 13547 w 284480"/>
                <a:gd name="connsiteY4" fmla="*/ 1158240 h 1158240"/>
                <a:gd name="connsiteX0" fmla="*/ 0 w 472784"/>
                <a:gd name="connsiteY0" fmla="*/ 0 h 1158240"/>
                <a:gd name="connsiteX1" fmla="*/ 257580 w 472784"/>
                <a:gd name="connsiteY1" fmla="*/ 115146 h 1158240"/>
                <a:gd name="connsiteX2" fmla="*/ 472784 w 472784"/>
                <a:gd name="connsiteY2" fmla="*/ 602826 h 1158240"/>
                <a:gd name="connsiteX3" fmla="*/ 291206 w 472784"/>
                <a:gd name="connsiteY3" fmla="*/ 982133 h 1158240"/>
                <a:gd name="connsiteX4" fmla="*/ 201851 w 472784"/>
                <a:gd name="connsiteY4" fmla="*/ 1158240 h 1158240"/>
                <a:gd name="connsiteX0" fmla="*/ 0 w 472784"/>
                <a:gd name="connsiteY0" fmla="*/ 13548 h 1171788"/>
                <a:gd name="connsiteX1" fmla="*/ 203779 w 472784"/>
                <a:gd name="connsiteY1" fmla="*/ 0 h 1171788"/>
                <a:gd name="connsiteX2" fmla="*/ 472784 w 472784"/>
                <a:gd name="connsiteY2" fmla="*/ 616374 h 1171788"/>
                <a:gd name="connsiteX3" fmla="*/ 291206 w 472784"/>
                <a:gd name="connsiteY3" fmla="*/ 995681 h 1171788"/>
                <a:gd name="connsiteX4" fmla="*/ 201851 w 472784"/>
                <a:gd name="connsiteY4" fmla="*/ 1171788 h 1171788"/>
                <a:gd name="connsiteX0" fmla="*/ 13353 w 486137"/>
                <a:gd name="connsiteY0" fmla="*/ 13548 h 1158241"/>
                <a:gd name="connsiteX1" fmla="*/ 217132 w 486137"/>
                <a:gd name="connsiteY1" fmla="*/ 0 h 1158241"/>
                <a:gd name="connsiteX2" fmla="*/ 486137 w 486137"/>
                <a:gd name="connsiteY2" fmla="*/ 616374 h 1158241"/>
                <a:gd name="connsiteX3" fmla="*/ 304559 w 486137"/>
                <a:gd name="connsiteY3" fmla="*/ 995681 h 1158241"/>
                <a:gd name="connsiteX4" fmla="*/ 0 w 486137"/>
                <a:gd name="connsiteY4" fmla="*/ 1158241 h 1158241"/>
                <a:gd name="connsiteX0" fmla="*/ 13353 w 486137"/>
                <a:gd name="connsiteY0" fmla="*/ 13548 h 1158241"/>
                <a:gd name="connsiteX1" fmla="*/ 217132 w 486137"/>
                <a:gd name="connsiteY1" fmla="*/ 0 h 1158241"/>
                <a:gd name="connsiteX2" fmla="*/ 486137 w 486137"/>
                <a:gd name="connsiteY2" fmla="*/ 616374 h 1158241"/>
                <a:gd name="connsiteX3" fmla="*/ 230584 w 486137"/>
                <a:gd name="connsiteY3" fmla="*/ 1090508 h 1158241"/>
                <a:gd name="connsiteX4" fmla="*/ 0 w 486137"/>
                <a:gd name="connsiteY4" fmla="*/ 1158241 h 1158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6137" h="1158241">
                  <a:moveTo>
                    <a:pt x="13353" y="13548"/>
                  </a:moveTo>
                  <a:lnTo>
                    <a:pt x="217132" y="0"/>
                  </a:lnTo>
                  <a:lnTo>
                    <a:pt x="486137" y="616374"/>
                  </a:lnTo>
                  <a:lnTo>
                    <a:pt x="230584" y="1090508"/>
                  </a:lnTo>
                  <a:lnTo>
                    <a:pt x="0" y="1158241"/>
                  </a:lnTo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円弧 73">
              <a:extLst>
                <a:ext uri="{FF2B5EF4-FFF2-40B4-BE49-F238E27FC236}">
                  <a16:creationId xmlns:a16="http://schemas.microsoft.com/office/drawing/2014/main" id="{E3D8FE85-A723-D78E-FB1A-642586069DA4}"/>
                </a:ext>
              </a:extLst>
            </p:cNvPr>
            <p:cNvSpPr/>
            <p:nvPr/>
          </p:nvSpPr>
          <p:spPr>
            <a:xfrm>
              <a:off x="4503412" y="1653440"/>
              <a:ext cx="1114618" cy="400573"/>
            </a:xfrm>
            <a:prstGeom prst="arc">
              <a:avLst>
                <a:gd name="adj1" fmla="val 13462"/>
                <a:gd name="adj2" fmla="val 1447029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弧 74">
              <a:extLst>
                <a:ext uri="{FF2B5EF4-FFF2-40B4-BE49-F238E27FC236}">
                  <a16:creationId xmlns:a16="http://schemas.microsoft.com/office/drawing/2014/main" id="{3B291CF9-0E31-929A-F7EC-3CD27EDCECD2}"/>
                </a:ext>
              </a:extLst>
            </p:cNvPr>
            <p:cNvSpPr/>
            <p:nvPr/>
          </p:nvSpPr>
          <p:spPr>
            <a:xfrm>
              <a:off x="4660740" y="1150258"/>
              <a:ext cx="661060" cy="265709"/>
            </a:xfrm>
            <a:prstGeom prst="arc">
              <a:avLst>
                <a:gd name="adj1" fmla="val 12082110"/>
                <a:gd name="adj2" fmla="val 1460221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円弧 75">
              <a:extLst>
                <a:ext uri="{FF2B5EF4-FFF2-40B4-BE49-F238E27FC236}">
                  <a16:creationId xmlns:a16="http://schemas.microsoft.com/office/drawing/2014/main" id="{75F8D96C-0D93-7A59-BA38-E0ED0EE2E02E}"/>
                </a:ext>
              </a:extLst>
            </p:cNvPr>
            <p:cNvSpPr/>
            <p:nvPr/>
          </p:nvSpPr>
          <p:spPr>
            <a:xfrm>
              <a:off x="4694605" y="2218931"/>
              <a:ext cx="661060" cy="265709"/>
            </a:xfrm>
            <a:prstGeom prst="arc">
              <a:avLst>
                <a:gd name="adj1" fmla="val 21151356"/>
                <a:gd name="adj2" fmla="val 1653413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六角形 60">
              <a:extLst>
                <a:ext uri="{FF2B5EF4-FFF2-40B4-BE49-F238E27FC236}">
                  <a16:creationId xmlns:a16="http://schemas.microsoft.com/office/drawing/2014/main" id="{4BB95BDD-580F-52A7-EF22-611F3469CFAF}"/>
                </a:ext>
              </a:extLst>
            </p:cNvPr>
            <p:cNvSpPr/>
            <p:nvPr/>
          </p:nvSpPr>
          <p:spPr>
            <a:xfrm>
              <a:off x="4506319" y="1188875"/>
              <a:ext cx="895552" cy="1283811"/>
            </a:xfrm>
            <a:custGeom>
              <a:avLst/>
              <a:gdLst>
                <a:gd name="connsiteX0" fmla="*/ 0 w 1152939"/>
                <a:gd name="connsiteY0" fmla="*/ 506586 h 1013171"/>
                <a:gd name="connsiteX1" fmla="*/ 253293 w 1152939"/>
                <a:gd name="connsiteY1" fmla="*/ 0 h 1013171"/>
                <a:gd name="connsiteX2" fmla="*/ 899646 w 1152939"/>
                <a:gd name="connsiteY2" fmla="*/ 0 h 1013171"/>
                <a:gd name="connsiteX3" fmla="*/ 1152939 w 1152939"/>
                <a:gd name="connsiteY3" fmla="*/ 506586 h 1013171"/>
                <a:gd name="connsiteX4" fmla="*/ 899646 w 1152939"/>
                <a:gd name="connsiteY4" fmla="*/ 1013171 h 1013171"/>
                <a:gd name="connsiteX5" fmla="*/ 253293 w 1152939"/>
                <a:gd name="connsiteY5" fmla="*/ 1013171 h 1013171"/>
                <a:gd name="connsiteX6" fmla="*/ 0 w 1152939"/>
                <a:gd name="connsiteY6" fmla="*/ 506586 h 1013171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253293 w 1152939"/>
                <a:gd name="connsiteY5" fmla="*/ 1101225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429399 w 1152939"/>
                <a:gd name="connsiteY5" fmla="*/ 952212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388759 w 1152939"/>
                <a:gd name="connsiteY5" fmla="*/ 986079 h 1101225"/>
                <a:gd name="connsiteX6" fmla="*/ 0 w 1152939"/>
                <a:gd name="connsiteY6" fmla="*/ 594640 h 1101225"/>
                <a:gd name="connsiteX0" fmla="*/ 0 w 976833"/>
                <a:gd name="connsiteY0" fmla="*/ 364347 h 1101225"/>
                <a:gd name="connsiteX1" fmla="*/ 273613 w 976833"/>
                <a:gd name="connsiteY1" fmla="*/ 0 h 1101225"/>
                <a:gd name="connsiteX2" fmla="*/ 723540 w 976833"/>
                <a:gd name="connsiteY2" fmla="*/ 88054 h 1101225"/>
                <a:gd name="connsiteX3" fmla="*/ 976833 w 976833"/>
                <a:gd name="connsiteY3" fmla="*/ 594640 h 1101225"/>
                <a:gd name="connsiteX4" fmla="*/ 723540 w 976833"/>
                <a:gd name="connsiteY4" fmla="*/ 1101225 h 1101225"/>
                <a:gd name="connsiteX5" fmla="*/ 212653 w 976833"/>
                <a:gd name="connsiteY5" fmla="*/ 986079 h 1101225"/>
                <a:gd name="connsiteX6" fmla="*/ 0 w 976833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57200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03013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23540 w 929419"/>
                <a:gd name="connsiteY2" fmla="*/ 119421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50633 w 929419"/>
                <a:gd name="connsiteY2" fmla="*/ 188428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12653 w 929419"/>
                <a:gd name="connsiteY5" fmla="*/ 1017446 h 1189052"/>
                <a:gd name="connsiteX6" fmla="*/ 0 w 929419"/>
                <a:gd name="connsiteY6" fmla="*/ 395714 h 118905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32973 w 929419"/>
                <a:gd name="connsiteY5" fmla="*/ 1023720 h 1189052"/>
                <a:gd name="connsiteX6" fmla="*/ 0 w 929419"/>
                <a:gd name="connsiteY6" fmla="*/ 395714 h 1189052"/>
                <a:gd name="connsiteX0" fmla="*/ 0 w 895552"/>
                <a:gd name="connsiteY0" fmla="*/ 445901 h 1189052"/>
                <a:gd name="connsiteX1" fmla="*/ 239746 w 895552"/>
                <a:gd name="connsiteY1" fmla="*/ 0 h 1189052"/>
                <a:gd name="connsiteX2" fmla="*/ 716766 w 895552"/>
                <a:gd name="connsiteY2" fmla="*/ 188428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95552" h="1189052">
                  <a:moveTo>
                    <a:pt x="0" y="445901"/>
                  </a:moveTo>
                  <a:lnTo>
                    <a:pt x="239746" y="0"/>
                  </a:lnTo>
                  <a:lnTo>
                    <a:pt x="716766" y="188428"/>
                  </a:lnTo>
                  <a:lnTo>
                    <a:pt x="895552" y="734380"/>
                  </a:lnTo>
                  <a:lnTo>
                    <a:pt x="703220" y="1189052"/>
                  </a:lnTo>
                  <a:lnTo>
                    <a:pt x="199106" y="1023720"/>
                  </a:lnTo>
                  <a:lnTo>
                    <a:pt x="0" y="445901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0" name="六角形 67">
            <a:extLst>
              <a:ext uri="{FF2B5EF4-FFF2-40B4-BE49-F238E27FC236}">
                <a16:creationId xmlns:a16="http://schemas.microsoft.com/office/drawing/2014/main" id="{070D54B4-E947-C7B1-D8FD-3B33FF859C11}"/>
              </a:ext>
            </a:extLst>
          </p:cNvPr>
          <p:cNvSpPr/>
          <p:nvPr/>
        </p:nvSpPr>
        <p:spPr>
          <a:xfrm>
            <a:off x="6223353" y="1205811"/>
            <a:ext cx="949738" cy="1345880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99646 w 1152939"/>
              <a:gd name="connsiteY2" fmla="*/ 17610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38686 w 1152939"/>
              <a:gd name="connsiteY2" fmla="*/ 372533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04820 w 1152939"/>
              <a:gd name="connsiteY2" fmla="*/ 25738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064885"/>
              <a:gd name="connsiteY0" fmla="*/ 682693 h 1189278"/>
              <a:gd name="connsiteX1" fmla="*/ 300706 w 1064885"/>
              <a:gd name="connsiteY1" fmla="*/ 0 h 1189278"/>
              <a:gd name="connsiteX2" fmla="*/ 804820 w 1064885"/>
              <a:gd name="connsiteY2" fmla="*/ 257387 h 1189278"/>
              <a:gd name="connsiteX3" fmla="*/ 1064885 w 1064885"/>
              <a:gd name="connsiteY3" fmla="*/ 777520 h 1189278"/>
              <a:gd name="connsiteX4" fmla="*/ 899646 w 1064885"/>
              <a:gd name="connsiteY4" fmla="*/ 1189278 h 1189278"/>
              <a:gd name="connsiteX5" fmla="*/ 253293 w 1064885"/>
              <a:gd name="connsiteY5" fmla="*/ 1189278 h 1189278"/>
              <a:gd name="connsiteX6" fmla="*/ 0 w 1064885"/>
              <a:gd name="connsiteY6" fmla="*/ 682693 h 1189278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253293 w 1064885"/>
              <a:gd name="connsiteY5" fmla="*/ 1189278 h 1304424"/>
              <a:gd name="connsiteX6" fmla="*/ 0 w 1064885"/>
              <a:gd name="connsiteY6" fmla="*/ 682693 h 1304424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300706 w 1064885"/>
              <a:gd name="connsiteY5" fmla="*/ 1067358 h 1304424"/>
              <a:gd name="connsiteX6" fmla="*/ 0 w 1064885"/>
              <a:gd name="connsiteY6" fmla="*/ 682693 h 1304424"/>
              <a:gd name="connsiteX0" fmla="*/ 0 w 1024245"/>
              <a:gd name="connsiteY0" fmla="*/ 479493 h 1304424"/>
              <a:gd name="connsiteX1" fmla="*/ 260066 w 1024245"/>
              <a:gd name="connsiteY1" fmla="*/ 0 h 1304424"/>
              <a:gd name="connsiteX2" fmla="*/ 764180 w 1024245"/>
              <a:gd name="connsiteY2" fmla="*/ 257387 h 1304424"/>
              <a:gd name="connsiteX3" fmla="*/ 1024245 w 1024245"/>
              <a:gd name="connsiteY3" fmla="*/ 777520 h 1304424"/>
              <a:gd name="connsiteX4" fmla="*/ 798046 w 1024245"/>
              <a:gd name="connsiteY4" fmla="*/ 1304424 h 1304424"/>
              <a:gd name="connsiteX5" fmla="*/ 260066 w 1024245"/>
              <a:gd name="connsiteY5" fmla="*/ 1067358 h 1304424"/>
              <a:gd name="connsiteX6" fmla="*/ 0 w 1024245"/>
              <a:gd name="connsiteY6" fmla="*/ 479493 h 1304424"/>
              <a:gd name="connsiteX0" fmla="*/ 0 w 1031018"/>
              <a:gd name="connsiteY0" fmla="*/ 62173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2173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6237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53292 w 1031018"/>
              <a:gd name="connsiteY5" fmla="*/ 1216371 h 1304424"/>
              <a:gd name="connsiteX6" fmla="*/ 0 w 1031018"/>
              <a:gd name="connsiteY6" fmla="*/ 662373 h 1304424"/>
              <a:gd name="connsiteX0" fmla="*/ 0 w 1031018"/>
              <a:gd name="connsiteY0" fmla="*/ 587867 h 1229918"/>
              <a:gd name="connsiteX1" fmla="*/ 287159 w 1031018"/>
              <a:gd name="connsiteY1" fmla="*/ 0 h 1229918"/>
              <a:gd name="connsiteX2" fmla="*/ 770953 w 1031018"/>
              <a:gd name="connsiteY2" fmla="*/ 182881 h 1229918"/>
              <a:gd name="connsiteX3" fmla="*/ 1031018 w 1031018"/>
              <a:gd name="connsiteY3" fmla="*/ 703014 h 1229918"/>
              <a:gd name="connsiteX4" fmla="*/ 804819 w 1031018"/>
              <a:gd name="connsiteY4" fmla="*/ 1229918 h 1229918"/>
              <a:gd name="connsiteX5" fmla="*/ 253292 w 1031018"/>
              <a:gd name="connsiteY5" fmla="*/ 1141865 h 1229918"/>
              <a:gd name="connsiteX6" fmla="*/ 0 w 1031018"/>
              <a:gd name="connsiteY6" fmla="*/ 587867 h 1229918"/>
              <a:gd name="connsiteX0" fmla="*/ 0 w 1031018"/>
              <a:gd name="connsiteY0" fmla="*/ 614960 h 1257011"/>
              <a:gd name="connsiteX1" fmla="*/ 293932 w 1031018"/>
              <a:gd name="connsiteY1" fmla="*/ 0 h 1257011"/>
              <a:gd name="connsiteX2" fmla="*/ 770953 w 1031018"/>
              <a:gd name="connsiteY2" fmla="*/ 209974 h 1257011"/>
              <a:gd name="connsiteX3" fmla="*/ 1031018 w 1031018"/>
              <a:gd name="connsiteY3" fmla="*/ 730107 h 1257011"/>
              <a:gd name="connsiteX4" fmla="*/ 804819 w 1031018"/>
              <a:gd name="connsiteY4" fmla="*/ 1257011 h 1257011"/>
              <a:gd name="connsiteX5" fmla="*/ 253292 w 1031018"/>
              <a:gd name="connsiteY5" fmla="*/ 1168958 h 1257011"/>
              <a:gd name="connsiteX6" fmla="*/ 0 w 1031018"/>
              <a:gd name="connsiteY6" fmla="*/ 614960 h 1257011"/>
              <a:gd name="connsiteX0" fmla="*/ 0 w 970058"/>
              <a:gd name="connsiteY0" fmla="*/ 614960 h 1257011"/>
              <a:gd name="connsiteX1" fmla="*/ 293932 w 970058"/>
              <a:gd name="connsiteY1" fmla="*/ 0 h 1257011"/>
              <a:gd name="connsiteX2" fmla="*/ 770953 w 970058"/>
              <a:gd name="connsiteY2" fmla="*/ 209974 h 1257011"/>
              <a:gd name="connsiteX3" fmla="*/ 970058 w 970058"/>
              <a:gd name="connsiteY3" fmla="*/ 736880 h 1257011"/>
              <a:gd name="connsiteX4" fmla="*/ 804819 w 970058"/>
              <a:gd name="connsiteY4" fmla="*/ 1257011 h 1257011"/>
              <a:gd name="connsiteX5" fmla="*/ 253292 w 970058"/>
              <a:gd name="connsiteY5" fmla="*/ 1168958 h 1257011"/>
              <a:gd name="connsiteX6" fmla="*/ 0 w 970058"/>
              <a:gd name="connsiteY6" fmla="*/ 614960 h 1257011"/>
              <a:gd name="connsiteX0" fmla="*/ 0 w 936192"/>
              <a:gd name="connsiteY0" fmla="*/ 614960 h 1257011"/>
              <a:gd name="connsiteX1" fmla="*/ 293932 w 936192"/>
              <a:gd name="connsiteY1" fmla="*/ 0 h 1257011"/>
              <a:gd name="connsiteX2" fmla="*/ 770953 w 936192"/>
              <a:gd name="connsiteY2" fmla="*/ 209974 h 1257011"/>
              <a:gd name="connsiteX3" fmla="*/ 936192 w 936192"/>
              <a:gd name="connsiteY3" fmla="*/ 736880 h 1257011"/>
              <a:gd name="connsiteX4" fmla="*/ 804819 w 936192"/>
              <a:gd name="connsiteY4" fmla="*/ 1257011 h 1257011"/>
              <a:gd name="connsiteX5" fmla="*/ 253292 w 936192"/>
              <a:gd name="connsiteY5" fmla="*/ 1168958 h 1257011"/>
              <a:gd name="connsiteX6" fmla="*/ 0 w 936192"/>
              <a:gd name="connsiteY6" fmla="*/ 614960 h 1257011"/>
              <a:gd name="connsiteX0" fmla="*/ 0 w 936192"/>
              <a:gd name="connsiteY0" fmla="*/ 614960 h 1243464"/>
              <a:gd name="connsiteX1" fmla="*/ 293932 w 936192"/>
              <a:gd name="connsiteY1" fmla="*/ 0 h 1243464"/>
              <a:gd name="connsiteX2" fmla="*/ 770953 w 936192"/>
              <a:gd name="connsiteY2" fmla="*/ 209974 h 1243464"/>
              <a:gd name="connsiteX3" fmla="*/ 936192 w 936192"/>
              <a:gd name="connsiteY3" fmla="*/ 736880 h 1243464"/>
              <a:gd name="connsiteX4" fmla="*/ 757406 w 936192"/>
              <a:gd name="connsiteY4" fmla="*/ 1243464 h 1243464"/>
              <a:gd name="connsiteX5" fmla="*/ 253292 w 936192"/>
              <a:gd name="connsiteY5" fmla="*/ 1168958 h 1243464"/>
              <a:gd name="connsiteX6" fmla="*/ 0 w 936192"/>
              <a:gd name="connsiteY6" fmla="*/ 614960 h 1243464"/>
              <a:gd name="connsiteX0" fmla="*/ 0 w 936192"/>
              <a:gd name="connsiteY0" fmla="*/ 614960 h 1277331"/>
              <a:gd name="connsiteX1" fmla="*/ 293932 w 936192"/>
              <a:gd name="connsiteY1" fmla="*/ 0 h 1277331"/>
              <a:gd name="connsiteX2" fmla="*/ 770953 w 936192"/>
              <a:gd name="connsiteY2" fmla="*/ 209974 h 1277331"/>
              <a:gd name="connsiteX3" fmla="*/ 936192 w 936192"/>
              <a:gd name="connsiteY3" fmla="*/ 736880 h 1277331"/>
              <a:gd name="connsiteX4" fmla="*/ 791273 w 936192"/>
              <a:gd name="connsiteY4" fmla="*/ 1277331 h 1277331"/>
              <a:gd name="connsiteX5" fmla="*/ 253292 w 936192"/>
              <a:gd name="connsiteY5" fmla="*/ 1168958 h 1277331"/>
              <a:gd name="connsiteX6" fmla="*/ 0 w 936192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763973 h 1277331"/>
              <a:gd name="connsiteX4" fmla="*/ 791273 w 949738"/>
              <a:gd name="connsiteY4" fmla="*/ 1277331 h 1277331"/>
              <a:gd name="connsiteX5" fmla="*/ 253292 w 949738"/>
              <a:gd name="connsiteY5" fmla="*/ 1168958 h 1277331"/>
              <a:gd name="connsiteX6" fmla="*/ 0 w 949738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818159 h 1277331"/>
              <a:gd name="connsiteX4" fmla="*/ 791273 w 949738"/>
              <a:gd name="connsiteY4" fmla="*/ 1277331 h 1277331"/>
              <a:gd name="connsiteX5" fmla="*/ 253292 w 949738"/>
              <a:gd name="connsiteY5" fmla="*/ 1168958 h 1277331"/>
              <a:gd name="connsiteX6" fmla="*/ 0 w 949738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818159 h 1277331"/>
              <a:gd name="connsiteX4" fmla="*/ 791273 w 949738"/>
              <a:gd name="connsiteY4" fmla="*/ 1277331 h 1277331"/>
              <a:gd name="connsiteX5" fmla="*/ 212652 w 949738"/>
              <a:gd name="connsiteY5" fmla="*/ 1189278 h 1277331"/>
              <a:gd name="connsiteX6" fmla="*/ 0 w 949738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818159 h 1277331"/>
              <a:gd name="connsiteX4" fmla="*/ 791273 w 949738"/>
              <a:gd name="connsiteY4" fmla="*/ 1277331 h 1277331"/>
              <a:gd name="connsiteX5" fmla="*/ 185559 w 949738"/>
              <a:gd name="connsiteY5" fmla="*/ 1215655 h 1277331"/>
              <a:gd name="connsiteX6" fmla="*/ 0 w 949738"/>
              <a:gd name="connsiteY6" fmla="*/ 614960 h 1277331"/>
              <a:gd name="connsiteX0" fmla="*/ 0 w 949738"/>
              <a:gd name="connsiteY0" fmla="*/ 614960 h 1310302"/>
              <a:gd name="connsiteX1" fmla="*/ 293932 w 949738"/>
              <a:gd name="connsiteY1" fmla="*/ 0 h 1310302"/>
              <a:gd name="connsiteX2" fmla="*/ 770953 w 949738"/>
              <a:gd name="connsiteY2" fmla="*/ 209974 h 1310302"/>
              <a:gd name="connsiteX3" fmla="*/ 949738 w 949738"/>
              <a:gd name="connsiteY3" fmla="*/ 818159 h 1310302"/>
              <a:gd name="connsiteX4" fmla="*/ 716767 w 949738"/>
              <a:gd name="connsiteY4" fmla="*/ 1310302 h 1310302"/>
              <a:gd name="connsiteX5" fmla="*/ 185559 w 949738"/>
              <a:gd name="connsiteY5" fmla="*/ 1215655 h 1310302"/>
              <a:gd name="connsiteX6" fmla="*/ 0 w 949738"/>
              <a:gd name="connsiteY6" fmla="*/ 614960 h 1310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49738" h="1310302">
                <a:moveTo>
                  <a:pt x="0" y="614960"/>
                </a:moveTo>
                <a:lnTo>
                  <a:pt x="293932" y="0"/>
                </a:lnTo>
                <a:lnTo>
                  <a:pt x="770953" y="209974"/>
                </a:lnTo>
                <a:lnTo>
                  <a:pt x="949738" y="818159"/>
                </a:lnTo>
                <a:lnTo>
                  <a:pt x="716767" y="1310302"/>
                </a:lnTo>
                <a:lnTo>
                  <a:pt x="185559" y="1215655"/>
                </a:lnTo>
                <a:lnTo>
                  <a:pt x="0" y="61496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円弧 77">
            <a:extLst>
              <a:ext uri="{FF2B5EF4-FFF2-40B4-BE49-F238E27FC236}">
                <a16:creationId xmlns:a16="http://schemas.microsoft.com/office/drawing/2014/main" id="{FF1546B4-57AB-BA38-ADE4-447D2E22EAAE}"/>
              </a:ext>
            </a:extLst>
          </p:cNvPr>
          <p:cNvSpPr/>
          <p:nvPr/>
        </p:nvSpPr>
        <p:spPr>
          <a:xfrm>
            <a:off x="6885572" y="1341275"/>
            <a:ext cx="357525" cy="694877"/>
          </a:xfrm>
          <a:prstGeom prst="arc">
            <a:avLst>
              <a:gd name="adj1" fmla="val 4522008"/>
              <a:gd name="adj2" fmla="val 1510464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円弧 78">
            <a:extLst>
              <a:ext uri="{FF2B5EF4-FFF2-40B4-BE49-F238E27FC236}">
                <a16:creationId xmlns:a16="http://schemas.microsoft.com/office/drawing/2014/main" id="{08478962-FC79-DC9F-D08E-D8796F346AC3}"/>
              </a:ext>
            </a:extLst>
          </p:cNvPr>
          <p:cNvSpPr/>
          <p:nvPr/>
        </p:nvSpPr>
        <p:spPr>
          <a:xfrm>
            <a:off x="6205972" y="1635127"/>
            <a:ext cx="351115" cy="824307"/>
          </a:xfrm>
          <a:prstGeom prst="arc">
            <a:avLst>
              <a:gd name="adj1" fmla="val 4845872"/>
              <a:gd name="adj2" fmla="val 13528058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弧 80">
            <a:extLst>
              <a:ext uri="{FF2B5EF4-FFF2-40B4-BE49-F238E27FC236}">
                <a16:creationId xmlns:a16="http://schemas.microsoft.com/office/drawing/2014/main" id="{059701E8-804D-FDC2-4118-79980598AC91}"/>
              </a:ext>
            </a:extLst>
          </p:cNvPr>
          <p:cNvSpPr/>
          <p:nvPr/>
        </p:nvSpPr>
        <p:spPr>
          <a:xfrm>
            <a:off x="6389588" y="1078137"/>
            <a:ext cx="861998" cy="1466971"/>
          </a:xfrm>
          <a:prstGeom prst="arc">
            <a:avLst>
              <a:gd name="adj1" fmla="val 4643196"/>
              <a:gd name="adj2" fmla="val 146459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矢印: 下カーブ 70">
            <a:extLst>
              <a:ext uri="{FF2B5EF4-FFF2-40B4-BE49-F238E27FC236}">
                <a16:creationId xmlns:a16="http://schemas.microsoft.com/office/drawing/2014/main" id="{2DFDCF36-CE51-7E71-6B8D-286B9218E95A}"/>
              </a:ext>
            </a:extLst>
          </p:cNvPr>
          <p:cNvSpPr/>
          <p:nvPr/>
        </p:nvSpPr>
        <p:spPr>
          <a:xfrm>
            <a:off x="6006545" y="1377742"/>
            <a:ext cx="362617" cy="460902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38DF6B16-FAFD-3B99-4FBF-F263FF2D3E4F}"/>
              </a:ext>
            </a:extLst>
          </p:cNvPr>
          <p:cNvGrpSpPr/>
          <p:nvPr/>
        </p:nvGrpSpPr>
        <p:grpSpPr>
          <a:xfrm>
            <a:off x="8354703" y="1211871"/>
            <a:ext cx="1038509" cy="1334382"/>
            <a:chOff x="4503412" y="1150258"/>
            <a:chExt cx="1114618" cy="1334382"/>
          </a:xfrm>
        </p:grpSpPr>
        <p:sp>
          <p:nvSpPr>
            <p:cNvPr id="83" name="フリーフォーム: 図形 82">
              <a:extLst>
                <a:ext uri="{FF2B5EF4-FFF2-40B4-BE49-F238E27FC236}">
                  <a16:creationId xmlns:a16="http://schemas.microsoft.com/office/drawing/2014/main" id="{D005CFAE-6363-A4EE-173A-0E2F65C404D6}"/>
                </a:ext>
              </a:extLst>
            </p:cNvPr>
            <p:cNvSpPr/>
            <p:nvPr/>
          </p:nvSpPr>
          <p:spPr>
            <a:xfrm>
              <a:off x="5118696" y="1246293"/>
              <a:ext cx="489623" cy="1151466"/>
            </a:xfrm>
            <a:custGeom>
              <a:avLst/>
              <a:gdLst>
                <a:gd name="connsiteX0" fmla="*/ 0 w 284480"/>
                <a:gd name="connsiteY0" fmla="*/ 0 h 1158240"/>
                <a:gd name="connsiteX1" fmla="*/ 284480 w 284480"/>
                <a:gd name="connsiteY1" fmla="*/ 602826 h 1158240"/>
                <a:gd name="connsiteX2" fmla="*/ 13547 w 284480"/>
                <a:gd name="connsiteY2" fmla="*/ 1158240 h 1158240"/>
                <a:gd name="connsiteX0" fmla="*/ 0 w 284480"/>
                <a:gd name="connsiteY0" fmla="*/ 0 h 1158240"/>
                <a:gd name="connsiteX1" fmla="*/ 69276 w 284480"/>
                <a:gd name="connsiteY1" fmla="*/ 115146 h 1158240"/>
                <a:gd name="connsiteX2" fmla="*/ 284480 w 284480"/>
                <a:gd name="connsiteY2" fmla="*/ 602826 h 1158240"/>
                <a:gd name="connsiteX3" fmla="*/ 13547 w 284480"/>
                <a:gd name="connsiteY3" fmla="*/ 1158240 h 1158240"/>
                <a:gd name="connsiteX0" fmla="*/ 0 w 284480"/>
                <a:gd name="connsiteY0" fmla="*/ 0 h 1158240"/>
                <a:gd name="connsiteX1" fmla="*/ 69276 w 284480"/>
                <a:gd name="connsiteY1" fmla="*/ 115146 h 1158240"/>
                <a:gd name="connsiteX2" fmla="*/ 284480 w 284480"/>
                <a:gd name="connsiteY2" fmla="*/ 602826 h 1158240"/>
                <a:gd name="connsiteX3" fmla="*/ 102902 w 284480"/>
                <a:gd name="connsiteY3" fmla="*/ 982133 h 1158240"/>
                <a:gd name="connsiteX4" fmla="*/ 13547 w 284480"/>
                <a:gd name="connsiteY4" fmla="*/ 1158240 h 1158240"/>
                <a:gd name="connsiteX0" fmla="*/ 0 w 472784"/>
                <a:gd name="connsiteY0" fmla="*/ 0 h 1158240"/>
                <a:gd name="connsiteX1" fmla="*/ 257580 w 472784"/>
                <a:gd name="connsiteY1" fmla="*/ 115146 h 1158240"/>
                <a:gd name="connsiteX2" fmla="*/ 472784 w 472784"/>
                <a:gd name="connsiteY2" fmla="*/ 602826 h 1158240"/>
                <a:gd name="connsiteX3" fmla="*/ 291206 w 472784"/>
                <a:gd name="connsiteY3" fmla="*/ 982133 h 1158240"/>
                <a:gd name="connsiteX4" fmla="*/ 201851 w 472784"/>
                <a:gd name="connsiteY4" fmla="*/ 1158240 h 1158240"/>
                <a:gd name="connsiteX0" fmla="*/ 0 w 472784"/>
                <a:gd name="connsiteY0" fmla="*/ 13548 h 1171788"/>
                <a:gd name="connsiteX1" fmla="*/ 203779 w 472784"/>
                <a:gd name="connsiteY1" fmla="*/ 0 h 1171788"/>
                <a:gd name="connsiteX2" fmla="*/ 472784 w 472784"/>
                <a:gd name="connsiteY2" fmla="*/ 616374 h 1171788"/>
                <a:gd name="connsiteX3" fmla="*/ 291206 w 472784"/>
                <a:gd name="connsiteY3" fmla="*/ 995681 h 1171788"/>
                <a:gd name="connsiteX4" fmla="*/ 201851 w 472784"/>
                <a:gd name="connsiteY4" fmla="*/ 1171788 h 1171788"/>
                <a:gd name="connsiteX0" fmla="*/ 13353 w 486137"/>
                <a:gd name="connsiteY0" fmla="*/ 13548 h 1158241"/>
                <a:gd name="connsiteX1" fmla="*/ 217132 w 486137"/>
                <a:gd name="connsiteY1" fmla="*/ 0 h 1158241"/>
                <a:gd name="connsiteX2" fmla="*/ 486137 w 486137"/>
                <a:gd name="connsiteY2" fmla="*/ 616374 h 1158241"/>
                <a:gd name="connsiteX3" fmla="*/ 304559 w 486137"/>
                <a:gd name="connsiteY3" fmla="*/ 995681 h 1158241"/>
                <a:gd name="connsiteX4" fmla="*/ 0 w 486137"/>
                <a:gd name="connsiteY4" fmla="*/ 1158241 h 1158241"/>
                <a:gd name="connsiteX0" fmla="*/ 13353 w 486137"/>
                <a:gd name="connsiteY0" fmla="*/ 13548 h 1158241"/>
                <a:gd name="connsiteX1" fmla="*/ 217132 w 486137"/>
                <a:gd name="connsiteY1" fmla="*/ 0 h 1158241"/>
                <a:gd name="connsiteX2" fmla="*/ 486137 w 486137"/>
                <a:gd name="connsiteY2" fmla="*/ 616374 h 1158241"/>
                <a:gd name="connsiteX3" fmla="*/ 230584 w 486137"/>
                <a:gd name="connsiteY3" fmla="*/ 1090508 h 1158241"/>
                <a:gd name="connsiteX4" fmla="*/ 0 w 486137"/>
                <a:gd name="connsiteY4" fmla="*/ 1158241 h 1158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6137" h="1158241">
                  <a:moveTo>
                    <a:pt x="13353" y="13548"/>
                  </a:moveTo>
                  <a:lnTo>
                    <a:pt x="217132" y="0"/>
                  </a:lnTo>
                  <a:lnTo>
                    <a:pt x="486137" y="616374"/>
                  </a:lnTo>
                  <a:lnTo>
                    <a:pt x="230584" y="1090508"/>
                  </a:lnTo>
                  <a:lnTo>
                    <a:pt x="0" y="1158241"/>
                  </a:lnTo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円弧 83">
              <a:extLst>
                <a:ext uri="{FF2B5EF4-FFF2-40B4-BE49-F238E27FC236}">
                  <a16:creationId xmlns:a16="http://schemas.microsoft.com/office/drawing/2014/main" id="{2DBDA65B-724F-8290-5DDE-DCBEE8884D74}"/>
                </a:ext>
              </a:extLst>
            </p:cNvPr>
            <p:cNvSpPr/>
            <p:nvPr/>
          </p:nvSpPr>
          <p:spPr>
            <a:xfrm>
              <a:off x="4503412" y="1653440"/>
              <a:ext cx="1114618" cy="400573"/>
            </a:xfrm>
            <a:prstGeom prst="arc">
              <a:avLst>
                <a:gd name="adj1" fmla="val 13462"/>
                <a:gd name="adj2" fmla="val 1447029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円弧 85">
              <a:extLst>
                <a:ext uri="{FF2B5EF4-FFF2-40B4-BE49-F238E27FC236}">
                  <a16:creationId xmlns:a16="http://schemas.microsoft.com/office/drawing/2014/main" id="{D1861327-75E9-00A8-243C-CF43AAD0678D}"/>
                </a:ext>
              </a:extLst>
            </p:cNvPr>
            <p:cNvSpPr/>
            <p:nvPr/>
          </p:nvSpPr>
          <p:spPr>
            <a:xfrm>
              <a:off x="4694605" y="2218931"/>
              <a:ext cx="661060" cy="265709"/>
            </a:xfrm>
            <a:prstGeom prst="arc">
              <a:avLst>
                <a:gd name="adj1" fmla="val 21151356"/>
                <a:gd name="adj2" fmla="val 1653413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六角形 60">
              <a:extLst>
                <a:ext uri="{FF2B5EF4-FFF2-40B4-BE49-F238E27FC236}">
                  <a16:creationId xmlns:a16="http://schemas.microsoft.com/office/drawing/2014/main" id="{3FA72512-3A4E-1775-EC80-49486992E9D8}"/>
                </a:ext>
              </a:extLst>
            </p:cNvPr>
            <p:cNvSpPr/>
            <p:nvPr/>
          </p:nvSpPr>
          <p:spPr>
            <a:xfrm>
              <a:off x="4506319" y="1188875"/>
              <a:ext cx="895552" cy="1283811"/>
            </a:xfrm>
            <a:custGeom>
              <a:avLst/>
              <a:gdLst>
                <a:gd name="connsiteX0" fmla="*/ 0 w 1152939"/>
                <a:gd name="connsiteY0" fmla="*/ 506586 h 1013171"/>
                <a:gd name="connsiteX1" fmla="*/ 253293 w 1152939"/>
                <a:gd name="connsiteY1" fmla="*/ 0 h 1013171"/>
                <a:gd name="connsiteX2" fmla="*/ 899646 w 1152939"/>
                <a:gd name="connsiteY2" fmla="*/ 0 h 1013171"/>
                <a:gd name="connsiteX3" fmla="*/ 1152939 w 1152939"/>
                <a:gd name="connsiteY3" fmla="*/ 506586 h 1013171"/>
                <a:gd name="connsiteX4" fmla="*/ 899646 w 1152939"/>
                <a:gd name="connsiteY4" fmla="*/ 1013171 h 1013171"/>
                <a:gd name="connsiteX5" fmla="*/ 253293 w 1152939"/>
                <a:gd name="connsiteY5" fmla="*/ 1013171 h 1013171"/>
                <a:gd name="connsiteX6" fmla="*/ 0 w 1152939"/>
                <a:gd name="connsiteY6" fmla="*/ 506586 h 1013171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253293 w 1152939"/>
                <a:gd name="connsiteY5" fmla="*/ 1101225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429399 w 1152939"/>
                <a:gd name="connsiteY5" fmla="*/ 952212 h 1101225"/>
                <a:gd name="connsiteX6" fmla="*/ 0 w 1152939"/>
                <a:gd name="connsiteY6" fmla="*/ 594640 h 1101225"/>
                <a:gd name="connsiteX0" fmla="*/ 0 w 1152939"/>
                <a:gd name="connsiteY0" fmla="*/ 594640 h 1101225"/>
                <a:gd name="connsiteX1" fmla="*/ 449719 w 1152939"/>
                <a:gd name="connsiteY1" fmla="*/ 0 h 1101225"/>
                <a:gd name="connsiteX2" fmla="*/ 899646 w 1152939"/>
                <a:gd name="connsiteY2" fmla="*/ 88054 h 1101225"/>
                <a:gd name="connsiteX3" fmla="*/ 1152939 w 1152939"/>
                <a:gd name="connsiteY3" fmla="*/ 594640 h 1101225"/>
                <a:gd name="connsiteX4" fmla="*/ 899646 w 1152939"/>
                <a:gd name="connsiteY4" fmla="*/ 1101225 h 1101225"/>
                <a:gd name="connsiteX5" fmla="*/ 388759 w 1152939"/>
                <a:gd name="connsiteY5" fmla="*/ 986079 h 1101225"/>
                <a:gd name="connsiteX6" fmla="*/ 0 w 1152939"/>
                <a:gd name="connsiteY6" fmla="*/ 594640 h 1101225"/>
                <a:gd name="connsiteX0" fmla="*/ 0 w 976833"/>
                <a:gd name="connsiteY0" fmla="*/ 364347 h 1101225"/>
                <a:gd name="connsiteX1" fmla="*/ 273613 w 976833"/>
                <a:gd name="connsiteY1" fmla="*/ 0 h 1101225"/>
                <a:gd name="connsiteX2" fmla="*/ 723540 w 976833"/>
                <a:gd name="connsiteY2" fmla="*/ 88054 h 1101225"/>
                <a:gd name="connsiteX3" fmla="*/ 976833 w 976833"/>
                <a:gd name="connsiteY3" fmla="*/ 594640 h 1101225"/>
                <a:gd name="connsiteX4" fmla="*/ 723540 w 976833"/>
                <a:gd name="connsiteY4" fmla="*/ 1101225 h 1101225"/>
                <a:gd name="connsiteX5" fmla="*/ 212653 w 976833"/>
                <a:gd name="connsiteY5" fmla="*/ 986079 h 1101225"/>
                <a:gd name="connsiteX6" fmla="*/ 0 w 976833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57200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64347 h 1101225"/>
                <a:gd name="connsiteX1" fmla="*/ 273613 w 929419"/>
                <a:gd name="connsiteY1" fmla="*/ 0 h 1101225"/>
                <a:gd name="connsiteX2" fmla="*/ 723540 w 929419"/>
                <a:gd name="connsiteY2" fmla="*/ 88054 h 1101225"/>
                <a:gd name="connsiteX3" fmla="*/ 929419 w 929419"/>
                <a:gd name="connsiteY3" fmla="*/ 703013 h 1101225"/>
                <a:gd name="connsiteX4" fmla="*/ 723540 w 929419"/>
                <a:gd name="connsiteY4" fmla="*/ 1101225 h 1101225"/>
                <a:gd name="connsiteX5" fmla="*/ 212653 w 929419"/>
                <a:gd name="connsiteY5" fmla="*/ 986079 h 1101225"/>
                <a:gd name="connsiteX6" fmla="*/ 0 w 929419"/>
                <a:gd name="connsiteY6" fmla="*/ 364347 h 1101225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23540 w 929419"/>
                <a:gd name="connsiteY2" fmla="*/ 119421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32592"/>
                <a:gd name="connsiteX1" fmla="*/ 273613 w 929419"/>
                <a:gd name="connsiteY1" fmla="*/ 0 h 1132592"/>
                <a:gd name="connsiteX2" fmla="*/ 750633 w 929419"/>
                <a:gd name="connsiteY2" fmla="*/ 188428 h 1132592"/>
                <a:gd name="connsiteX3" fmla="*/ 929419 w 929419"/>
                <a:gd name="connsiteY3" fmla="*/ 734380 h 1132592"/>
                <a:gd name="connsiteX4" fmla="*/ 723540 w 929419"/>
                <a:gd name="connsiteY4" fmla="*/ 1132592 h 1132592"/>
                <a:gd name="connsiteX5" fmla="*/ 212653 w 929419"/>
                <a:gd name="connsiteY5" fmla="*/ 1017446 h 1132592"/>
                <a:gd name="connsiteX6" fmla="*/ 0 w 929419"/>
                <a:gd name="connsiteY6" fmla="*/ 395714 h 113259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12653 w 929419"/>
                <a:gd name="connsiteY5" fmla="*/ 1017446 h 1189052"/>
                <a:gd name="connsiteX6" fmla="*/ 0 w 929419"/>
                <a:gd name="connsiteY6" fmla="*/ 395714 h 1189052"/>
                <a:gd name="connsiteX0" fmla="*/ 0 w 929419"/>
                <a:gd name="connsiteY0" fmla="*/ 395714 h 1189052"/>
                <a:gd name="connsiteX1" fmla="*/ 273613 w 929419"/>
                <a:gd name="connsiteY1" fmla="*/ 0 h 1189052"/>
                <a:gd name="connsiteX2" fmla="*/ 750633 w 929419"/>
                <a:gd name="connsiteY2" fmla="*/ 188428 h 1189052"/>
                <a:gd name="connsiteX3" fmla="*/ 929419 w 929419"/>
                <a:gd name="connsiteY3" fmla="*/ 734380 h 1189052"/>
                <a:gd name="connsiteX4" fmla="*/ 737087 w 929419"/>
                <a:gd name="connsiteY4" fmla="*/ 1189052 h 1189052"/>
                <a:gd name="connsiteX5" fmla="*/ 232973 w 929419"/>
                <a:gd name="connsiteY5" fmla="*/ 1023720 h 1189052"/>
                <a:gd name="connsiteX6" fmla="*/ 0 w 929419"/>
                <a:gd name="connsiteY6" fmla="*/ 395714 h 1189052"/>
                <a:gd name="connsiteX0" fmla="*/ 0 w 895552"/>
                <a:gd name="connsiteY0" fmla="*/ 445901 h 1189052"/>
                <a:gd name="connsiteX1" fmla="*/ 239746 w 895552"/>
                <a:gd name="connsiteY1" fmla="*/ 0 h 1189052"/>
                <a:gd name="connsiteX2" fmla="*/ 716766 w 895552"/>
                <a:gd name="connsiteY2" fmla="*/ 188428 h 1189052"/>
                <a:gd name="connsiteX3" fmla="*/ 895552 w 895552"/>
                <a:gd name="connsiteY3" fmla="*/ 734380 h 1189052"/>
                <a:gd name="connsiteX4" fmla="*/ 703220 w 895552"/>
                <a:gd name="connsiteY4" fmla="*/ 1189052 h 1189052"/>
                <a:gd name="connsiteX5" fmla="*/ 199106 w 895552"/>
                <a:gd name="connsiteY5" fmla="*/ 1023720 h 1189052"/>
                <a:gd name="connsiteX6" fmla="*/ 0 w 895552"/>
                <a:gd name="connsiteY6" fmla="*/ 445901 h 1189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95552" h="1189052">
                  <a:moveTo>
                    <a:pt x="0" y="445901"/>
                  </a:moveTo>
                  <a:lnTo>
                    <a:pt x="239746" y="0"/>
                  </a:lnTo>
                  <a:lnTo>
                    <a:pt x="716766" y="188428"/>
                  </a:lnTo>
                  <a:lnTo>
                    <a:pt x="895552" y="734380"/>
                  </a:lnTo>
                  <a:lnTo>
                    <a:pt x="703220" y="1189052"/>
                  </a:lnTo>
                  <a:lnTo>
                    <a:pt x="199106" y="1023720"/>
                  </a:lnTo>
                  <a:lnTo>
                    <a:pt x="0" y="445901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円弧 84">
              <a:extLst>
                <a:ext uri="{FF2B5EF4-FFF2-40B4-BE49-F238E27FC236}">
                  <a16:creationId xmlns:a16="http://schemas.microsoft.com/office/drawing/2014/main" id="{0098C40B-32F5-C913-4E55-66C2A3B9A45F}"/>
                </a:ext>
              </a:extLst>
            </p:cNvPr>
            <p:cNvSpPr/>
            <p:nvPr/>
          </p:nvSpPr>
          <p:spPr>
            <a:xfrm>
              <a:off x="4660740" y="1150258"/>
              <a:ext cx="661060" cy="265709"/>
            </a:xfrm>
            <a:prstGeom prst="arc">
              <a:avLst>
                <a:gd name="adj1" fmla="val 12082110"/>
                <a:gd name="adj2" fmla="val 1994828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8" name="六角形 67">
            <a:extLst>
              <a:ext uri="{FF2B5EF4-FFF2-40B4-BE49-F238E27FC236}">
                <a16:creationId xmlns:a16="http://schemas.microsoft.com/office/drawing/2014/main" id="{4994BE51-4DF5-A12A-C2ED-005621EE9070}"/>
              </a:ext>
            </a:extLst>
          </p:cNvPr>
          <p:cNvSpPr/>
          <p:nvPr/>
        </p:nvSpPr>
        <p:spPr>
          <a:xfrm>
            <a:off x="8219047" y="1253720"/>
            <a:ext cx="1005414" cy="1281692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99646 w 1152939"/>
              <a:gd name="connsiteY2" fmla="*/ 17610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38686 w 1152939"/>
              <a:gd name="connsiteY2" fmla="*/ 372533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152939"/>
              <a:gd name="connsiteY0" fmla="*/ 682693 h 1189278"/>
              <a:gd name="connsiteX1" fmla="*/ 300706 w 1152939"/>
              <a:gd name="connsiteY1" fmla="*/ 0 h 1189278"/>
              <a:gd name="connsiteX2" fmla="*/ 804820 w 1152939"/>
              <a:gd name="connsiteY2" fmla="*/ 257387 h 1189278"/>
              <a:gd name="connsiteX3" fmla="*/ 1152939 w 1152939"/>
              <a:gd name="connsiteY3" fmla="*/ 682693 h 1189278"/>
              <a:gd name="connsiteX4" fmla="*/ 899646 w 1152939"/>
              <a:gd name="connsiteY4" fmla="*/ 1189278 h 1189278"/>
              <a:gd name="connsiteX5" fmla="*/ 253293 w 1152939"/>
              <a:gd name="connsiteY5" fmla="*/ 1189278 h 1189278"/>
              <a:gd name="connsiteX6" fmla="*/ 0 w 1152939"/>
              <a:gd name="connsiteY6" fmla="*/ 682693 h 1189278"/>
              <a:gd name="connsiteX0" fmla="*/ 0 w 1064885"/>
              <a:gd name="connsiteY0" fmla="*/ 682693 h 1189278"/>
              <a:gd name="connsiteX1" fmla="*/ 300706 w 1064885"/>
              <a:gd name="connsiteY1" fmla="*/ 0 h 1189278"/>
              <a:gd name="connsiteX2" fmla="*/ 804820 w 1064885"/>
              <a:gd name="connsiteY2" fmla="*/ 257387 h 1189278"/>
              <a:gd name="connsiteX3" fmla="*/ 1064885 w 1064885"/>
              <a:gd name="connsiteY3" fmla="*/ 777520 h 1189278"/>
              <a:gd name="connsiteX4" fmla="*/ 899646 w 1064885"/>
              <a:gd name="connsiteY4" fmla="*/ 1189278 h 1189278"/>
              <a:gd name="connsiteX5" fmla="*/ 253293 w 1064885"/>
              <a:gd name="connsiteY5" fmla="*/ 1189278 h 1189278"/>
              <a:gd name="connsiteX6" fmla="*/ 0 w 1064885"/>
              <a:gd name="connsiteY6" fmla="*/ 682693 h 1189278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253293 w 1064885"/>
              <a:gd name="connsiteY5" fmla="*/ 1189278 h 1304424"/>
              <a:gd name="connsiteX6" fmla="*/ 0 w 1064885"/>
              <a:gd name="connsiteY6" fmla="*/ 682693 h 1304424"/>
              <a:gd name="connsiteX0" fmla="*/ 0 w 1064885"/>
              <a:gd name="connsiteY0" fmla="*/ 682693 h 1304424"/>
              <a:gd name="connsiteX1" fmla="*/ 300706 w 1064885"/>
              <a:gd name="connsiteY1" fmla="*/ 0 h 1304424"/>
              <a:gd name="connsiteX2" fmla="*/ 804820 w 1064885"/>
              <a:gd name="connsiteY2" fmla="*/ 257387 h 1304424"/>
              <a:gd name="connsiteX3" fmla="*/ 1064885 w 1064885"/>
              <a:gd name="connsiteY3" fmla="*/ 777520 h 1304424"/>
              <a:gd name="connsiteX4" fmla="*/ 838686 w 1064885"/>
              <a:gd name="connsiteY4" fmla="*/ 1304424 h 1304424"/>
              <a:gd name="connsiteX5" fmla="*/ 300706 w 1064885"/>
              <a:gd name="connsiteY5" fmla="*/ 1067358 h 1304424"/>
              <a:gd name="connsiteX6" fmla="*/ 0 w 1064885"/>
              <a:gd name="connsiteY6" fmla="*/ 682693 h 1304424"/>
              <a:gd name="connsiteX0" fmla="*/ 0 w 1024245"/>
              <a:gd name="connsiteY0" fmla="*/ 479493 h 1304424"/>
              <a:gd name="connsiteX1" fmla="*/ 260066 w 1024245"/>
              <a:gd name="connsiteY1" fmla="*/ 0 h 1304424"/>
              <a:gd name="connsiteX2" fmla="*/ 764180 w 1024245"/>
              <a:gd name="connsiteY2" fmla="*/ 257387 h 1304424"/>
              <a:gd name="connsiteX3" fmla="*/ 1024245 w 1024245"/>
              <a:gd name="connsiteY3" fmla="*/ 777520 h 1304424"/>
              <a:gd name="connsiteX4" fmla="*/ 798046 w 1024245"/>
              <a:gd name="connsiteY4" fmla="*/ 1304424 h 1304424"/>
              <a:gd name="connsiteX5" fmla="*/ 260066 w 1024245"/>
              <a:gd name="connsiteY5" fmla="*/ 1067358 h 1304424"/>
              <a:gd name="connsiteX6" fmla="*/ 0 w 1024245"/>
              <a:gd name="connsiteY6" fmla="*/ 479493 h 1304424"/>
              <a:gd name="connsiteX0" fmla="*/ 0 w 1031018"/>
              <a:gd name="connsiteY0" fmla="*/ 62173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2173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66839 w 1031018"/>
              <a:gd name="connsiteY5" fmla="*/ 1067358 h 1304424"/>
              <a:gd name="connsiteX6" fmla="*/ 0 w 1031018"/>
              <a:gd name="connsiteY6" fmla="*/ 662373 h 1304424"/>
              <a:gd name="connsiteX0" fmla="*/ 0 w 1031018"/>
              <a:gd name="connsiteY0" fmla="*/ 662373 h 1304424"/>
              <a:gd name="connsiteX1" fmla="*/ 266839 w 1031018"/>
              <a:gd name="connsiteY1" fmla="*/ 0 h 1304424"/>
              <a:gd name="connsiteX2" fmla="*/ 770953 w 1031018"/>
              <a:gd name="connsiteY2" fmla="*/ 257387 h 1304424"/>
              <a:gd name="connsiteX3" fmla="*/ 1031018 w 1031018"/>
              <a:gd name="connsiteY3" fmla="*/ 777520 h 1304424"/>
              <a:gd name="connsiteX4" fmla="*/ 804819 w 1031018"/>
              <a:gd name="connsiteY4" fmla="*/ 1304424 h 1304424"/>
              <a:gd name="connsiteX5" fmla="*/ 253292 w 1031018"/>
              <a:gd name="connsiteY5" fmla="*/ 1216371 h 1304424"/>
              <a:gd name="connsiteX6" fmla="*/ 0 w 1031018"/>
              <a:gd name="connsiteY6" fmla="*/ 662373 h 1304424"/>
              <a:gd name="connsiteX0" fmla="*/ 0 w 1031018"/>
              <a:gd name="connsiteY0" fmla="*/ 587867 h 1229918"/>
              <a:gd name="connsiteX1" fmla="*/ 287159 w 1031018"/>
              <a:gd name="connsiteY1" fmla="*/ 0 h 1229918"/>
              <a:gd name="connsiteX2" fmla="*/ 770953 w 1031018"/>
              <a:gd name="connsiteY2" fmla="*/ 182881 h 1229918"/>
              <a:gd name="connsiteX3" fmla="*/ 1031018 w 1031018"/>
              <a:gd name="connsiteY3" fmla="*/ 703014 h 1229918"/>
              <a:gd name="connsiteX4" fmla="*/ 804819 w 1031018"/>
              <a:gd name="connsiteY4" fmla="*/ 1229918 h 1229918"/>
              <a:gd name="connsiteX5" fmla="*/ 253292 w 1031018"/>
              <a:gd name="connsiteY5" fmla="*/ 1141865 h 1229918"/>
              <a:gd name="connsiteX6" fmla="*/ 0 w 1031018"/>
              <a:gd name="connsiteY6" fmla="*/ 587867 h 1229918"/>
              <a:gd name="connsiteX0" fmla="*/ 0 w 1031018"/>
              <a:gd name="connsiteY0" fmla="*/ 614960 h 1257011"/>
              <a:gd name="connsiteX1" fmla="*/ 293932 w 1031018"/>
              <a:gd name="connsiteY1" fmla="*/ 0 h 1257011"/>
              <a:gd name="connsiteX2" fmla="*/ 770953 w 1031018"/>
              <a:gd name="connsiteY2" fmla="*/ 209974 h 1257011"/>
              <a:gd name="connsiteX3" fmla="*/ 1031018 w 1031018"/>
              <a:gd name="connsiteY3" fmla="*/ 730107 h 1257011"/>
              <a:gd name="connsiteX4" fmla="*/ 804819 w 1031018"/>
              <a:gd name="connsiteY4" fmla="*/ 1257011 h 1257011"/>
              <a:gd name="connsiteX5" fmla="*/ 253292 w 1031018"/>
              <a:gd name="connsiteY5" fmla="*/ 1168958 h 1257011"/>
              <a:gd name="connsiteX6" fmla="*/ 0 w 1031018"/>
              <a:gd name="connsiteY6" fmla="*/ 614960 h 1257011"/>
              <a:gd name="connsiteX0" fmla="*/ 0 w 970058"/>
              <a:gd name="connsiteY0" fmla="*/ 614960 h 1257011"/>
              <a:gd name="connsiteX1" fmla="*/ 293932 w 970058"/>
              <a:gd name="connsiteY1" fmla="*/ 0 h 1257011"/>
              <a:gd name="connsiteX2" fmla="*/ 770953 w 970058"/>
              <a:gd name="connsiteY2" fmla="*/ 209974 h 1257011"/>
              <a:gd name="connsiteX3" fmla="*/ 970058 w 970058"/>
              <a:gd name="connsiteY3" fmla="*/ 736880 h 1257011"/>
              <a:gd name="connsiteX4" fmla="*/ 804819 w 970058"/>
              <a:gd name="connsiteY4" fmla="*/ 1257011 h 1257011"/>
              <a:gd name="connsiteX5" fmla="*/ 253292 w 970058"/>
              <a:gd name="connsiteY5" fmla="*/ 1168958 h 1257011"/>
              <a:gd name="connsiteX6" fmla="*/ 0 w 970058"/>
              <a:gd name="connsiteY6" fmla="*/ 614960 h 1257011"/>
              <a:gd name="connsiteX0" fmla="*/ 0 w 936192"/>
              <a:gd name="connsiteY0" fmla="*/ 614960 h 1257011"/>
              <a:gd name="connsiteX1" fmla="*/ 293932 w 936192"/>
              <a:gd name="connsiteY1" fmla="*/ 0 h 1257011"/>
              <a:gd name="connsiteX2" fmla="*/ 770953 w 936192"/>
              <a:gd name="connsiteY2" fmla="*/ 209974 h 1257011"/>
              <a:gd name="connsiteX3" fmla="*/ 936192 w 936192"/>
              <a:gd name="connsiteY3" fmla="*/ 736880 h 1257011"/>
              <a:gd name="connsiteX4" fmla="*/ 804819 w 936192"/>
              <a:gd name="connsiteY4" fmla="*/ 1257011 h 1257011"/>
              <a:gd name="connsiteX5" fmla="*/ 253292 w 936192"/>
              <a:gd name="connsiteY5" fmla="*/ 1168958 h 1257011"/>
              <a:gd name="connsiteX6" fmla="*/ 0 w 936192"/>
              <a:gd name="connsiteY6" fmla="*/ 614960 h 1257011"/>
              <a:gd name="connsiteX0" fmla="*/ 0 w 936192"/>
              <a:gd name="connsiteY0" fmla="*/ 614960 h 1243464"/>
              <a:gd name="connsiteX1" fmla="*/ 293932 w 936192"/>
              <a:gd name="connsiteY1" fmla="*/ 0 h 1243464"/>
              <a:gd name="connsiteX2" fmla="*/ 770953 w 936192"/>
              <a:gd name="connsiteY2" fmla="*/ 209974 h 1243464"/>
              <a:gd name="connsiteX3" fmla="*/ 936192 w 936192"/>
              <a:gd name="connsiteY3" fmla="*/ 736880 h 1243464"/>
              <a:gd name="connsiteX4" fmla="*/ 757406 w 936192"/>
              <a:gd name="connsiteY4" fmla="*/ 1243464 h 1243464"/>
              <a:gd name="connsiteX5" fmla="*/ 253292 w 936192"/>
              <a:gd name="connsiteY5" fmla="*/ 1168958 h 1243464"/>
              <a:gd name="connsiteX6" fmla="*/ 0 w 936192"/>
              <a:gd name="connsiteY6" fmla="*/ 614960 h 1243464"/>
              <a:gd name="connsiteX0" fmla="*/ 0 w 936192"/>
              <a:gd name="connsiteY0" fmla="*/ 614960 h 1277331"/>
              <a:gd name="connsiteX1" fmla="*/ 293932 w 936192"/>
              <a:gd name="connsiteY1" fmla="*/ 0 h 1277331"/>
              <a:gd name="connsiteX2" fmla="*/ 770953 w 936192"/>
              <a:gd name="connsiteY2" fmla="*/ 209974 h 1277331"/>
              <a:gd name="connsiteX3" fmla="*/ 936192 w 936192"/>
              <a:gd name="connsiteY3" fmla="*/ 736880 h 1277331"/>
              <a:gd name="connsiteX4" fmla="*/ 791273 w 936192"/>
              <a:gd name="connsiteY4" fmla="*/ 1277331 h 1277331"/>
              <a:gd name="connsiteX5" fmla="*/ 253292 w 936192"/>
              <a:gd name="connsiteY5" fmla="*/ 1168958 h 1277331"/>
              <a:gd name="connsiteX6" fmla="*/ 0 w 936192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763973 h 1277331"/>
              <a:gd name="connsiteX4" fmla="*/ 791273 w 949738"/>
              <a:gd name="connsiteY4" fmla="*/ 1277331 h 1277331"/>
              <a:gd name="connsiteX5" fmla="*/ 253292 w 949738"/>
              <a:gd name="connsiteY5" fmla="*/ 1168958 h 1277331"/>
              <a:gd name="connsiteX6" fmla="*/ 0 w 949738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818159 h 1277331"/>
              <a:gd name="connsiteX4" fmla="*/ 791273 w 949738"/>
              <a:gd name="connsiteY4" fmla="*/ 1277331 h 1277331"/>
              <a:gd name="connsiteX5" fmla="*/ 253292 w 949738"/>
              <a:gd name="connsiteY5" fmla="*/ 1168958 h 1277331"/>
              <a:gd name="connsiteX6" fmla="*/ 0 w 949738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818159 h 1277331"/>
              <a:gd name="connsiteX4" fmla="*/ 791273 w 949738"/>
              <a:gd name="connsiteY4" fmla="*/ 1277331 h 1277331"/>
              <a:gd name="connsiteX5" fmla="*/ 212652 w 949738"/>
              <a:gd name="connsiteY5" fmla="*/ 1189278 h 1277331"/>
              <a:gd name="connsiteX6" fmla="*/ 0 w 949738"/>
              <a:gd name="connsiteY6" fmla="*/ 614960 h 1277331"/>
              <a:gd name="connsiteX0" fmla="*/ 0 w 949738"/>
              <a:gd name="connsiteY0" fmla="*/ 614960 h 1277331"/>
              <a:gd name="connsiteX1" fmla="*/ 293932 w 949738"/>
              <a:gd name="connsiteY1" fmla="*/ 0 h 1277331"/>
              <a:gd name="connsiteX2" fmla="*/ 770953 w 949738"/>
              <a:gd name="connsiteY2" fmla="*/ 209974 h 1277331"/>
              <a:gd name="connsiteX3" fmla="*/ 949738 w 949738"/>
              <a:gd name="connsiteY3" fmla="*/ 818159 h 1277331"/>
              <a:gd name="connsiteX4" fmla="*/ 791273 w 949738"/>
              <a:gd name="connsiteY4" fmla="*/ 1277331 h 1277331"/>
              <a:gd name="connsiteX5" fmla="*/ 185559 w 949738"/>
              <a:gd name="connsiteY5" fmla="*/ 1215655 h 1277331"/>
              <a:gd name="connsiteX6" fmla="*/ 0 w 949738"/>
              <a:gd name="connsiteY6" fmla="*/ 614960 h 1277331"/>
              <a:gd name="connsiteX0" fmla="*/ 0 w 949738"/>
              <a:gd name="connsiteY0" fmla="*/ 614960 h 1310302"/>
              <a:gd name="connsiteX1" fmla="*/ 293932 w 949738"/>
              <a:gd name="connsiteY1" fmla="*/ 0 h 1310302"/>
              <a:gd name="connsiteX2" fmla="*/ 770953 w 949738"/>
              <a:gd name="connsiteY2" fmla="*/ 209974 h 1310302"/>
              <a:gd name="connsiteX3" fmla="*/ 949738 w 949738"/>
              <a:gd name="connsiteY3" fmla="*/ 818159 h 1310302"/>
              <a:gd name="connsiteX4" fmla="*/ 716767 w 949738"/>
              <a:gd name="connsiteY4" fmla="*/ 1310302 h 1310302"/>
              <a:gd name="connsiteX5" fmla="*/ 185559 w 949738"/>
              <a:gd name="connsiteY5" fmla="*/ 1215655 h 1310302"/>
              <a:gd name="connsiteX6" fmla="*/ 0 w 949738"/>
              <a:gd name="connsiteY6" fmla="*/ 614960 h 1310302"/>
              <a:gd name="connsiteX0" fmla="*/ 0 w 949738"/>
              <a:gd name="connsiteY0" fmla="*/ 496263 h 1191605"/>
              <a:gd name="connsiteX1" fmla="*/ 180580 w 949738"/>
              <a:gd name="connsiteY1" fmla="*/ 0 h 1191605"/>
              <a:gd name="connsiteX2" fmla="*/ 770953 w 949738"/>
              <a:gd name="connsiteY2" fmla="*/ 91277 h 1191605"/>
              <a:gd name="connsiteX3" fmla="*/ 949738 w 949738"/>
              <a:gd name="connsiteY3" fmla="*/ 699462 h 1191605"/>
              <a:gd name="connsiteX4" fmla="*/ 716767 w 949738"/>
              <a:gd name="connsiteY4" fmla="*/ 1191605 h 1191605"/>
              <a:gd name="connsiteX5" fmla="*/ 185559 w 949738"/>
              <a:gd name="connsiteY5" fmla="*/ 1096958 h 1191605"/>
              <a:gd name="connsiteX6" fmla="*/ 0 w 949738"/>
              <a:gd name="connsiteY6" fmla="*/ 496263 h 1191605"/>
              <a:gd name="connsiteX0" fmla="*/ 0 w 949738"/>
              <a:gd name="connsiteY0" fmla="*/ 496263 h 1191605"/>
              <a:gd name="connsiteX1" fmla="*/ 180580 w 949738"/>
              <a:gd name="connsiteY1" fmla="*/ 0 h 1191605"/>
              <a:gd name="connsiteX2" fmla="*/ 446196 w 949738"/>
              <a:gd name="connsiteY2" fmla="*/ 42711 h 1191605"/>
              <a:gd name="connsiteX3" fmla="*/ 770953 w 949738"/>
              <a:gd name="connsiteY3" fmla="*/ 91277 h 1191605"/>
              <a:gd name="connsiteX4" fmla="*/ 949738 w 949738"/>
              <a:gd name="connsiteY4" fmla="*/ 699462 h 1191605"/>
              <a:gd name="connsiteX5" fmla="*/ 716767 w 949738"/>
              <a:gd name="connsiteY5" fmla="*/ 1191605 h 1191605"/>
              <a:gd name="connsiteX6" fmla="*/ 185559 w 949738"/>
              <a:gd name="connsiteY6" fmla="*/ 1096958 h 1191605"/>
              <a:gd name="connsiteX7" fmla="*/ 0 w 949738"/>
              <a:gd name="connsiteY7" fmla="*/ 496263 h 1191605"/>
              <a:gd name="connsiteX0" fmla="*/ 0 w 949738"/>
              <a:gd name="connsiteY0" fmla="*/ 592031 h 1287373"/>
              <a:gd name="connsiteX1" fmla="*/ 180580 w 949738"/>
              <a:gd name="connsiteY1" fmla="*/ 95768 h 1287373"/>
              <a:gd name="connsiteX2" fmla="*/ 326176 w 949738"/>
              <a:gd name="connsiteY2" fmla="*/ 0 h 1287373"/>
              <a:gd name="connsiteX3" fmla="*/ 770953 w 949738"/>
              <a:gd name="connsiteY3" fmla="*/ 187045 h 1287373"/>
              <a:gd name="connsiteX4" fmla="*/ 949738 w 949738"/>
              <a:gd name="connsiteY4" fmla="*/ 795230 h 1287373"/>
              <a:gd name="connsiteX5" fmla="*/ 716767 w 949738"/>
              <a:gd name="connsiteY5" fmla="*/ 1287373 h 1287373"/>
              <a:gd name="connsiteX6" fmla="*/ 185559 w 949738"/>
              <a:gd name="connsiteY6" fmla="*/ 1192726 h 1287373"/>
              <a:gd name="connsiteX7" fmla="*/ 0 w 949738"/>
              <a:gd name="connsiteY7" fmla="*/ 592031 h 1287373"/>
              <a:gd name="connsiteX0" fmla="*/ 0 w 949738"/>
              <a:gd name="connsiteY0" fmla="*/ 592031 h 1247807"/>
              <a:gd name="connsiteX1" fmla="*/ 180580 w 949738"/>
              <a:gd name="connsiteY1" fmla="*/ 95768 h 1247807"/>
              <a:gd name="connsiteX2" fmla="*/ 326176 w 949738"/>
              <a:gd name="connsiteY2" fmla="*/ 0 h 1247807"/>
              <a:gd name="connsiteX3" fmla="*/ 770953 w 949738"/>
              <a:gd name="connsiteY3" fmla="*/ 187045 h 1247807"/>
              <a:gd name="connsiteX4" fmla="*/ 949738 w 949738"/>
              <a:gd name="connsiteY4" fmla="*/ 795230 h 1247807"/>
              <a:gd name="connsiteX5" fmla="*/ 716767 w 949738"/>
              <a:gd name="connsiteY5" fmla="*/ 1247807 h 1247807"/>
              <a:gd name="connsiteX6" fmla="*/ 185559 w 949738"/>
              <a:gd name="connsiteY6" fmla="*/ 1192726 h 1247807"/>
              <a:gd name="connsiteX7" fmla="*/ 0 w 949738"/>
              <a:gd name="connsiteY7" fmla="*/ 592031 h 1247807"/>
              <a:gd name="connsiteX0" fmla="*/ 0 w 949738"/>
              <a:gd name="connsiteY0" fmla="*/ 592031 h 1247807"/>
              <a:gd name="connsiteX1" fmla="*/ 180580 w 949738"/>
              <a:gd name="connsiteY1" fmla="*/ 95768 h 1247807"/>
              <a:gd name="connsiteX2" fmla="*/ 326176 w 949738"/>
              <a:gd name="connsiteY2" fmla="*/ 0 h 1247807"/>
              <a:gd name="connsiteX3" fmla="*/ 770953 w 949738"/>
              <a:gd name="connsiteY3" fmla="*/ 187045 h 1247807"/>
              <a:gd name="connsiteX4" fmla="*/ 949738 w 949738"/>
              <a:gd name="connsiteY4" fmla="*/ 795230 h 1247807"/>
              <a:gd name="connsiteX5" fmla="*/ 716767 w 949738"/>
              <a:gd name="connsiteY5" fmla="*/ 1247807 h 1247807"/>
              <a:gd name="connsiteX6" fmla="*/ 165556 w 949738"/>
              <a:gd name="connsiteY6" fmla="*/ 1166348 h 1247807"/>
              <a:gd name="connsiteX7" fmla="*/ 0 w 949738"/>
              <a:gd name="connsiteY7" fmla="*/ 592031 h 1247807"/>
              <a:gd name="connsiteX0" fmla="*/ 0 w 969741"/>
              <a:gd name="connsiteY0" fmla="*/ 565653 h 1247807"/>
              <a:gd name="connsiteX1" fmla="*/ 200583 w 969741"/>
              <a:gd name="connsiteY1" fmla="*/ 95768 h 1247807"/>
              <a:gd name="connsiteX2" fmla="*/ 346179 w 969741"/>
              <a:gd name="connsiteY2" fmla="*/ 0 h 1247807"/>
              <a:gd name="connsiteX3" fmla="*/ 790956 w 969741"/>
              <a:gd name="connsiteY3" fmla="*/ 187045 h 1247807"/>
              <a:gd name="connsiteX4" fmla="*/ 969741 w 969741"/>
              <a:gd name="connsiteY4" fmla="*/ 795230 h 1247807"/>
              <a:gd name="connsiteX5" fmla="*/ 736770 w 969741"/>
              <a:gd name="connsiteY5" fmla="*/ 1247807 h 1247807"/>
              <a:gd name="connsiteX6" fmla="*/ 185559 w 969741"/>
              <a:gd name="connsiteY6" fmla="*/ 1166348 h 1247807"/>
              <a:gd name="connsiteX7" fmla="*/ 0 w 969741"/>
              <a:gd name="connsiteY7" fmla="*/ 565653 h 1247807"/>
              <a:gd name="connsiteX0" fmla="*/ 0 w 989744"/>
              <a:gd name="connsiteY0" fmla="*/ 539276 h 1247807"/>
              <a:gd name="connsiteX1" fmla="*/ 220586 w 989744"/>
              <a:gd name="connsiteY1" fmla="*/ 95768 h 1247807"/>
              <a:gd name="connsiteX2" fmla="*/ 366182 w 989744"/>
              <a:gd name="connsiteY2" fmla="*/ 0 h 1247807"/>
              <a:gd name="connsiteX3" fmla="*/ 810959 w 989744"/>
              <a:gd name="connsiteY3" fmla="*/ 187045 h 1247807"/>
              <a:gd name="connsiteX4" fmla="*/ 989744 w 989744"/>
              <a:gd name="connsiteY4" fmla="*/ 795230 h 1247807"/>
              <a:gd name="connsiteX5" fmla="*/ 756773 w 989744"/>
              <a:gd name="connsiteY5" fmla="*/ 1247807 h 1247807"/>
              <a:gd name="connsiteX6" fmla="*/ 205562 w 989744"/>
              <a:gd name="connsiteY6" fmla="*/ 1166348 h 1247807"/>
              <a:gd name="connsiteX7" fmla="*/ 0 w 989744"/>
              <a:gd name="connsiteY7" fmla="*/ 539276 h 124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9744" h="1247807">
                <a:moveTo>
                  <a:pt x="0" y="539276"/>
                </a:moveTo>
                <a:lnTo>
                  <a:pt x="220586" y="95768"/>
                </a:lnTo>
                <a:lnTo>
                  <a:pt x="366182" y="0"/>
                </a:lnTo>
                <a:lnTo>
                  <a:pt x="810959" y="187045"/>
                </a:lnTo>
                <a:lnTo>
                  <a:pt x="989744" y="795230"/>
                </a:lnTo>
                <a:lnTo>
                  <a:pt x="756773" y="1247807"/>
                </a:lnTo>
                <a:lnTo>
                  <a:pt x="205562" y="1166348"/>
                </a:lnTo>
                <a:lnTo>
                  <a:pt x="0" y="53927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弧 88">
            <a:extLst>
              <a:ext uri="{FF2B5EF4-FFF2-40B4-BE49-F238E27FC236}">
                <a16:creationId xmlns:a16="http://schemas.microsoft.com/office/drawing/2014/main" id="{6FF479E8-73D8-22F4-7768-0891BCF37EE0}"/>
              </a:ext>
            </a:extLst>
          </p:cNvPr>
          <p:cNvSpPr/>
          <p:nvPr/>
        </p:nvSpPr>
        <p:spPr>
          <a:xfrm>
            <a:off x="8871590" y="1392728"/>
            <a:ext cx="436424" cy="694877"/>
          </a:xfrm>
          <a:prstGeom prst="arc">
            <a:avLst>
              <a:gd name="adj1" fmla="val 4522008"/>
              <a:gd name="adj2" fmla="val 1510464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弧 89">
            <a:extLst>
              <a:ext uri="{FF2B5EF4-FFF2-40B4-BE49-F238E27FC236}">
                <a16:creationId xmlns:a16="http://schemas.microsoft.com/office/drawing/2014/main" id="{C8DAD790-C5D0-53B5-1791-0D2B53BE9187}"/>
              </a:ext>
            </a:extLst>
          </p:cNvPr>
          <p:cNvSpPr/>
          <p:nvPr/>
        </p:nvSpPr>
        <p:spPr>
          <a:xfrm>
            <a:off x="8168407" y="1710707"/>
            <a:ext cx="446094" cy="710369"/>
          </a:xfrm>
          <a:prstGeom prst="arc">
            <a:avLst>
              <a:gd name="adj1" fmla="val 4845872"/>
              <a:gd name="adj2" fmla="val 14597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円弧 90">
            <a:extLst>
              <a:ext uri="{FF2B5EF4-FFF2-40B4-BE49-F238E27FC236}">
                <a16:creationId xmlns:a16="http://schemas.microsoft.com/office/drawing/2014/main" id="{B258130E-22D0-F7E0-9B6D-6BD65BD0F08C}"/>
              </a:ext>
            </a:extLst>
          </p:cNvPr>
          <p:cNvSpPr/>
          <p:nvPr/>
        </p:nvSpPr>
        <p:spPr>
          <a:xfrm>
            <a:off x="8322996" y="1184778"/>
            <a:ext cx="1026718" cy="1360330"/>
          </a:xfrm>
          <a:prstGeom prst="arc">
            <a:avLst>
              <a:gd name="adj1" fmla="val 4643196"/>
              <a:gd name="adj2" fmla="val 146459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円弧 92">
            <a:extLst>
              <a:ext uri="{FF2B5EF4-FFF2-40B4-BE49-F238E27FC236}">
                <a16:creationId xmlns:a16="http://schemas.microsoft.com/office/drawing/2014/main" id="{6A1C5754-8DB0-4AA2-7A15-61C661C94F6E}"/>
              </a:ext>
            </a:extLst>
          </p:cNvPr>
          <p:cNvSpPr/>
          <p:nvPr/>
        </p:nvSpPr>
        <p:spPr>
          <a:xfrm>
            <a:off x="10351355" y="1196659"/>
            <a:ext cx="615921" cy="265709"/>
          </a:xfrm>
          <a:prstGeom prst="arc">
            <a:avLst>
              <a:gd name="adj1" fmla="val 12082110"/>
              <a:gd name="adj2" fmla="val 1994828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円弧 94">
            <a:extLst>
              <a:ext uri="{FF2B5EF4-FFF2-40B4-BE49-F238E27FC236}">
                <a16:creationId xmlns:a16="http://schemas.microsoft.com/office/drawing/2014/main" id="{3E63AA29-CF3F-6A00-B1CB-85B6FAED5D68}"/>
              </a:ext>
            </a:extLst>
          </p:cNvPr>
          <p:cNvSpPr/>
          <p:nvPr/>
        </p:nvSpPr>
        <p:spPr>
          <a:xfrm>
            <a:off x="10381837" y="2236367"/>
            <a:ext cx="615921" cy="265709"/>
          </a:xfrm>
          <a:prstGeom prst="arc">
            <a:avLst>
              <a:gd name="adj1" fmla="val 12082110"/>
              <a:gd name="adj2" fmla="val 1994828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円弧 95">
            <a:extLst>
              <a:ext uri="{FF2B5EF4-FFF2-40B4-BE49-F238E27FC236}">
                <a16:creationId xmlns:a16="http://schemas.microsoft.com/office/drawing/2014/main" id="{C2838510-57B0-B23E-5C1C-75CEACA0AEAD}"/>
              </a:ext>
            </a:extLst>
          </p:cNvPr>
          <p:cNvSpPr/>
          <p:nvPr/>
        </p:nvSpPr>
        <p:spPr>
          <a:xfrm>
            <a:off x="10123649" y="1675301"/>
            <a:ext cx="475625" cy="637547"/>
          </a:xfrm>
          <a:prstGeom prst="arc">
            <a:avLst>
              <a:gd name="adj1" fmla="val 3835149"/>
              <a:gd name="adj2" fmla="val 15104645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円弧 96">
            <a:extLst>
              <a:ext uri="{FF2B5EF4-FFF2-40B4-BE49-F238E27FC236}">
                <a16:creationId xmlns:a16="http://schemas.microsoft.com/office/drawing/2014/main" id="{42BB1B3E-ECD9-7471-8115-9BF895A1427B}"/>
              </a:ext>
            </a:extLst>
          </p:cNvPr>
          <p:cNvSpPr/>
          <p:nvPr/>
        </p:nvSpPr>
        <p:spPr>
          <a:xfrm>
            <a:off x="10114601" y="1639679"/>
            <a:ext cx="1114618" cy="475921"/>
          </a:xfrm>
          <a:prstGeom prst="arc">
            <a:avLst>
              <a:gd name="adj1" fmla="val 12117593"/>
              <a:gd name="adj2" fmla="val 1600137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八角形 97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2498113" y="3721718"/>
            <a:ext cx="1023731" cy="1013171"/>
          </a:xfrm>
          <a:prstGeom prst="oc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楕円 98">
            <a:extLst>
              <a:ext uri="{FF2B5EF4-FFF2-40B4-BE49-F238E27FC236}">
                <a16:creationId xmlns:a16="http://schemas.microsoft.com/office/drawing/2014/main" id="{09E0A8E1-0BE6-2D89-D8EE-81D5468EDE60}"/>
              </a:ext>
            </a:extLst>
          </p:cNvPr>
          <p:cNvSpPr/>
          <p:nvPr/>
        </p:nvSpPr>
        <p:spPr>
          <a:xfrm>
            <a:off x="2782335" y="3645720"/>
            <a:ext cx="444532" cy="19635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円弧 99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2791255" y="4620223"/>
            <a:ext cx="429952" cy="188579"/>
          </a:xfrm>
          <a:prstGeom prst="arc">
            <a:avLst>
              <a:gd name="adj1" fmla="val 204450"/>
              <a:gd name="adj2" fmla="val 1058990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円弧 100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496300" y="3816065"/>
            <a:ext cx="1025544" cy="392886"/>
          </a:xfrm>
          <a:prstGeom prst="arc">
            <a:avLst>
              <a:gd name="adj1" fmla="val 13462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円弧 101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2497046" y="4209325"/>
            <a:ext cx="1025544" cy="392886"/>
          </a:xfrm>
          <a:prstGeom prst="arc">
            <a:avLst>
              <a:gd name="adj1" fmla="val 13462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矢印: 右カーブ 50">
            <a:extLst>
              <a:ext uri="{FF2B5EF4-FFF2-40B4-BE49-F238E27FC236}">
                <a16:creationId xmlns:a16="http://schemas.microsoft.com/office/drawing/2014/main" id="{17E6D30E-9A8F-039E-F55E-CEB1EC81DE3B}"/>
              </a:ext>
            </a:extLst>
          </p:cNvPr>
          <p:cNvSpPr/>
          <p:nvPr/>
        </p:nvSpPr>
        <p:spPr>
          <a:xfrm rot="10800000" flipV="1">
            <a:off x="2724406" y="3453470"/>
            <a:ext cx="571540" cy="404494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6" name="円弧 105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4748600" y="4621340"/>
            <a:ext cx="429952" cy="188579"/>
          </a:xfrm>
          <a:prstGeom prst="arc">
            <a:avLst>
              <a:gd name="adj1" fmla="val 204450"/>
              <a:gd name="adj2" fmla="val 2195202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円弧 106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446471" y="3813146"/>
            <a:ext cx="1025544" cy="392886"/>
          </a:xfrm>
          <a:prstGeom prst="arc">
            <a:avLst>
              <a:gd name="adj1" fmla="val 13462"/>
              <a:gd name="adj2" fmla="val 140124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円弧 10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447217" y="4206406"/>
            <a:ext cx="1025544" cy="392886"/>
          </a:xfrm>
          <a:prstGeom prst="arc">
            <a:avLst>
              <a:gd name="adj1" fmla="val 13462"/>
              <a:gd name="adj2" fmla="val 149702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円弧 108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4753218" y="3627428"/>
            <a:ext cx="429952" cy="188579"/>
          </a:xfrm>
          <a:prstGeom prst="arc">
            <a:avLst>
              <a:gd name="adj1" fmla="val 12667827"/>
              <a:gd name="adj2" fmla="val 191184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六角形 60">
            <a:extLst>
              <a:ext uri="{FF2B5EF4-FFF2-40B4-BE49-F238E27FC236}">
                <a16:creationId xmlns:a16="http://schemas.microsoft.com/office/drawing/2014/main" id="{10C6170E-5AB8-E2B5-A574-FA9A578AC10E}"/>
              </a:ext>
            </a:extLst>
          </p:cNvPr>
          <p:cNvSpPr/>
          <p:nvPr/>
        </p:nvSpPr>
        <p:spPr>
          <a:xfrm>
            <a:off x="4608671" y="3640282"/>
            <a:ext cx="709304" cy="1158917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253293 w 1152939"/>
              <a:gd name="connsiteY5" fmla="*/ 1101225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429399 w 1152939"/>
              <a:gd name="connsiteY5" fmla="*/ 952212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388759 w 1152939"/>
              <a:gd name="connsiteY5" fmla="*/ 986079 h 1101225"/>
              <a:gd name="connsiteX6" fmla="*/ 0 w 1152939"/>
              <a:gd name="connsiteY6" fmla="*/ 594640 h 1101225"/>
              <a:gd name="connsiteX0" fmla="*/ 0 w 976833"/>
              <a:gd name="connsiteY0" fmla="*/ 364347 h 1101225"/>
              <a:gd name="connsiteX1" fmla="*/ 273613 w 976833"/>
              <a:gd name="connsiteY1" fmla="*/ 0 h 1101225"/>
              <a:gd name="connsiteX2" fmla="*/ 723540 w 976833"/>
              <a:gd name="connsiteY2" fmla="*/ 88054 h 1101225"/>
              <a:gd name="connsiteX3" fmla="*/ 976833 w 976833"/>
              <a:gd name="connsiteY3" fmla="*/ 594640 h 1101225"/>
              <a:gd name="connsiteX4" fmla="*/ 723540 w 976833"/>
              <a:gd name="connsiteY4" fmla="*/ 1101225 h 1101225"/>
              <a:gd name="connsiteX5" fmla="*/ 212653 w 976833"/>
              <a:gd name="connsiteY5" fmla="*/ 986079 h 1101225"/>
              <a:gd name="connsiteX6" fmla="*/ 0 w 976833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57200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03013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23540 w 929419"/>
              <a:gd name="connsiteY2" fmla="*/ 119421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50633 w 929419"/>
              <a:gd name="connsiteY2" fmla="*/ 188428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12653 w 929419"/>
              <a:gd name="connsiteY5" fmla="*/ 1017446 h 1189052"/>
              <a:gd name="connsiteX6" fmla="*/ 0 w 929419"/>
              <a:gd name="connsiteY6" fmla="*/ 395714 h 118905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32973 w 929419"/>
              <a:gd name="connsiteY5" fmla="*/ 1023720 h 1189052"/>
              <a:gd name="connsiteX6" fmla="*/ 0 w 929419"/>
              <a:gd name="connsiteY6" fmla="*/ 395714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95552 w 895552"/>
              <a:gd name="connsiteY3" fmla="*/ 734380 h 1189052"/>
              <a:gd name="connsiteX4" fmla="*/ 703220 w 895552"/>
              <a:gd name="connsiteY4" fmla="*/ 1189052 h 1189052"/>
              <a:gd name="connsiteX5" fmla="*/ 199106 w 895552"/>
              <a:gd name="connsiteY5" fmla="*/ 1023720 h 1189052"/>
              <a:gd name="connsiteX6" fmla="*/ 0 w 895552"/>
              <a:gd name="connsiteY6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0 w 895552"/>
              <a:gd name="connsiteY7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84836 w 895552"/>
              <a:gd name="connsiteY7" fmla="*/ 710813 h 1189052"/>
              <a:gd name="connsiteX8" fmla="*/ 0 w 895552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895552 w 923407"/>
              <a:gd name="connsiteY4" fmla="*/ 734380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26850 w 923407"/>
              <a:gd name="connsiteY7" fmla="*/ 756257 h 1189052"/>
              <a:gd name="connsiteX8" fmla="*/ 0 w 923407"/>
              <a:gd name="connsiteY8" fmla="*/ 445901 h 1189052"/>
              <a:gd name="connsiteX0" fmla="*/ 0 w 923407"/>
              <a:gd name="connsiteY0" fmla="*/ 383932 h 1127083"/>
              <a:gd name="connsiteX1" fmla="*/ 418165 w 923407"/>
              <a:gd name="connsiteY1" fmla="*/ 0 h 1127083"/>
              <a:gd name="connsiteX2" fmla="*/ 716766 w 923407"/>
              <a:gd name="connsiteY2" fmla="*/ 126459 h 1127083"/>
              <a:gd name="connsiteX3" fmla="*/ 923407 w 923407"/>
              <a:gd name="connsiteY3" fmla="*/ 467069 h 1127083"/>
              <a:gd name="connsiteX4" fmla="*/ 913394 w 923407"/>
              <a:gd name="connsiteY4" fmla="*/ 792218 h 1127083"/>
              <a:gd name="connsiteX5" fmla="*/ 703220 w 923407"/>
              <a:gd name="connsiteY5" fmla="*/ 1127083 h 1127083"/>
              <a:gd name="connsiteX6" fmla="*/ 199106 w 923407"/>
              <a:gd name="connsiteY6" fmla="*/ 961751 h 1127083"/>
              <a:gd name="connsiteX7" fmla="*/ 26850 w 923407"/>
              <a:gd name="connsiteY7" fmla="*/ 694288 h 1127083"/>
              <a:gd name="connsiteX8" fmla="*/ 0 w 923407"/>
              <a:gd name="connsiteY8" fmla="*/ 383932 h 1127083"/>
              <a:gd name="connsiteX0" fmla="*/ 129267 w 896557"/>
              <a:gd name="connsiteY0" fmla="*/ 338488 h 1127083"/>
              <a:gd name="connsiteX1" fmla="*/ 391315 w 896557"/>
              <a:gd name="connsiteY1" fmla="*/ 0 h 1127083"/>
              <a:gd name="connsiteX2" fmla="*/ 689916 w 896557"/>
              <a:gd name="connsiteY2" fmla="*/ 126459 h 1127083"/>
              <a:gd name="connsiteX3" fmla="*/ 896557 w 896557"/>
              <a:gd name="connsiteY3" fmla="*/ 467069 h 1127083"/>
              <a:gd name="connsiteX4" fmla="*/ 886544 w 896557"/>
              <a:gd name="connsiteY4" fmla="*/ 792218 h 1127083"/>
              <a:gd name="connsiteX5" fmla="*/ 676370 w 896557"/>
              <a:gd name="connsiteY5" fmla="*/ 1127083 h 1127083"/>
              <a:gd name="connsiteX6" fmla="*/ 172256 w 896557"/>
              <a:gd name="connsiteY6" fmla="*/ 961751 h 1127083"/>
              <a:gd name="connsiteX7" fmla="*/ 0 w 896557"/>
              <a:gd name="connsiteY7" fmla="*/ 694288 h 1127083"/>
              <a:gd name="connsiteX8" fmla="*/ 129267 w 896557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42989 w 767290"/>
              <a:gd name="connsiteY6" fmla="*/ 961751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212488 w 767290"/>
              <a:gd name="connsiteY6" fmla="*/ 1023719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12488 w 767290"/>
              <a:gd name="connsiteY6" fmla="*/ 1040244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21409 w 767290"/>
              <a:gd name="connsiteY6" fmla="*/ 982407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089901"/>
              <a:gd name="connsiteX1" fmla="*/ 275430 w 767290"/>
              <a:gd name="connsiteY1" fmla="*/ 0 h 1089901"/>
              <a:gd name="connsiteX2" fmla="*/ 560649 w 767290"/>
              <a:gd name="connsiteY2" fmla="*/ 142984 h 1089901"/>
              <a:gd name="connsiteX3" fmla="*/ 767290 w 767290"/>
              <a:gd name="connsiteY3" fmla="*/ 483594 h 1089901"/>
              <a:gd name="connsiteX4" fmla="*/ 757277 w 767290"/>
              <a:gd name="connsiteY4" fmla="*/ 808743 h 1089901"/>
              <a:gd name="connsiteX5" fmla="*/ 547103 w 767290"/>
              <a:gd name="connsiteY5" fmla="*/ 1089901 h 1089901"/>
              <a:gd name="connsiteX6" fmla="*/ 221409 w 767290"/>
              <a:gd name="connsiteY6" fmla="*/ 982407 h 1089901"/>
              <a:gd name="connsiteX7" fmla="*/ 4547 w 767290"/>
              <a:gd name="connsiteY7" fmla="*/ 677763 h 1089901"/>
              <a:gd name="connsiteX8" fmla="*/ 0 w 767290"/>
              <a:gd name="connsiteY8" fmla="*/ 355013 h 1089901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21409 w 767290"/>
              <a:gd name="connsiteY6" fmla="*/ 982407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52632 w 767290"/>
              <a:gd name="connsiteY6" fmla="*/ 961751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53469 w 762773"/>
              <a:gd name="connsiteY0" fmla="*/ 350881 h 1073376"/>
              <a:gd name="connsiteX1" fmla="*/ 270913 w 762773"/>
              <a:gd name="connsiteY1" fmla="*/ 0 h 1073376"/>
              <a:gd name="connsiteX2" fmla="*/ 556132 w 762773"/>
              <a:gd name="connsiteY2" fmla="*/ 142984 h 1073376"/>
              <a:gd name="connsiteX3" fmla="*/ 762773 w 762773"/>
              <a:gd name="connsiteY3" fmla="*/ 483594 h 1073376"/>
              <a:gd name="connsiteX4" fmla="*/ 752760 w 762773"/>
              <a:gd name="connsiteY4" fmla="*/ 808743 h 1073376"/>
              <a:gd name="connsiteX5" fmla="*/ 542586 w 762773"/>
              <a:gd name="connsiteY5" fmla="*/ 1073376 h 1073376"/>
              <a:gd name="connsiteX6" fmla="*/ 248115 w 762773"/>
              <a:gd name="connsiteY6" fmla="*/ 961751 h 1073376"/>
              <a:gd name="connsiteX7" fmla="*/ 30 w 762773"/>
              <a:gd name="connsiteY7" fmla="*/ 677763 h 1073376"/>
              <a:gd name="connsiteX8" fmla="*/ 53469 w 762773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1 w 709304"/>
              <a:gd name="connsiteY4" fmla="*/ 80874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4830 w 709304"/>
              <a:gd name="connsiteY4" fmla="*/ 845924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0 w 709304"/>
              <a:gd name="connsiteY4" fmla="*/ 833531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708211 w 709304"/>
              <a:gd name="connsiteY4" fmla="*/ 83766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9304" h="1073376">
                <a:moveTo>
                  <a:pt x="0" y="350881"/>
                </a:moveTo>
                <a:lnTo>
                  <a:pt x="217444" y="0"/>
                </a:lnTo>
                <a:lnTo>
                  <a:pt x="502663" y="142984"/>
                </a:lnTo>
                <a:lnTo>
                  <a:pt x="709304" y="483594"/>
                </a:lnTo>
                <a:cubicBezTo>
                  <a:pt x="708940" y="601617"/>
                  <a:pt x="708575" y="719640"/>
                  <a:pt x="708211" y="837663"/>
                </a:cubicBezTo>
                <a:lnTo>
                  <a:pt x="489117" y="1073376"/>
                </a:lnTo>
                <a:lnTo>
                  <a:pt x="194646" y="961751"/>
                </a:lnTo>
                <a:lnTo>
                  <a:pt x="9008" y="673631"/>
                </a:lnTo>
                <a:cubicBezTo>
                  <a:pt x="7492" y="566048"/>
                  <a:pt x="1516" y="458464"/>
                  <a:pt x="0" y="350881"/>
                </a:cubicBez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八角形 103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4109075" y="3653359"/>
            <a:ext cx="867614" cy="1144368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303051 h 1019474"/>
              <a:gd name="connsiteX1" fmla="*/ 296748 w 1023731"/>
              <a:gd name="connsiteY1" fmla="*/ 6303 h 1019474"/>
              <a:gd name="connsiteX2" fmla="*/ 410233 w 1023731"/>
              <a:gd name="connsiteY2" fmla="*/ 0 h 1019474"/>
              <a:gd name="connsiteX3" fmla="*/ 726983 w 1023731"/>
              <a:gd name="connsiteY3" fmla="*/ 6303 h 1019474"/>
              <a:gd name="connsiteX4" fmla="*/ 1023731 w 1023731"/>
              <a:gd name="connsiteY4" fmla="*/ 303051 h 1019474"/>
              <a:gd name="connsiteX5" fmla="*/ 1023731 w 1023731"/>
              <a:gd name="connsiteY5" fmla="*/ 722726 h 1019474"/>
              <a:gd name="connsiteX6" fmla="*/ 726983 w 1023731"/>
              <a:gd name="connsiteY6" fmla="*/ 1019474 h 1019474"/>
              <a:gd name="connsiteX7" fmla="*/ 296748 w 1023731"/>
              <a:gd name="connsiteY7" fmla="*/ 1019474 h 1019474"/>
              <a:gd name="connsiteX8" fmla="*/ 0 w 1023731"/>
              <a:gd name="connsiteY8" fmla="*/ 722726 h 1019474"/>
              <a:gd name="connsiteX9" fmla="*/ 0 w 1023731"/>
              <a:gd name="connsiteY9" fmla="*/ 303051 h 1019474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726983 w 1023731"/>
              <a:gd name="connsiteY3" fmla="*/ 73211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854232 w 1023731"/>
              <a:gd name="connsiteY4" fmla="*/ 512694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867614"/>
              <a:gd name="connsiteY0" fmla="*/ 369959 h 1086382"/>
              <a:gd name="connsiteX1" fmla="*/ 296748 w 867614"/>
              <a:gd name="connsiteY1" fmla="*/ 73211 h 1086382"/>
              <a:gd name="connsiteX2" fmla="*/ 365628 w 867614"/>
              <a:gd name="connsiteY2" fmla="*/ 0 h 1086382"/>
              <a:gd name="connsiteX3" fmla="*/ 651154 w 867614"/>
              <a:gd name="connsiteY3" fmla="*/ 153499 h 1086382"/>
              <a:gd name="connsiteX4" fmla="*/ 854232 w 867614"/>
              <a:gd name="connsiteY4" fmla="*/ 512694 h 1086382"/>
              <a:gd name="connsiteX5" fmla="*/ 867614 w 867614"/>
              <a:gd name="connsiteY5" fmla="*/ 901146 h 1086382"/>
              <a:gd name="connsiteX6" fmla="*/ 726983 w 867614"/>
              <a:gd name="connsiteY6" fmla="*/ 1086382 h 1086382"/>
              <a:gd name="connsiteX7" fmla="*/ 296748 w 867614"/>
              <a:gd name="connsiteY7" fmla="*/ 1086382 h 1086382"/>
              <a:gd name="connsiteX8" fmla="*/ 0 w 867614"/>
              <a:gd name="connsiteY8" fmla="*/ 789634 h 1086382"/>
              <a:gd name="connsiteX9" fmla="*/ 0 w 867614"/>
              <a:gd name="connsiteY9" fmla="*/ 369959 h 1086382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96748 w 867614"/>
              <a:gd name="connsiteY7" fmla="*/ 1086382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78906 w 867614"/>
              <a:gd name="connsiteY7" fmla="*/ 1108685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7614" h="1144368">
                <a:moveTo>
                  <a:pt x="0" y="369959"/>
                </a:moveTo>
                <a:lnTo>
                  <a:pt x="296748" y="73211"/>
                </a:lnTo>
                <a:lnTo>
                  <a:pt x="365628" y="0"/>
                </a:lnTo>
                <a:lnTo>
                  <a:pt x="651154" y="153499"/>
                </a:lnTo>
                <a:lnTo>
                  <a:pt x="854232" y="512694"/>
                </a:lnTo>
                <a:lnTo>
                  <a:pt x="867614" y="901146"/>
                </a:lnTo>
                <a:lnTo>
                  <a:pt x="642234" y="1144368"/>
                </a:lnTo>
                <a:lnTo>
                  <a:pt x="278906" y="1108685"/>
                </a:lnTo>
                <a:lnTo>
                  <a:pt x="0" y="789634"/>
                </a:lnTo>
                <a:lnTo>
                  <a:pt x="0" y="369959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円弧 111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4409712" y="3633011"/>
            <a:ext cx="429952" cy="188579"/>
          </a:xfrm>
          <a:prstGeom prst="arc">
            <a:avLst>
              <a:gd name="adj1" fmla="val 2407385"/>
              <a:gd name="adj2" fmla="val 1202935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円弧 112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4378838" y="4642069"/>
            <a:ext cx="429952" cy="188579"/>
          </a:xfrm>
          <a:prstGeom prst="arc">
            <a:avLst>
              <a:gd name="adj1" fmla="val 1244587"/>
              <a:gd name="adj2" fmla="val 10466208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円弧 113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109075" y="3839824"/>
            <a:ext cx="1025544" cy="392886"/>
          </a:xfrm>
          <a:prstGeom prst="arc">
            <a:avLst>
              <a:gd name="adj1" fmla="val 1376271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円弧 114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4108329" y="4214977"/>
            <a:ext cx="1025544" cy="392886"/>
          </a:xfrm>
          <a:prstGeom prst="arc">
            <a:avLst>
              <a:gd name="adj1" fmla="val 1376271"/>
              <a:gd name="adj2" fmla="val 1070658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八角形 110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6623265" y="3044464"/>
            <a:ext cx="1023731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359195 w 1023731"/>
              <a:gd name="connsiteY6" fmla="*/ 937343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3731" h="1013171">
                <a:moveTo>
                  <a:pt x="0" y="296748"/>
                </a:moveTo>
                <a:lnTo>
                  <a:pt x="327971" y="89210"/>
                </a:lnTo>
                <a:lnTo>
                  <a:pt x="726983" y="0"/>
                </a:lnTo>
                <a:lnTo>
                  <a:pt x="1023731" y="296748"/>
                </a:lnTo>
                <a:lnTo>
                  <a:pt x="1023731" y="716423"/>
                </a:lnTo>
                <a:lnTo>
                  <a:pt x="726983" y="1013171"/>
                </a:lnTo>
                <a:lnTo>
                  <a:pt x="359195" y="937343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円弧 116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6915588" y="3957110"/>
            <a:ext cx="429952" cy="188579"/>
          </a:xfrm>
          <a:prstGeom prst="arc">
            <a:avLst>
              <a:gd name="adj1" fmla="val 204450"/>
              <a:gd name="adj2" fmla="val 2195202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円弧 11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613459" y="3148916"/>
            <a:ext cx="1025544" cy="392886"/>
          </a:xfrm>
          <a:prstGeom prst="arc">
            <a:avLst>
              <a:gd name="adj1" fmla="val 13462"/>
              <a:gd name="adj2" fmla="val 140124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円弧 11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614205" y="3542176"/>
            <a:ext cx="1025544" cy="392886"/>
          </a:xfrm>
          <a:prstGeom prst="arc">
            <a:avLst>
              <a:gd name="adj1" fmla="val 13462"/>
              <a:gd name="adj2" fmla="val 149702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円弧 119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6920206" y="2963198"/>
            <a:ext cx="429952" cy="188579"/>
          </a:xfrm>
          <a:prstGeom prst="arc">
            <a:avLst>
              <a:gd name="adj1" fmla="val 12667827"/>
              <a:gd name="adj2" fmla="val 191184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六角形 60">
            <a:extLst>
              <a:ext uri="{FF2B5EF4-FFF2-40B4-BE49-F238E27FC236}">
                <a16:creationId xmlns:a16="http://schemas.microsoft.com/office/drawing/2014/main" id="{10C6170E-5AB8-E2B5-A574-FA9A578AC10E}"/>
              </a:ext>
            </a:extLst>
          </p:cNvPr>
          <p:cNvSpPr/>
          <p:nvPr/>
        </p:nvSpPr>
        <p:spPr>
          <a:xfrm>
            <a:off x="6778129" y="2977286"/>
            <a:ext cx="709304" cy="1158917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253293 w 1152939"/>
              <a:gd name="connsiteY5" fmla="*/ 1101225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429399 w 1152939"/>
              <a:gd name="connsiteY5" fmla="*/ 952212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388759 w 1152939"/>
              <a:gd name="connsiteY5" fmla="*/ 986079 h 1101225"/>
              <a:gd name="connsiteX6" fmla="*/ 0 w 1152939"/>
              <a:gd name="connsiteY6" fmla="*/ 594640 h 1101225"/>
              <a:gd name="connsiteX0" fmla="*/ 0 w 976833"/>
              <a:gd name="connsiteY0" fmla="*/ 364347 h 1101225"/>
              <a:gd name="connsiteX1" fmla="*/ 273613 w 976833"/>
              <a:gd name="connsiteY1" fmla="*/ 0 h 1101225"/>
              <a:gd name="connsiteX2" fmla="*/ 723540 w 976833"/>
              <a:gd name="connsiteY2" fmla="*/ 88054 h 1101225"/>
              <a:gd name="connsiteX3" fmla="*/ 976833 w 976833"/>
              <a:gd name="connsiteY3" fmla="*/ 594640 h 1101225"/>
              <a:gd name="connsiteX4" fmla="*/ 723540 w 976833"/>
              <a:gd name="connsiteY4" fmla="*/ 1101225 h 1101225"/>
              <a:gd name="connsiteX5" fmla="*/ 212653 w 976833"/>
              <a:gd name="connsiteY5" fmla="*/ 986079 h 1101225"/>
              <a:gd name="connsiteX6" fmla="*/ 0 w 976833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57200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03013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23540 w 929419"/>
              <a:gd name="connsiteY2" fmla="*/ 119421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50633 w 929419"/>
              <a:gd name="connsiteY2" fmla="*/ 188428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12653 w 929419"/>
              <a:gd name="connsiteY5" fmla="*/ 1017446 h 1189052"/>
              <a:gd name="connsiteX6" fmla="*/ 0 w 929419"/>
              <a:gd name="connsiteY6" fmla="*/ 395714 h 118905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32973 w 929419"/>
              <a:gd name="connsiteY5" fmla="*/ 1023720 h 1189052"/>
              <a:gd name="connsiteX6" fmla="*/ 0 w 929419"/>
              <a:gd name="connsiteY6" fmla="*/ 395714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95552 w 895552"/>
              <a:gd name="connsiteY3" fmla="*/ 734380 h 1189052"/>
              <a:gd name="connsiteX4" fmla="*/ 703220 w 895552"/>
              <a:gd name="connsiteY4" fmla="*/ 1189052 h 1189052"/>
              <a:gd name="connsiteX5" fmla="*/ 199106 w 895552"/>
              <a:gd name="connsiteY5" fmla="*/ 1023720 h 1189052"/>
              <a:gd name="connsiteX6" fmla="*/ 0 w 895552"/>
              <a:gd name="connsiteY6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0 w 895552"/>
              <a:gd name="connsiteY7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84836 w 895552"/>
              <a:gd name="connsiteY7" fmla="*/ 710813 h 1189052"/>
              <a:gd name="connsiteX8" fmla="*/ 0 w 895552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895552 w 923407"/>
              <a:gd name="connsiteY4" fmla="*/ 734380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26850 w 923407"/>
              <a:gd name="connsiteY7" fmla="*/ 756257 h 1189052"/>
              <a:gd name="connsiteX8" fmla="*/ 0 w 923407"/>
              <a:gd name="connsiteY8" fmla="*/ 445901 h 1189052"/>
              <a:gd name="connsiteX0" fmla="*/ 0 w 923407"/>
              <a:gd name="connsiteY0" fmla="*/ 383932 h 1127083"/>
              <a:gd name="connsiteX1" fmla="*/ 418165 w 923407"/>
              <a:gd name="connsiteY1" fmla="*/ 0 h 1127083"/>
              <a:gd name="connsiteX2" fmla="*/ 716766 w 923407"/>
              <a:gd name="connsiteY2" fmla="*/ 126459 h 1127083"/>
              <a:gd name="connsiteX3" fmla="*/ 923407 w 923407"/>
              <a:gd name="connsiteY3" fmla="*/ 467069 h 1127083"/>
              <a:gd name="connsiteX4" fmla="*/ 913394 w 923407"/>
              <a:gd name="connsiteY4" fmla="*/ 792218 h 1127083"/>
              <a:gd name="connsiteX5" fmla="*/ 703220 w 923407"/>
              <a:gd name="connsiteY5" fmla="*/ 1127083 h 1127083"/>
              <a:gd name="connsiteX6" fmla="*/ 199106 w 923407"/>
              <a:gd name="connsiteY6" fmla="*/ 961751 h 1127083"/>
              <a:gd name="connsiteX7" fmla="*/ 26850 w 923407"/>
              <a:gd name="connsiteY7" fmla="*/ 694288 h 1127083"/>
              <a:gd name="connsiteX8" fmla="*/ 0 w 923407"/>
              <a:gd name="connsiteY8" fmla="*/ 383932 h 1127083"/>
              <a:gd name="connsiteX0" fmla="*/ 129267 w 896557"/>
              <a:gd name="connsiteY0" fmla="*/ 338488 h 1127083"/>
              <a:gd name="connsiteX1" fmla="*/ 391315 w 896557"/>
              <a:gd name="connsiteY1" fmla="*/ 0 h 1127083"/>
              <a:gd name="connsiteX2" fmla="*/ 689916 w 896557"/>
              <a:gd name="connsiteY2" fmla="*/ 126459 h 1127083"/>
              <a:gd name="connsiteX3" fmla="*/ 896557 w 896557"/>
              <a:gd name="connsiteY3" fmla="*/ 467069 h 1127083"/>
              <a:gd name="connsiteX4" fmla="*/ 886544 w 896557"/>
              <a:gd name="connsiteY4" fmla="*/ 792218 h 1127083"/>
              <a:gd name="connsiteX5" fmla="*/ 676370 w 896557"/>
              <a:gd name="connsiteY5" fmla="*/ 1127083 h 1127083"/>
              <a:gd name="connsiteX6" fmla="*/ 172256 w 896557"/>
              <a:gd name="connsiteY6" fmla="*/ 961751 h 1127083"/>
              <a:gd name="connsiteX7" fmla="*/ 0 w 896557"/>
              <a:gd name="connsiteY7" fmla="*/ 694288 h 1127083"/>
              <a:gd name="connsiteX8" fmla="*/ 129267 w 896557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42989 w 767290"/>
              <a:gd name="connsiteY6" fmla="*/ 961751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212488 w 767290"/>
              <a:gd name="connsiteY6" fmla="*/ 1023719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12488 w 767290"/>
              <a:gd name="connsiteY6" fmla="*/ 1040244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21409 w 767290"/>
              <a:gd name="connsiteY6" fmla="*/ 982407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089901"/>
              <a:gd name="connsiteX1" fmla="*/ 275430 w 767290"/>
              <a:gd name="connsiteY1" fmla="*/ 0 h 1089901"/>
              <a:gd name="connsiteX2" fmla="*/ 560649 w 767290"/>
              <a:gd name="connsiteY2" fmla="*/ 142984 h 1089901"/>
              <a:gd name="connsiteX3" fmla="*/ 767290 w 767290"/>
              <a:gd name="connsiteY3" fmla="*/ 483594 h 1089901"/>
              <a:gd name="connsiteX4" fmla="*/ 757277 w 767290"/>
              <a:gd name="connsiteY4" fmla="*/ 808743 h 1089901"/>
              <a:gd name="connsiteX5" fmla="*/ 547103 w 767290"/>
              <a:gd name="connsiteY5" fmla="*/ 1089901 h 1089901"/>
              <a:gd name="connsiteX6" fmla="*/ 221409 w 767290"/>
              <a:gd name="connsiteY6" fmla="*/ 982407 h 1089901"/>
              <a:gd name="connsiteX7" fmla="*/ 4547 w 767290"/>
              <a:gd name="connsiteY7" fmla="*/ 677763 h 1089901"/>
              <a:gd name="connsiteX8" fmla="*/ 0 w 767290"/>
              <a:gd name="connsiteY8" fmla="*/ 355013 h 1089901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21409 w 767290"/>
              <a:gd name="connsiteY6" fmla="*/ 982407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52632 w 767290"/>
              <a:gd name="connsiteY6" fmla="*/ 961751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53469 w 762773"/>
              <a:gd name="connsiteY0" fmla="*/ 350881 h 1073376"/>
              <a:gd name="connsiteX1" fmla="*/ 270913 w 762773"/>
              <a:gd name="connsiteY1" fmla="*/ 0 h 1073376"/>
              <a:gd name="connsiteX2" fmla="*/ 556132 w 762773"/>
              <a:gd name="connsiteY2" fmla="*/ 142984 h 1073376"/>
              <a:gd name="connsiteX3" fmla="*/ 762773 w 762773"/>
              <a:gd name="connsiteY3" fmla="*/ 483594 h 1073376"/>
              <a:gd name="connsiteX4" fmla="*/ 752760 w 762773"/>
              <a:gd name="connsiteY4" fmla="*/ 808743 h 1073376"/>
              <a:gd name="connsiteX5" fmla="*/ 542586 w 762773"/>
              <a:gd name="connsiteY5" fmla="*/ 1073376 h 1073376"/>
              <a:gd name="connsiteX6" fmla="*/ 248115 w 762773"/>
              <a:gd name="connsiteY6" fmla="*/ 961751 h 1073376"/>
              <a:gd name="connsiteX7" fmla="*/ 30 w 762773"/>
              <a:gd name="connsiteY7" fmla="*/ 677763 h 1073376"/>
              <a:gd name="connsiteX8" fmla="*/ 53469 w 762773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1 w 709304"/>
              <a:gd name="connsiteY4" fmla="*/ 80874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4830 w 709304"/>
              <a:gd name="connsiteY4" fmla="*/ 845924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0 w 709304"/>
              <a:gd name="connsiteY4" fmla="*/ 833531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708211 w 709304"/>
              <a:gd name="connsiteY4" fmla="*/ 83766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9304" h="1073376">
                <a:moveTo>
                  <a:pt x="0" y="350881"/>
                </a:moveTo>
                <a:lnTo>
                  <a:pt x="217444" y="0"/>
                </a:lnTo>
                <a:lnTo>
                  <a:pt x="502663" y="142984"/>
                </a:lnTo>
                <a:lnTo>
                  <a:pt x="709304" y="483594"/>
                </a:lnTo>
                <a:cubicBezTo>
                  <a:pt x="708940" y="601617"/>
                  <a:pt x="708575" y="719640"/>
                  <a:pt x="708211" y="837663"/>
                </a:cubicBezTo>
                <a:lnTo>
                  <a:pt x="489117" y="1073376"/>
                </a:lnTo>
                <a:lnTo>
                  <a:pt x="194646" y="961751"/>
                </a:lnTo>
                <a:lnTo>
                  <a:pt x="9008" y="673631"/>
                </a:lnTo>
                <a:cubicBezTo>
                  <a:pt x="7492" y="566048"/>
                  <a:pt x="1516" y="458464"/>
                  <a:pt x="0" y="350881"/>
                </a:cubicBez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八角形 103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6276063" y="2989129"/>
            <a:ext cx="867614" cy="1193433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303051 h 1019474"/>
              <a:gd name="connsiteX1" fmla="*/ 296748 w 1023731"/>
              <a:gd name="connsiteY1" fmla="*/ 6303 h 1019474"/>
              <a:gd name="connsiteX2" fmla="*/ 410233 w 1023731"/>
              <a:gd name="connsiteY2" fmla="*/ 0 h 1019474"/>
              <a:gd name="connsiteX3" fmla="*/ 726983 w 1023731"/>
              <a:gd name="connsiteY3" fmla="*/ 6303 h 1019474"/>
              <a:gd name="connsiteX4" fmla="*/ 1023731 w 1023731"/>
              <a:gd name="connsiteY4" fmla="*/ 303051 h 1019474"/>
              <a:gd name="connsiteX5" fmla="*/ 1023731 w 1023731"/>
              <a:gd name="connsiteY5" fmla="*/ 722726 h 1019474"/>
              <a:gd name="connsiteX6" fmla="*/ 726983 w 1023731"/>
              <a:gd name="connsiteY6" fmla="*/ 1019474 h 1019474"/>
              <a:gd name="connsiteX7" fmla="*/ 296748 w 1023731"/>
              <a:gd name="connsiteY7" fmla="*/ 1019474 h 1019474"/>
              <a:gd name="connsiteX8" fmla="*/ 0 w 1023731"/>
              <a:gd name="connsiteY8" fmla="*/ 722726 h 1019474"/>
              <a:gd name="connsiteX9" fmla="*/ 0 w 1023731"/>
              <a:gd name="connsiteY9" fmla="*/ 303051 h 1019474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726983 w 1023731"/>
              <a:gd name="connsiteY3" fmla="*/ 73211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854232 w 1023731"/>
              <a:gd name="connsiteY4" fmla="*/ 512694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867614"/>
              <a:gd name="connsiteY0" fmla="*/ 369959 h 1086382"/>
              <a:gd name="connsiteX1" fmla="*/ 296748 w 867614"/>
              <a:gd name="connsiteY1" fmla="*/ 73211 h 1086382"/>
              <a:gd name="connsiteX2" fmla="*/ 365628 w 867614"/>
              <a:gd name="connsiteY2" fmla="*/ 0 h 1086382"/>
              <a:gd name="connsiteX3" fmla="*/ 651154 w 867614"/>
              <a:gd name="connsiteY3" fmla="*/ 153499 h 1086382"/>
              <a:gd name="connsiteX4" fmla="*/ 854232 w 867614"/>
              <a:gd name="connsiteY4" fmla="*/ 512694 h 1086382"/>
              <a:gd name="connsiteX5" fmla="*/ 867614 w 867614"/>
              <a:gd name="connsiteY5" fmla="*/ 901146 h 1086382"/>
              <a:gd name="connsiteX6" fmla="*/ 726983 w 867614"/>
              <a:gd name="connsiteY6" fmla="*/ 1086382 h 1086382"/>
              <a:gd name="connsiteX7" fmla="*/ 296748 w 867614"/>
              <a:gd name="connsiteY7" fmla="*/ 1086382 h 1086382"/>
              <a:gd name="connsiteX8" fmla="*/ 0 w 867614"/>
              <a:gd name="connsiteY8" fmla="*/ 789634 h 1086382"/>
              <a:gd name="connsiteX9" fmla="*/ 0 w 867614"/>
              <a:gd name="connsiteY9" fmla="*/ 369959 h 1086382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96748 w 867614"/>
              <a:gd name="connsiteY7" fmla="*/ 1086382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78906 w 867614"/>
              <a:gd name="connsiteY7" fmla="*/ 1108685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93433"/>
              <a:gd name="connsiteX1" fmla="*/ 296748 w 867614"/>
              <a:gd name="connsiteY1" fmla="*/ 73211 h 1193433"/>
              <a:gd name="connsiteX2" fmla="*/ 365628 w 867614"/>
              <a:gd name="connsiteY2" fmla="*/ 0 h 1193433"/>
              <a:gd name="connsiteX3" fmla="*/ 651154 w 867614"/>
              <a:gd name="connsiteY3" fmla="*/ 153499 h 1193433"/>
              <a:gd name="connsiteX4" fmla="*/ 854232 w 867614"/>
              <a:gd name="connsiteY4" fmla="*/ 512694 h 1193433"/>
              <a:gd name="connsiteX5" fmla="*/ 867614 w 867614"/>
              <a:gd name="connsiteY5" fmla="*/ 901146 h 1193433"/>
              <a:gd name="connsiteX6" fmla="*/ 539642 w 867614"/>
              <a:gd name="connsiteY6" fmla="*/ 1193433 h 1193433"/>
              <a:gd name="connsiteX7" fmla="*/ 278906 w 867614"/>
              <a:gd name="connsiteY7" fmla="*/ 1108685 h 1193433"/>
              <a:gd name="connsiteX8" fmla="*/ 0 w 867614"/>
              <a:gd name="connsiteY8" fmla="*/ 789634 h 1193433"/>
              <a:gd name="connsiteX9" fmla="*/ 0 w 867614"/>
              <a:gd name="connsiteY9" fmla="*/ 369959 h 1193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7614" h="1193433">
                <a:moveTo>
                  <a:pt x="0" y="369959"/>
                </a:moveTo>
                <a:lnTo>
                  <a:pt x="296748" y="73211"/>
                </a:lnTo>
                <a:lnTo>
                  <a:pt x="365628" y="0"/>
                </a:lnTo>
                <a:lnTo>
                  <a:pt x="651154" y="153499"/>
                </a:lnTo>
                <a:lnTo>
                  <a:pt x="854232" y="512694"/>
                </a:lnTo>
                <a:lnTo>
                  <a:pt x="867614" y="901146"/>
                </a:lnTo>
                <a:lnTo>
                  <a:pt x="539642" y="1193433"/>
                </a:lnTo>
                <a:lnTo>
                  <a:pt x="278906" y="1108685"/>
                </a:lnTo>
                <a:lnTo>
                  <a:pt x="0" y="789634"/>
                </a:lnTo>
                <a:lnTo>
                  <a:pt x="0" y="369959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円弧 122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6944055" y="3603467"/>
            <a:ext cx="385241" cy="191674"/>
          </a:xfrm>
          <a:prstGeom prst="arc">
            <a:avLst>
              <a:gd name="adj1" fmla="val 21493369"/>
              <a:gd name="adj2" fmla="val 1085216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円弧 125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5400000">
            <a:off x="6058545" y="3335648"/>
            <a:ext cx="1137951" cy="457748"/>
          </a:xfrm>
          <a:prstGeom prst="arc">
            <a:avLst>
              <a:gd name="adj1" fmla="val 625810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円弧 126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6088875" y="3481785"/>
            <a:ext cx="417809" cy="183616"/>
          </a:xfrm>
          <a:prstGeom prst="arc">
            <a:avLst>
              <a:gd name="adj1" fmla="val 21493369"/>
              <a:gd name="adj2" fmla="val 1085216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円弧 12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5400000">
            <a:off x="6371186" y="3484981"/>
            <a:ext cx="1137951" cy="457748"/>
          </a:xfrm>
          <a:prstGeom prst="arc">
            <a:avLst>
              <a:gd name="adj1" fmla="val 941468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矢印: 下カーブ 70">
            <a:extLst>
              <a:ext uri="{FF2B5EF4-FFF2-40B4-BE49-F238E27FC236}">
                <a16:creationId xmlns:a16="http://schemas.microsoft.com/office/drawing/2014/main" id="{2DFDCF36-CE51-7E71-6B8D-286B9218E95A}"/>
              </a:ext>
            </a:extLst>
          </p:cNvPr>
          <p:cNvSpPr/>
          <p:nvPr/>
        </p:nvSpPr>
        <p:spPr>
          <a:xfrm>
            <a:off x="6053135" y="3161434"/>
            <a:ext cx="352728" cy="64008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815735" y="1147290"/>
            <a:ext cx="5500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60</a:t>
            </a:r>
            <a:r>
              <a:rPr kumimoji="1" lang="ja-JP" altLang="en-US" sz="1050" dirty="0">
                <a:solidFill>
                  <a:srgbClr val="FF0000"/>
                </a:solidFill>
              </a:rPr>
              <a:t>度</a:t>
            </a:r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5791667" y="2934207"/>
            <a:ext cx="5500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solidFill>
                  <a:srgbClr val="FF0000"/>
                </a:solidFill>
              </a:rPr>
              <a:t>9</a:t>
            </a:r>
            <a:r>
              <a:rPr kumimoji="1" lang="en-US" altLang="ja-JP" sz="1050" dirty="0">
                <a:solidFill>
                  <a:srgbClr val="FF0000"/>
                </a:solidFill>
              </a:rPr>
              <a:t>0</a:t>
            </a:r>
            <a:r>
              <a:rPr kumimoji="1" lang="ja-JP" altLang="en-US" sz="1050" dirty="0">
                <a:solidFill>
                  <a:srgbClr val="FF0000"/>
                </a:solidFill>
              </a:rPr>
              <a:t>度</a:t>
            </a:r>
          </a:p>
        </p:txBody>
      </p:sp>
      <p:sp>
        <p:nvSpPr>
          <p:cNvPr id="132" name="八角形 110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8251584" y="3092835"/>
            <a:ext cx="1023731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359195 w 1023731"/>
              <a:gd name="connsiteY6" fmla="*/ 937343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3731" h="1013171">
                <a:moveTo>
                  <a:pt x="0" y="296748"/>
                </a:moveTo>
                <a:lnTo>
                  <a:pt x="327971" y="89210"/>
                </a:lnTo>
                <a:lnTo>
                  <a:pt x="726983" y="0"/>
                </a:lnTo>
                <a:lnTo>
                  <a:pt x="1023731" y="296748"/>
                </a:lnTo>
                <a:lnTo>
                  <a:pt x="1023731" y="716423"/>
                </a:lnTo>
                <a:lnTo>
                  <a:pt x="726983" y="1013171"/>
                </a:lnTo>
                <a:lnTo>
                  <a:pt x="359195" y="937343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円弧 132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8543907" y="4005481"/>
            <a:ext cx="429952" cy="188579"/>
          </a:xfrm>
          <a:prstGeom prst="arc">
            <a:avLst>
              <a:gd name="adj1" fmla="val 204450"/>
              <a:gd name="adj2" fmla="val 2195202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円弧 133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241778" y="3197287"/>
            <a:ext cx="1025544" cy="392886"/>
          </a:xfrm>
          <a:prstGeom prst="arc">
            <a:avLst>
              <a:gd name="adj1" fmla="val 13462"/>
              <a:gd name="adj2" fmla="val 140124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円弧 134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242524" y="3590547"/>
            <a:ext cx="1025544" cy="392886"/>
          </a:xfrm>
          <a:prstGeom prst="arc">
            <a:avLst>
              <a:gd name="adj1" fmla="val 13462"/>
              <a:gd name="adj2" fmla="val 149702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八角形 103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8241032" y="3024170"/>
            <a:ext cx="867614" cy="1193433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303051 h 1019474"/>
              <a:gd name="connsiteX1" fmla="*/ 296748 w 1023731"/>
              <a:gd name="connsiteY1" fmla="*/ 6303 h 1019474"/>
              <a:gd name="connsiteX2" fmla="*/ 410233 w 1023731"/>
              <a:gd name="connsiteY2" fmla="*/ 0 h 1019474"/>
              <a:gd name="connsiteX3" fmla="*/ 726983 w 1023731"/>
              <a:gd name="connsiteY3" fmla="*/ 6303 h 1019474"/>
              <a:gd name="connsiteX4" fmla="*/ 1023731 w 1023731"/>
              <a:gd name="connsiteY4" fmla="*/ 303051 h 1019474"/>
              <a:gd name="connsiteX5" fmla="*/ 1023731 w 1023731"/>
              <a:gd name="connsiteY5" fmla="*/ 722726 h 1019474"/>
              <a:gd name="connsiteX6" fmla="*/ 726983 w 1023731"/>
              <a:gd name="connsiteY6" fmla="*/ 1019474 h 1019474"/>
              <a:gd name="connsiteX7" fmla="*/ 296748 w 1023731"/>
              <a:gd name="connsiteY7" fmla="*/ 1019474 h 1019474"/>
              <a:gd name="connsiteX8" fmla="*/ 0 w 1023731"/>
              <a:gd name="connsiteY8" fmla="*/ 722726 h 1019474"/>
              <a:gd name="connsiteX9" fmla="*/ 0 w 1023731"/>
              <a:gd name="connsiteY9" fmla="*/ 303051 h 1019474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726983 w 1023731"/>
              <a:gd name="connsiteY3" fmla="*/ 73211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854232 w 1023731"/>
              <a:gd name="connsiteY4" fmla="*/ 512694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867614"/>
              <a:gd name="connsiteY0" fmla="*/ 369959 h 1086382"/>
              <a:gd name="connsiteX1" fmla="*/ 296748 w 867614"/>
              <a:gd name="connsiteY1" fmla="*/ 73211 h 1086382"/>
              <a:gd name="connsiteX2" fmla="*/ 365628 w 867614"/>
              <a:gd name="connsiteY2" fmla="*/ 0 h 1086382"/>
              <a:gd name="connsiteX3" fmla="*/ 651154 w 867614"/>
              <a:gd name="connsiteY3" fmla="*/ 153499 h 1086382"/>
              <a:gd name="connsiteX4" fmla="*/ 854232 w 867614"/>
              <a:gd name="connsiteY4" fmla="*/ 512694 h 1086382"/>
              <a:gd name="connsiteX5" fmla="*/ 867614 w 867614"/>
              <a:gd name="connsiteY5" fmla="*/ 901146 h 1086382"/>
              <a:gd name="connsiteX6" fmla="*/ 726983 w 867614"/>
              <a:gd name="connsiteY6" fmla="*/ 1086382 h 1086382"/>
              <a:gd name="connsiteX7" fmla="*/ 296748 w 867614"/>
              <a:gd name="connsiteY7" fmla="*/ 1086382 h 1086382"/>
              <a:gd name="connsiteX8" fmla="*/ 0 w 867614"/>
              <a:gd name="connsiteY8" fmla="*/ 789634 h 1086382"/>
              <a:gd name="connsiteX9" fmla="*/ 0 w 867614"/>
              <a:gd name="connsiteY9" fmla="*/ 369959 h 1086382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96748 w 867614"/>
              <a:gd name="connsiteY7" fmla="*/ 1086382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78906 w 867614"/>
              <a:gd name="connsiteY7" fmla="*/ 1108685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93433"/>
              <a:gd name="connsiteX1" fmla="*/ 296748 w 867614"/>
              <a:gd name="connsiteY1" fmla="*/ 73211 h 1193433"/>
              <a:gd name="connsiteX2" fmla="*/ 365628 w 867614"/>
              <a:gd name="connsiteY2" fmla="*/ 0 h 1193433"/>
              <a:gd name="connsiteX3" fmla="*/ 651154 w 867614"/>
              <a:gd name="connsiteY3" fmla="*/ 153499 h 1193433"/>
              <a:gd name="connsiteX4" fmla="*/ 854232 w 867614"/>
              <a:gd name="connsiteY4" fmla="*/ 512694 h 1193433"/>
              <a:gd name="connsiteX5" fmla="*/ 867614 w 867614"/>
              <a:gd name="connsiteY5" fmla="*/ 901146 h 1193433"/>
              <a:gd name="connsiteX6" fmla="*/ 539642 w 867614"/>
              <a:gd name="connsiteY6" fmla="*/ 1193433 h 1193433"/>
              <a:gd name="connsiteX7" fmla="*/ 278906 w 867614"/>
              <a:gd name="connsiteY7" fmla="*/ 1108685 h 1193433"/>
              <a:gd name="connsiteX8" fmla="*/ 0 w 867614"/>
              <a:gd name="connsiteY8" fmla="*/ 789634 h 1193433"/>
              <a:gd name="connsiteX9" fmla="*/ 0 w 867614"/>
              <a:gd name="connsiteY9" fmla="*/ 369959 h 1193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7614" h="1193433">
                <a:moveTo>
                  <a:pt x="0" y="369959"/>
                </a:moveTo>
                <a:lnTo>
                  <a:pt x="296748" y="73211"/>
                </a:lnTo>
                <a:lnTo>
                  <a:pt x="365628" y="0"/>
                </a:lnTo>
                <a:lnTo>
                  <a:pt x="651154" y="153499"/>
                </a:lnTo>
                <a:lnTo>
                  <a:pt x="854232" y="512694"/>
                </a:lnTo>
                <a:lnTo>
                  <a:pt x="867614" y="901146"/>
                </a:lnTo>
                <a:lnTo>
                  <a:pt x="539642" y="1193433"/>
                </a:lnTo>
                <a:lnTo>
                  <a:pt x="278906" y="1108685"/>
                </a:lnTo>
                <a:lnTo>
                  <a:pt x="0" y="789634"/>
                </a:lnTo>
                <a:lnTo>
                  <a:pt x="0" y="369959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円弧 138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8914610" y="3637378"/>
            <a:ext cx="385241" cy="194092"/>
          </a:xfrm>
          <a:prstGeom prst="arc">
            <a:avLst>
              <a:gd name="adj1" fmla="val 20752888"/>
              <a:gd name="adj2" fmla="val 11353175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円弧 13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5400000">
            <a:off x="8023514" y="3370689"/>
            <a:ext cx="1137951" cy="457748"/>
          </a:xfrm>
          <a:prstGeom prst="arc">
            <a:avLst>
              <a:gd name="adj1" fmla="val 625810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円弧 140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8053844" y="3516826"/>
            <a:ext cx="417809" cy="183616"/>
          </a:xfrm>
          <a:prstGeom prst="arc">
            <a:avLst>
              <a:gd name="adj1" fmla="val 21493369"/>
              <a:gd name="adj2" fmla="val 1085216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円弧 141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5400000">
            <a:off x="8381804" y="3470992"/>
            <a:ext cx="1035479" cy="457748"/>
          </a:xfrm>
          <a:prstGeom prst="arc">
            <a:avLst>
              <a:gd name="adj1" fmla="val 352468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二等辺三角形 3"/>
          <p:cNvSpPr/>
          <p:nvPr/>
        </p:nvSpPr>
        <p:spPr>
          <a:xfrm rot="19574903">
            <a:off x="8908880" y="3138867"/>
            <a:ext cx="186296" cy="394849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円弧 135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8535145" y="3011569"/>
            <a:ext cx="429952" cy="188579"/>
          </a:xfrm>
          <a:prstGeom prst="arc">
            <a:avLst>
              <a:gd name="adj1" fmla="val 12105923"/>
              <a:gd name="adj2" fmla="val 2205250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二等辺三角形 142"/>
          <p:cNvSpPr/>
          <p:nvPr/>
        </p:nvSpPr>
        <p:spPr>
          <a:xfrm rot="2509584">
            <a:off x="8924143" y="3855495"/>
            <a:ext cx="92735" cy="371542"/>
          </a:xfrm>
          <a:custGeom>
            <a:avLst/>
            <a:gdLst>
              <a:gd name="connsiteX0" fmla="*/ 0 w 185469"/>
              <a:gd name="connsiteY0" fmla="*/ 368554 h 368554"/>
              <a:gd name="connsiteX1" fmla="*/ 92735 w 185469"/>
              <a:gd name="connsiteY1" fmla="*/ 0 h 368554"/>
              <a:gd name="connsiteX2" fmla="*/ 185469 w 185469"/>
              <a:gd name="connsiteY2" fmla="*/ 368554 h 368554"/>
              <a:gd name="connsiteX3" fmla="*/ 0 w 185469"/>
              <a:gd name="connsiteY3" fmla="*/ 368554 h 368554"/>
              <a:gd name="connsiteX0" fmla="*/ 0 w 92735"/>
              <a:gd name="connsiteY0" fmla="*/ 368554 h 371542"/>
              <a:gd name="connsiteX1" fmla="*/ 92735 w 92735"/>
              <a:gd name="connsiteY1" fmla="*/ 0 h 371542"/>
              <a:gd name="connsiteX2" fmla="*/ 68425 w 92735"/>
              <a:gd name="connsiteY2" fmla="*/ 371542 h 371542"/>
              <a:gd name="connsiteX3" fmla="*/ 0 w 92735"/>
              <a:gd name="connsiteY3" fmla="*/ 368554 h 37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35" h="371542">
                <a:moveTo>
                  <a:pt x="0" y="368554"/>
                </a:moveTo>
                <a:lnTo>
                  <a:pt x="92735" y="0"/>
                </a:lnTo>
                <a:lnTo>
                  <a:pt x="68425" y="371542"/>
                </a:lnTo>
                <a:lnTo>
                  <a:pt x="0" y="36855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円弧 144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10086353" y="3448982"/>
            <a:ext cx="385241" cy="194092"/>
          </a:xfrm>
          <a:prstGeom prst="arc">
            <a:avLst>
              <a:gd name="adj1" fmla="val 20752888"/>
              <a:gd name="adj2" fmla="val 1135317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円弧 146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508179" y="4128860"/>
            <a:ext cx="429952" cy="188579"/>
          </a:xfrm>
          <a:prstGeom prst="arc">
            <a:avLst>
              <a:gd name="adj1" fmla="val 12105923"/>
              <a:gd name="adj2" fmla="val 22052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0" name="円弧 14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10241835" y="3236605"/>
            <a:ext cx="1025544" cy="392886"/>
          </a:xfrm>
          <a:prstGeom prst="arc">
            <a:avLst>
              <a:gd name="adj1" fmla="val 11414612"/>
              <a:gd name="adj2" fmla="val 1401241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3" name="平行四辺形 32"/>
          <p:cNvSpPr/>
          <p:nvPr/>
        </p:nvSpPr>
        <p:spPr>
          <a:xfrm rot="20322789">
            <a:off x="10479599" y="3559099"/>
            <a:ext cx="392045" cy="209683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/>
          <p:cNvCxnSpPr/>
          <p:nvPr/>
        </p:nvCxnSpPr>
        <p:spPr>
          <a:xfrm flipV="1">
            <a:off x="10361461" y="3320283"/>
            <a:ext cx="767456" cy="562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平行四辺形 151"/>
          <p:cNvSpPr/>
          <p:nvPr/>
        </p:nvSpPr>
        <p:spPr>
          <a:xfrm rot="20322789">
            <a:off x="10487684" y="3653828"/>
            <a:ext cx="213646" cy="198671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平行四辺形 152"/>
          <p:cNvSpPr/>
          <p:nvPr/>
        </p:nvSpPr>
        <p:spPr>
          <a:xfrm rot="20891908">
            <a:off x="10257106" y="3219385"/>
            <a:ext cx="240007" cy="230066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平行四辺形 153"/>
          <p:cNvSpPr/>
          <p:nvPr/>
        </p:nvSpPr>
        <p:spPr>
          <a:xfrm rot="723409">
            <a:off x="10695447" y="3176875"/>
            <a:ext cx="240007" cy="142972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円弧 145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471255" y="3087404"/>
            <a:ext cx="429952" cy="188579"/>
          </a:xfrm>
          <a:prstGeom prst="arc">
            <a:avLst>
              <a:gd name="adj1" fmla="val 12105923"/>
              <a:gd name="adj2" fmla="val 22052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5" name="平行四辺形 154"/>
          <p:cNvSpPr/>
          <p:nvPr/>
        </p:nvSpPr>
        <p:spPr>
          <a:xfrm rot="20431451">
            <a:off x="10212183" y="3573342"/>
            <a:ext cx="240007" cy="230066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円弧 14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5400000">
            <a:off x="10023678" y="3420570"/>
            <a:ext cx="1035479" cy="457748"/>
          </a:xfrm>
          <a:prstGeom prst="arc">
            <a:avLst>
              <a:gd name="adj1" fmla="val 21360746"/>
              <a:gd name="adj2" fmla="val 10787701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6" name="平行四辺形 155"/>
          <p:cNvSpPr/>
          <p:nvPr/>
        </p:nvSpPr>
        <p:spPr>
          <a:xfrm rot="20431451">
            <a:off x="10913966" y="3543722"/>
            <a:ext cx="215369" cy="160593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円弧 143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5400000">
            <a:off x="10888725" y="3678124"/>
            <a:ext cx="385241" cy="194092"/>
          </a:xfrm>
          <a:prstGeom prst="arc">
            <a:avLst>
              <a:gd name="adj1" fmla="val 20752888"/>
              <a:gd name="adj2" fmla="val 1135317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7" name="平行四辺形 156"/>
          <p:cNvSpPr/>
          <p:nvPr/>
        </p:nvSpPr>
        <p:spPr>
          <a:xfrm rot="20431451">
            <a:off x="10545228" y="4038704"/>
            <a:ext cx="215369" cy="160593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円弧 147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5400000">
            <a:off x="10294541" y="3563663"/>
            <a:ext cx="1035479" cy="457748"/>
          </a:xfrm>
          <a:prstGeom prst="arc">
            <a:avLst>
              <a:gd name="adj1" fmla="val 21360746"/>
              <a:gd name="adj2" fmla="val 10787701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7972BCDD-38A7-6E20-9E94-559122A2B15F}"/>
              </a:ext>
            </a:extLst>
          </p:cNvPr>
          <p:cNvSpPr txBox="1"/>
          <p:nvPr/>
        </p:nvSpPr>
        <p:spPr>
          <a:xfrm>
            <a:off x="8543907" y="2574699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ヘキサスフェリコン</a:t>
            </a:r>
          </a:p>
        </p:txBody>
      </p:sp>
      <p:sp>
        <p:nvSpPr>
          <p:cNvPr id="159" name="テキスト ボックス 158">
            <a:extLst>
              <a:ext uri="{FF2B5EF4-FFF2-40B4-BE49-F238E27FC236}">
                <a16:creationId xmlns:a16="http://schemas.microsoft.com/office/drawing/2014/main" id="{7972BCDD-38A7-6E20-9E94-559122A2B15F}"/>
              </a:ext>
            </a:extLst>
          </p:cNvPr>
          <p:cNvSpPr txBox="1"/>
          <p:nvPr/>
        </p:nvSpPr>
        <p:spPr>
          <a:xfrm>
            <a:off x="8543907" y="4322850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オクタスフェリコン</a:t>
            </a:r>
          </a:p>
        </p:txBody>
      </p:sp>
      <p:sp>
        <p:nvSpPr>
          <p:cNvPr id="160" name="平行四辺形 159"/>
          <p:cNvSpPr/>
          <p:nvPr/>
        </p:nvSpPr>
        <p:spPr>
          <a:xfrm rot="20891908">
            <a:off x="10595532" y="1532453"/>
            <a:ext cx="240007" cy="155567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円弧 91">
            <a:extLst>
              <a:ext uri="{FF2B5EF4-FFF2-40B4-BE49-F238E27FC236}">
                <a16:creationId xmlns:a16="http://schemas.microsoft.com/office/drawing/2014/main" id="{201B94C5-88E4-4D34-255C-BEF02C2434A6}"/>
              </a:ext>
            </a:extLst>
          </p:cNvPr>
          <p:cNvSpPr/>
          <p:nvPr/>
        </p:nvSpPr>
        <p:spPr>
          <a:xfrm>
            <a:off x="10711687" y="1412586"/>
            <a:ext cx="475625" cy="658997"/>
          </a:xfrm>
          <a:prstGeom prst="arc">
            <a:avLst>
              <a:gd name="adj1" fmla="val 4522008"/>
              <a:gd name="adj2" fmla="val 15104645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平行四辺形 160"/>
          <p:cNvSpPr/>
          <p:nvPr/>
        </p:nvSpPr>
        <p:spPr>
          <a:xfrm rot="19982405">
            <a:off x="10239311" y="2183467"/>
            <a:ext cx="240007" cy="198548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2" name="平行四辺形 161"/>
          <p:cNvSpPr/>
          <p:nvPr/>
        </p:nvSpPr>
        <p:spPr>
          <a:xfrm rot="20010194">
            <a:off x="10109533" y="1669727"/>
            <a:ext cx="240007" cy="177995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円弧 93">
            <a:extLst>
              <a:ext uri="{FF2B5EF4-FFF2-40B4-BE49-F238E27FC236}">
                <a16:creationId xmlns:a16="http://schemas.microsoft.com/office/drawing/2014/main" id="{902A429D-B7D3-6403-68F9-B7FCD94319D6}"/>
              </a:ext>
            </a:extLst>
          </p:cNvPr>
          <p:cNvSpPr/>
          <p:nvPr/>
        </p:nvSpPr>
        <p:spPr>
          <a:xfrm>
            <a:off x="10217376" y="1140294"/>
            <a:ext cx="988110" cy="1376320"/>
          </a:xfrm>
          <a:prstGeom prst="arc">
            <a:avLst>
              <a:gd name="adj1" fmla="val 4643196"/>
              <a:gd name="adj2" fmla="val 14956470"/>
            </a:avLst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3" name="八角形 110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6643316" y="4989567"/>
            <a:ext cx="1023731" cy="10131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359195 w 1023731"/>
              <a:gd name="connsiteY6" fmla="*/ 937343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3731" h="1013171">
                <a:moveTo>
                  <a:pt x="0" y="296748"/>
                </a:moveTo>
                <a:lnTo>
                  <a:pt x="327971" y="89210"/>
                </a:lnTo>
                <a:lnTo>
                  <a:pt x="726983" y="0"/>
                </a:lnTo>
                <a:lnTo>
                  <a:pt x="1023731" y="296748"/>
                </a:lnTo>
                <a:lnTo>
                  <a:pt x="1023731" y="716423"/>
                </a:lnTo>
                <a:lnTo>
                  <a:pt x="726983" y="1013171"/>
                </a:lnTo>
                <a:lnTo>
                  <a:pt x="359195" y="937343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円弧 163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6935639" y="5902213"/>
            <a:ext cx="429952" cy="188579"/>
          </a:xfrm>
          <a:prstGeom prst="arc">
            <a:avLst>
              <a:gd name="adj1" fmla="val 204450"/>
              <a:gd name="adj2" fmla="val 2195202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円弧 164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633510" y="5094019"/>
            <a:ext cx="1025544" cy="392886"/>
          </a:xfrm>
          <a:prstGeom prst="arc">
            <a:avLst>
              <a:gd name="adj1" fmla="val 13462"/>
              <a:gd name="adj2" fmla="val 140124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円弧 165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6634256" y="5487279"/>
            <a:ext cx="1025544" cy="392886"/>
          </a:xfrm>
          <a:prstGeom prst="arc">
            <a:avLst>
              <a:gd name="adj1" fmla="val 13462"/>
              <a:gd name="adj2" fmla="val 149702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7" name="円弧 166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6940257" y="4908301"/>
            <a:ext cx="429952" cy="188579"/>
          </a:xfrm>
          <a:prstGeom prst="arc">
            <a:avLst>
              <a:gd name="adj1" fmla="val 12667827"/>
              <a:gd name="adj2" fmla="val 191184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8" name="六角形 60">
            <a:extLst>
              <a:ext uri="{FF2B5EF4-FFF2-40B4-BE49-F238E27FC236}">
                <a16:creationId xmlns:a16="http://schemas.microsoft.com/office/drawing/2014/main" id="{10C6170E-5AB8-E2B5-A574-FA9A578AC10E}"/>
              </a:ext>
            </a:extLst>
          </p:cNvPr>
          <p:cNvSpPr/>
          <p:nvPr/>
        </p:nvSpPr>
        <p:spPr>
          <a:xfrm>
            <a:off x="6798180" y="4922389"/>
            <a:ext cx="709304" cy="1158917"/>
          </a:xfrm>
          <a:custGeom>
            <a:avLst/>
            <a:gdLst>
              <a:gd name="connsiteX0" fmla="*/ 0 w 1152939"/>
              <a:gd name="connsiteY0" fmla="*/ 506586 h 1013171"/>
              <a:gd name="connsiteX1" fmla="*/ 253293 w 1152939"/>
              <a:gd name="connsiteY1" fmla="*/ 0 h 1013171"/>
              <a:gd name="connsiteX2" fmla="*/ 899646 w 1152939"/>
              <a:gd name="connsiteY2" fmla="*/ 0 h 1013171"/>
              <a:gd name="connsiteX3" fmla="*/ 1152939 w 1152939"/>
              <a:gd name="connsiteY3" fmla="*/ 506586 h 1013171"/>
              <a:gd name="connsiteX4" fmla="*/ 899646 w 1152939"/>
              <a:gd name="connsiteY4" fmla="*/ 1013171 h 1013171"/>
              <a:gd name="connsiteX5" fmla="*/ 253293 w 1152939"/>
              <a:gd name="connsiteY5" fmla="*/ 1013171 h 1013171"/>
              <a:gd name="connsiteX6" fmla="*/ 0 w 1152939"/>
              <a:gd name="connsiteY6" fmla="*/ 506586 h 1013171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253293 w 1152939"/>
              <a:gd name="connsiteY5" fmla="*/ 1101225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429399 w 1152939"/>
              <a:gd name="connsiteY5" fmla="*/ 952212 h 1101225"/>
              <a:gd name="connsiteX6" fmla="*/ 0 w 1152939"/>
              <a:gd name="connsiteY6" fmla="*/ 594640 h 1101225"/>
              <a:gd name="connsiteX0" fmla="*/ 0 w 1152939"/>
              <a:gd name="connsiteY0" fmla="*/ 594640 h 1101225"/>
              <a:gd name="connsiteX1" fmla="*/ 449719 w 1152939"/>
              <a:gd name="connsiteY1" fmla="*/ 0 h 1101225"/>
              <a:gd name="connsiteX2" fmla="*/ 899646 w 1152939"/>
              <a:gd name="connsiteY2" fmla="*/ 88054 h 1101225"/>
              <a:gd name="connsiteX3" fmla="*/ 1152939 w 1152939"/>
              <a:gd name="connsiteY3" fmla="*/ 594640 h 1101225"/>
              <a:gd name="connsiteX4" fmla="*/ 899646 w 1152939"/>
              <a:gd name="connsiteY4" fmla="*/ 1101225 h 1101225"/>
              <a:gd name="connsiteX5" fmla="*/ 388759 w 1152939"/>
              <a:gd name="connsiteY5" fmla="*/ 986079 h 1101225"/>
              <a:gd name="connsiteX6" fmla="*/ 0 w 1152939"/>
              <a:gd name="connsiteY6" fmla="*/ 594640 h 1101225"/>
              <a:gd name="connsiteX0" fmla="*/ 0 w 976833"/>
              <a:gd name="connsiteY0" fmla="*/ 364347 h 1101225"/>
              <a:gd name="connsiteX1" fmla="*/ 273613 w 976833"/>
              <a:gd name="connsiteY1" fmla="*/ 0 h 1101225"/>
              <a:gd name="connsiteX2" fmla="*/ 723540 w 976833"/>
              <a:gd name="connsiteY2" fmla="*/ 88054 h 1101225"/>
              <a:gd name="connsiteX3" fmla="*/ 976833 w 976833"/>
              <a:gd name="connsiteY3" fmla="*/ 594640 h 1101225"/>
              <a:gd name="connsiteX4" fmla="*/ 723540 w 976833"/>
              <a:gd name="connsiteY4" fmla="*/ 1101225 h 1101225"/>
              <a:gd name="connsiteX5" fmla="*/ 212653 w 976833"/>
              <a:gd name="connsiteY5" fmla="*/ 986079 h 1101225"/>
              <a:gd name="connsiteX6" fmla="*/ 0 w 976833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57200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64347 h 1101225"/>
              <a:gd name="connsiteX1" fmla="*/ 273613 w 929419"/>
              <a:gd name="connsiteY1" fmla="*/ 0 h 1101225"/>
              <a:gd name="connsiteX2" fmla="*/ 723540 w 929419"/>
              <a:gd name="connsiteY2" fmla="*/ 88054 h 1101225"/>
              <a:gd name="connsiteX3" fmla="*/ 929419 w 929419"/>
              <a:gd name="connsiteY3" fmla="*/ 703013 h 1101225"/>
              <a:gd name="connsiteX4" fmla="*/ 723540 w 929419"/>
              <a:gd name="connsiteY4" fmla="*/ 1101225 h 1101225"/>
              <a:gd name="connsiteX5" fmla="*/ 212653 w 929419"/>
              <a:gd name="connsiteY5" fmla="*/ 986079 h 1101225"/>
              <a:gd name="connsiteX6" fmla="*/ 0 w 929419"/>
              <a:gd name="connsiteY6" fmla="*/ 364347 h 1101225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23540 w 929419"/>
              <a:gd name="connsiteY2" fmla="*/ 119421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32592"/>
              <a:gd name="connsiteX1" fmla="*/ 273613 w 929419"/>
              <a:gd name="connsiteY1" fmla="*/ 0 h 1132592"/>
              <a:gd name="connsiteX2" fmla="*/ 750633 w 929419"/>
              <a:gd name="connsiteY2" fmla="*/ 188428 h 1132592"/>
              <a:gd name="connsiteX3" fmla="*/ 929419 w 929419"/>
              <a:gd name="connsiteY3" fmla="*/ 734380 h 1132592"/>
              <a:gd name="connsiteX4" fmla="*/ 723540 w 929419"/>
              <a:gd name="connsiteY4" fmla="*/ 1132592 h 1132592"/>
              <a:gd name="connsiteX5" fmla="*/ 212653 w 929419"/>
              <a:gd name="connsiteY5" fmla="*/ 1017446 h 1132592"/>
              <a:gd name="connsiteX6" fmla="*/ 0 w 929419"/>
              <a:gd name="connsiteY6" fmla="*/ 395714 h 113259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12653 w 929419"/>
              <a:gd name="connsiteY5" fmla="*/ 1017446 h 1189052"/>
              <a:gd name="connsiteX6" fmla="*/ 0 w 929419"/>
              <a:gd name="connsiteY6" fmla="*/ 395714 h 1189052"/>
              <a:gd name="connsiteX0" fmla="*/ 0 w 929419"/>
              <a:gd name="connsiteY0" fmla="*/ 395714 h 1189052"/>
              <a:gd name="connsiteX1" fmla="*/ 273613 w 929419"/>
              <a:gd name="connsiteY1" fmla="*/ 0 h 1189052"/>
              <a:gd name="connsiteX2" fmla="*/ 750633 w 929419"/>
              <a:gd name="connsiteY2" fmla="*/ 188428 h 1189052"/>
              <a:gd name="connsiteX3" fmla="*/ 929419 w 929419"/>
              <a:gd name="connsiteY3" fmla="*/ 734380 h 1189052"/>
              <a:gd name="connsiteX4" fmla="*/ 737087 w 929419"/>
              <a:gd name="connsiteY4" fmla="*/ 1189052 h 1189052"/>
              <a:gd name="connsiteX5" fmla="*/ 232973 w 929419"/>
              <a:gd name="connsiteY5" fmla="*/ 1023720 h 1189052"/>
              <a:gd name="connsiteX6" fmla="*/ 0 w 929419"/>
              <a:gd name="connsiteY6" fmla="*/ 395714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95552 w 895552"/>
              <a:gd name="connsiteY3" fmla="*/ 734380 h 1189052"/>
              <a:gd name="connsiteX4" fmla="*/ 703220 w 895552"/>
              <a:gd name="connsiteY4" fmla="*/ 1189052 h 1189052"/>
              <a:gd name="connsiteX5" fmla="*/ 199106 w 895552"/>
              <a:gd name="connsiteY5" fmla="*/ 1023720 h 1189052"/>
              <a:gd name="connsiteX6" fmla="*/ 0 w 895552"/>
              <a:gd name="connsiteY6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0 w 895552"/>
              <a:gd name="connsiteY7" fmla="*/ 445901 h 1189052"/>
              <a:gd name="connsiteX0" fmla="*/ 0 w 895552"/>
              <a:gd name="connsiteY0" fmla="*/ 445901 h 1189052"/>
              <a:gd name="connsiteX1" fmla="*/ 239746 w 895552"/>
              <a:gd name="connsiteY1" fmla="*/ 0 h 1189052"/>
              <a:gd name="connsiteX2" fmla="*/ 716766 w 895552"/>
              <a:gd name="connsiteY2" fmla="*/ 188428 h 1189052"/>
              <a:gd name="connsiteX3" fmla="*/ 802974 w 895552"/>
              <a:gd name="connsiteY3" fmla="*/ 479463 h 1189052"/>
              <a:gd name="connsiteX4" fmla="*/ 895552 w 895552"/>
              <a:gd name="connsiteY4" fmla="*/ 734380 h 1189052"/>
              <a:gd name="connsiteX5" fmla="*/ 703220 w 895552"/>
              <a:gd name="connsiteY5" fmla="*/ 1189052 h 1189052"/>
              <a:gd name="connsiteX6" fmla="*/ 199106 w 895552"/>
              <a:gd name="connsiteY6" fmla="*/ 1023720 h 1189052"/>
              <a:gd name="connsiteX7" fmla="*/ 84836 w 895552"/>
              <a:gd name="connsiteY7" fmla="*/ 710813 h 1189052"/>
              <a:gd name="connsiteX8" fmla="*/ 0 w 895552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895552 w 923407"/>
              <a:gd name="connsiteY4" fmla="*/ 734380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84836 w 923407"/>
              <a:gd name="connsiteY7" fmla="*/ 710813 h 1189052"/>
              <a:gd name="connsiteX8" fmla="*/ 0 w 923407"/>
              <a:gd name="connsiteY8" fmla="*/ 445901 h 1189052"/>
              <a:gd name="connsiteX0" fmla="*/ 0 w 923407"/>
              <a:gd name="connsiteY0" fmla="*/ 445901 h 1189052"/>
              <a:gd name="connsiteX1" fmla="*/ 239746 w 923407"/>
              <a:gd name="connsiteY1" fmla="*/ 0 h 1189052"/>
              <a:gd name="connsiteX2" fmla="*/ 716766 w 923407"/>
              <a:gd name="connsiteY2" fmla="*/ 188428 h 1189052"/>
              <a:gd name="connsiteX3" fmla="*/ 923407 w 923407"/>
              <a:gd name="connsiteY3" fmla="*/ 529038 h 1189052"/>
              <a:gd name="connsiteX4" fmla="*/ 913394 w 923407"/>
              <a:gd name="connsiteY4" fmla="*/ 854187 h 1189052"/>
              <a:gd name="connsiteX5" fmla="*/ 703220 w 923407"/>
              <a:gd name="connsiteY5" fmla="*/ 1189052 h 1189052"/>
              <a:gd name="connsiteX6" fmla="*/ 199106 w 923407"/>
              <a:gd name="connsiteY6" fmla="*/ 1023720 h 1189052"/>
              <a:gd name="connsiteX7" fmla="*/ 26850 w 923407"/>
              <a:gd name="connsiteY7" fmla="*/ 756257 h 1189052"/>
              <a:gd name="connsiteX8" fmla="*/ 0 w 923407"/>
              <a:gd name="connsiteY8" fmla="*/ 445901 h 1189052"/>
              <a:gd name="connsiteX0" fmla="*/ 0 w 923407"/>
              <a:gd name="connsiteY0" fmla="*/ 383932 h 1127083"/>
              <a:gd name="connsiteX1" fmla="*/ 418165 w 923407"/>
              <a:gd name="connsiteY1" fmla="*/ 0 h 1127083"/>
              <a:gd name="connsiteX2" fmla="*/ 716766 w 923407"/>
              <a:gd name="connsiteY2" fmla="*/ 126459 h 1127083"/>
              <a:gd name="connsiteX3" fmla="*/ 923407 w 923407"/>
              <a:gd name="connsiteY3" fmla="*/ 467069 h 1127083"/>
              <a:gd name="connsiteX4" fmla="*/ 913394 w 923407"/>
              <a:gd name="connsiteY4" fmla="*/ 792218 h 1127083"/>
              <a:gd name="connsiteX5" fmla="*/ 703220 w 923407"/>
              <a:gd name="connsiteY5" fmla="*/ 1127083 h 1127083"/>
              <a:gd name="connsiteX6" fmla="*/ 199106 w 923407"/>
              <a:gd name="connsiteY6" fmla="*/ 961751 h 1127083"/>
              <a:gd name="connsiteX7" fmla="*/ 26850 w 923407"/>
              <a:gd name="connsiteY7" fmla="*/ 694288 h 1127083"/>
              <a:gd name="connsiteX8" fmla="*/ 0 w 923407"/>
              <a:gd name="connsiteY8" fmla="*/ 383932 h 1127083"/>
              <a:gd name="connsiteX0" fmla="*/ 129267 w 896557"/>
              <a:gd name="connsiteY0" fmla="*/ 338488 h 1127083"/>
              <a:gd name="connsiteX1" fmla="*/ 391315 w 896557"/>
              <a:gd name="connsiteY1" fmla="*/ 0 h 1127083"/>
              <a:gd name="connsiteX2" fmla="*/ 689916 w 896557"/>
              <a:gd name="connsiteY2" fmla="*/ 126459 h 1127083"/>
              <a:gd name="connsiteX3" fmla="*/ 896557 w 896557"/>
              <a:gd name="connsiteY3" fmla="*/ 467069 h 1127083"/>
              <a:gd name="connsiteX4" fmla="*/ 886544 w 896557"/>
              <a:gd name="connsiteY4" fmla="*/ 792218 h 1127083"/>
              <a:gd name="connsiteX5" fmla="*/ 676370 w 896557"/>
              <a:gd name="connsiteY5" fmla="*/ 1127083 h 1127083"/>
              <a:gd name="connsiteX6" fmla="*/ 172256 w 896557"/>
              <a:gd name="connsiteY6" fmla="*/ 961751 h 1127083"/>
              <a:gd name="connsiteX7" fmla="*/ 0 w 896557"/>
              <a:gd name="connsiteY7" fmla="*/ 694288 h 1127083"/>
              <a:gd name="connsiteX8" fmla="*/ 129267 w 896557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42989 w 767290"/>
              <a:gd name="connsiteY6" fmla="*/ 961751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38488 h 1127083"/>
              <a:gd name="connsiteX1" fmla="*/ 262048 w 767290"/>
              <a:gd name="connsiteY1" fmla="*/ 0 h 1127083"/>
              <a:gd name="connsiteX2" fmla="*/ 560649 w 767290"/>
              <a:gd name="connsiteY2" fmla="*/ 126459 h 1127083"/>
              <a:gd name="connsiteX3" fmla="*/ 767290 w 767290"/>
              <a:gd name="connsiteY3" fmla="*/ 467069 h 1127083"/>
              <a:gd name="connsiteX4" fmla="*/ 757277 w 767290"/>
              <a:gd name="connsiteY4" fmla="*/ 792218 h 1127083"/>
              <a:gd name="connsiteX5" fmla="*/ 547103 w 767290"/>
              <a:gd name="connsiteY5" fmla="*/ 1127083 h 1127083"/>
              <a:gd name="connsiteX6" fmla="*/ 212488 w 767290"/>
              <a:gd name="connsiteY6" fmla="*/ 1023719 h 1127083"/>
              <a:gd name="connsiteX7" fmla="*/ 4547 w 767290"/>
              <a:gd name="connsiteY7" fmla="*/ 661238 h 1127083"/>
              <a:gd name="connsiteX8" fmla="*/ 0 w 767290"/>
              <a:gd name="connsiteY8" fmla="*/ 338488 h 1127083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12488 w 767290"/>
              <a:gd name="connsiteY6" fmla="*/ 1040244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143608"/>
              <a:gd name="connsiteX1" fmla="*/ 275430 w 767290"/>
              <a:gd name="connsiteY1" fmla="*/ 0 h 1143608"/>
              <a:gd name="connsiteX2" fmla="*/ 560649 w 767290"/>
              <a:gd name="connsiteY2" fmla="*/ 142984 h 1143608"/>
              <a:gd name="connsiteX3" fmla="*/ 767290 w 767290"/>
              <a:gd name="connsiteY3" fmla="*/ 483594 h 1143608"/>
              <a:gd name="connsiteX4" fmla="*/ 757277 w 767290"/>
              <a:gd name="connsiteY4" fmla="*/ 808743 h 1143608"/>
              <a:gd name="connsiteX5" fmla="*/ 547103 w 767290"/>
              <a:gd name="connsiteY5" fmla="*/ 1143608 h 1143608"/>
              <a:gd name="connsiteX6" fmla="*/ 221409 w 767290"/>
              <a:gd name="connsiteY6" fmla="*/ 982407 h 1143608"/>
              <a:gd name="connsiteX7" fmla="*/ 4547 w 767290"/>
              <a:gd name="connsiteY7" fmla="*/ 677763 h 1143608"/>
              <a:gd name="connsiteX8" fmla="*/ 0 w 767290"/>
              <a:gd name="connsiteY8" fmla="*/ 355013 h 1143608"/>
              <a:gd name="connsiteX0" fmla="*/ 0 w 767290"/>
              <a:gd name="connsiteY0" fmla="*/ 355013 h 1089901"/>
              <a:gd name="connsiteX1" fmla="*/ 275430 w 767290"/>
              <a:gd name="connsiteY1" fmla="*/ 0 h 1089901"/>
              <a:gd name="connsiteX2" fmla="*/ 560649 w 767290"/>
              <a:gd name="connsiteY2" fmla="*/ 142984 h 1089901"/>
              <a:gd name="connsiteX3" fmla="*/ 767290 w 767290"/>
              <a:gd name="connsiteY3" fmla="*/ 483594 h 1089901"/>
              <a:gd name="connsiteX4" fmla="*/ 757277 w 767290"/>
              <a:gd name="connsiteY4" fmla="*/ 808743 h 1089901"/>
              <a:gd name="connsiteX5" fmla="*/ 547103 w 767290"/>
              <a:gd name="connsiteY5" fmla="*/ 1089901 h 1089901"/>
              <a:gd name="connsiteX6" fmla="*/ 221409 w 767290"/>
              <a:gd name="connsiteY6" fmla="*/ 982407 h 1089901"/>
              <a:gd name="connsiteX7" fmla="*/ 4547 w 767290"/>
              <a:gd name="connsiteY7" fmla="*/ 677763 h 1089901"/>
              <a:gd name="connsiteX8" fmla="*/ 0 w 767290"/>
              <a:gd name="connsiteY8" fmla="*/ 355013 h 1089901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21409 w 767290"/>
              <a:gd name="connsiteY6" fmla="*/ 982407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0 w 767290"/>
              <a:gd name="connsiteY0" fmla="*/ 355013 h 1073376"/>
              <a:gd name="connsiteX1" fmla="*/ 275430 w 767290"/>
              <a:gd name="connsiteY1" fmla="*/ 0 h 1073376"/>
              <a:gd name="connsiteX2" fmla="*/ 560649 w 767290"/>
              <a:gd name="connsiteY2" fmla="*/ 142984 h 1073376"/>
              <a:gd name="connsiteX3" fmla="*/ 767290 w 767290"/>
              <a:gd name="connsiteY3" fmla="*/ 483594 h 1073376"/>
              <a:gd name="connsiteX4" fmla="*/ 757277 w 767290"/>
              <a:gd name="connsiteY4" fmla="*/ 808743 h 1073376"/>
              <a:gd name="connsiteX5" fmla="*/ 547103 w 767290"/>
              <a:gd name="connsiteY5" fmla="*/ 1073376 h 1073376"/>
              <a:gd name="connsiteX6" fmla="*/ 252632 w 767290"/>
              <a:gd name="connsiteY6" fmla="*/ 961751 h 1073376"/>
              <a:gd name="connsiteX7" fmla="*/ 4547 w 767290"/>
              <a:gd name="connsiteY7" fmla="*/ 677763 h 1073376"/>
              <a:gd name="connsiteX8" fmla="*/ 0 w 767290"/>
              <a:gd name="connsiteY8" fmla="*/ 355013 h 1073376"/>
              <a:gd name="connsiteX0" fmla="*/ 53469 w 762773"/>
              <a:gd name="connsiteY0" fmla="*/ 350881 h 1073376"/>
              <a:gd name="connsiteX1" fmla="*/ 270913 w 762773"/>
              <a:gd name="connsiteY1" fmla="*/ 0 h 1073376"/>
              <a:gd name="connsiteX2" fmla="*/ 556132 w 762773"/>
              <a:gd name="connsiteY2" fmla="*/ 142984 h 1073376"/>
              <a:gd name="connsiteX3" fmla="*/ 762773 w 762773"/>
              <a:gd name="connsiteY3" fmla="*/ 483594 h 1073376"/>
              <a:gd name="connsiteX4" fmla="*/ 752760 w 762773"/>
              <a:gd name="connsiteY4" fmla="*/ 808743 h 1073376"/>
              <a:gd name="connsiteX5" fmla="*/ 542586 w 762773"/>
              <a:gd name="connsiteY5" fmla="*/ 1073376 h 1073376"/>
              <a:gd name="connsiteX6" fmla="*/ 248115 w 762773"/>
              <a:gd name="connsiteY6" fmla="*/ 961751 h 1073376"/>
              <a:gd name="connsiteX7" fmla="*/ 30 w 762773"/>
              <a:gd name="connsiteY7" fmla="*/ 677763 h 1073376"/>
              <a:gd name="connsiteX8" fmla="*/ 53469 w 762773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1 w 709304"/>
              <a:gd name="connsiteY4" fmla="*/ 80874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4830 w 709304"/>
              <a:gd name="connsiteY4" fmla="*/ 845924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699290 w 709304"/>
              <a:gd name="connsiteY4" fmla="*/ 833531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  <a:gd name="connsiteX0" fmla="*/ 0 w 709304"/>
              <a:gd name="connsiteY0" fmla="*/ 350881 h 1073376"/>
              <a:gd name="connsiteX1" fmla="*/ 217444 w 709304"/>
              <a:gd name="connsiteY1" fmla="*/ 0 h 1073376"/>
              <a:gd name="connsiteX2" fmla="*/ 502663 w 709304"/>
              <a:gd name="connsiteY2" fmla="*/ 142984 h 1073376"/>
              <a:gd name="connsiteX3" fmla="*/ 709304 w 709304"/>
              <a:gd name="connsiteY3" fmla="*/ 483594 h 1073376"/>
              <a:gd name="connsiteX4" fmla="*/ 708211 w 709304"/>
              <a:gd name="connsiteY4" fmla="*/ 837663 h 1073376"/>
              <a:gd name="connsiteX5" fmla="*/ 489117 w 709304"/>
              <a:gd name="connsiteY5" fmla="*/ 1073376 h 1073376"/>
              <a:gd name="connsiteX6" fmla="*/ 194646 w 709304"/>
              <a:gd name="connsiteY6" fmla="*/ 961751 h 1073376"/>
              <a:gd name="connsiteX7" fmla="*/ 9008 w 709304"/>
              <a:gd name="connsiteY7" fmla="*/ 673631 h 1073376"/>
              <a:gd name="connsiteX8" fmla="*/ 0 w 709304"/>
              <a:gd name="connsiteY8" fmla="*/ 350881 h 107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9304" h="1073376">
                <a:moveTo>
                  <a:pt x="0" y="350881"/>
                </a:moveTo>
                <a:lnTo>
                  <a:pt x="217444" y="0"/>
                </a:lnTo>
                <a:lnTo>
                  <a:pt x="502663" y="142984"/>
                </a:lnTo>
                <a:lnTo>
                  <a:pt x="709304" y="483594"/>
                </a:lnTo>
                <a:cubicBezTo>
                  <a:pt x="708940" y="601617"/>
                  <a:pt x="708575" y="719640"/>
                  <a:pt x="708211" y="837663"/>
                </a:cubicBezTo>
                <a:lnTo>
                  <a:pt x="489117" y="1073376"/>
                </a:lnTo>
                <a:lnTo>
                  <a:pt x="194646" y="961751"/>
                </a:lnTo>
                <a:lnTo>
                  <a:pt x="9008" y="673631"/>
                </a:lnTo>
                <a:cubicBezTo>
                  <a:pt x="7492" y="566048"/>
                  <a:pt x="1516" y="458464"/>
                  <a:pt x="0" y="350881"/>
                </a:cubicBez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9" name="八角形 103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6296114" y="4934232"/>
            <a:ext cx="867614" cy="1193433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303051 h 1019474"/>
              <a:gd name="connsiteX1" fmla="*/ 296748 w 1023731"/>
              <a:gd name="connsiteY1" fmla="*/ 6303 h 1019474"/>
              <a:gd name="connsiteX2" fmla="*/ 410233 w 1023731"/>
              <a:gd name="connsiteY2" fmla="*/ 0 h 1019474"/>
              <a:gd name="connsiteX3" fmla="*/ 726983 w 1023731"/>
              <a:gd name="connsiteY3" fmla="*/ 6303 h 1019474"/>
              <a:gd name="connsiteX4" fmla="*/ 1023731 w 1023731"/>
              <a:gd name="connsiteY4" fmla="*/ 303051 h 1019474"/>
              <a:gd name="connsiteX5" fmla="*/ 1023731 w 1023731"/>
              <a:gd name="connsiteY5" fmla="*/ 722726 h 1019474"/>
              <a:gd name="connsiteX6" fmla="*/ 726983 w 1023731"/>
              <a:gd name="connsiteY6" fmla="*/ 1019474 h 1019474"/>
              <a:gd name="connsiteX7" fmla="*/ 296748 w 1023731"/>
              <a:gd name="connsiteY7" fmla="*/ 1019474 h 1019474"/>
              <a:gd name="connsiteX8" fmla="*/ 0 w 1023731"/>
              <a:gd name="connsiteY8" fmla="*/ 722726 h 1019474"/>
              <a:gd name="connsiteX9" fmla="*/ 0 w 1023731"/>
              <a:gd name="connsiteY9" fmla="*/ 303051 h 1019474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726983 w 1023731"/>
              <a:gd name="connsiteY3" fmla="*/ 73211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854232 w 1023731"/>
              <a:gd name="connsiteY4" fmla="*/ 512694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867614"/>
              <a:gd name="connsiteY0" fmla="*/ 369959 h 1086382"/>
              <a:gd name="connsiteX1" fmla="*/ 296748 w 867614"/>
              <a:gd name="connsiteY1" fmla="*/ 73211 h 1086382"/>
              <a:gd name="connsiteX2" fmla="*/ 365628 w 867614"/>
              <a:gd name="connsiteY2" fmla="*/ 0 h 1086382"/>
              <a:gd name="connsiteX3" fmla="*/ 651154 w 867614"/>
              <a:gd name="connsiteY3" fmla="*/ 153499 h 1086382"/>
              <a:gd name="connsiteX4" fmla="*/ 854232 w 867614"/>
              <a:gd name="connsiteY4" fmla="*/ 512694 h 1086382"/>
              <a:gd name="connsiteX5" fmla="*/ 867614 w 867614"/>
              <a:gd name="connsiteY5" fmla="*/ 901146 h 1086382"/>
              <a:gd name="connsiteX6" fmla="*/ 726983 w 867614"/>
              <a:gd name="connsiteY6" fmla="*/ 1086382 h 1086382"/>
              <a:gd name="connsiteX7" fmla="*/ 296748 w 867614"/>
              <a:gd name="connsiteY7" fmla="*/ 1086382 h 1086382"/>
              <a:gd name="connsiteX8" fmla="*/ 0 w 867614"/>
              <a:gd name="connsiteY8" fmla="*/ 789634 h 1086382"/>
              <a:gd name="connsiteX9" fmla="*/ 0 w 867614"/>
              <a:gd name="connsiteY9" fmla="*/ 369959 h 1086382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96748 w 867614"/>
              <a:gd name="connsiteY7" fmla="*/ 1086382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78906 w 867614"/>
              <a:gd name="connsiteY7" fmla="*/ 1108685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93433"/>
              <a:gd name="connsiteX1" fmla="*/ 296748 w 867614"/>
              <a:gd name="connsiteY1" fmla="*/ 73211 h 1193433"/>
              <a:gd name="connsiteX2" fmla="*/ 365628 w 867614"/>
              <a:gd name="connsiteY2" fmla="*/ 0 h 1193433"/>
              <a:gd name="connsiteX3" fmla="*/ 651154 w 867614"/>
              <a:gd name="connsiteY3" fmla="*/ 153499 h 1193433"/>
              <a:gd name="connsiteX4" fmla="*/ 854232 w 867614"/>
              <a:gd name="connsiteY4" fmla="*/ 512694 h 1193433"/>
              <a:gd name="connsiteX5" fmla="*/ 867614 w 867614"/>
              <a:gd name="connsiteY5" fmla="*/ 901146 h 1193433"/>
              <a:gd name="connsiteX6" fmla="*/ 539642 w 867614"/>
              <a:gd name="connsiteY6" fmla="*/ 1193433 h 1193433"/>
              <a:gd name="connsiteX7" fmla="*/ 278906 w 867614"/>
              <a:gd name="connsiteY7" fmla="*/ 1108685 h 1193433"/>
              <a:gd name="connsiteX8" fmla="*/ 0 w 867614"/>
              <a:gd name="connsiteY8" fmla="*/ 789634 h 1193433"/>
              <a:gd name="connsiteX9" fmla="*/ 0 w 867614"/>
              <a:gd name="connsiteY9" fmla="*/ 369959 h 1193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7614" h="1193433">
                <a:moveTo>
                  <a:pt x="0" y="369959"/>
                </a:moveTo>
                <a:lnTo>
                  <a:pt x="296748" y="73211"/>
                </a:lnTo>
                <a:lnTo>
                  <a:pt x="365628" y="0"/>
                </a:lnTo>
                <a:lnTo>
                  <a:pt x="651154" y="153499"/>
                </a:lnTo>
                <a:lnTo>
                  <a:pt x="854232" y="512694"/>
                </a:lnTo>
                <a:lnTo>
                  <a:pt x="867614" y="901146"/>
                </a:lnTo>
                <a:lnTo>
                  <a:pt x="539642" y="1193433"/>
                </a:lnTo>
                <a:lnTo>
                  <a:pt x="278906" y="1108685"/>
                </a:lnTo>
                <a:lnTo>
                  <a:pt x="0" y="789634"/>
                </a:lnTo>
                <a:lnTo>
                  <a:pt x="0" y="369959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0" name="円弧 169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665953">
            <a:off x="6851030" y="5193006"/>
            <a:ext cx="385241" cy="191674"/>
          </a:xfrm>
          <a:prstGeom prst="arc">
            <a:avLst>
              <a:gd name="adj1" fmla="val 21493369"/>
              <a:gd name="adj2" fmla="val 1085216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2" name="円弧 171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614137">
            <a:off x="6221441" y="5719590"/>
            <a:ext cx="417809" cy="183616"/>
          </a:xfrm>
          <a:prstGeom prst="arc">
            <a:avLst>
              <a:gd name="adj1" fmla="val 21493369"/>
              <a:gd name="adj2" fmla="val 1085216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3" name="円弧 172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634334">
            <a:off x="6366898" y="5161257"/>
            <a:ext cx="1059058" cy="462204"/>
          </a:xfrm>
          <a:prstGeom prst="arc">
            <a:avLst>
              <a:gd name="adj1" fmla="val 21587945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5811718" y="4879310"/>
            <a:ext cx="5500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solidFill>
                  <a:srgbClr val="FF0000"/>
                </a:solidFill>
              </a:rPr>
              <a:t>45</a:t>
            </a:r>
            <a:r>
              <a:rPr kumimoji="1" lang="ja-JP" altLang="en-US" sz="1050" dirty="0">
                <a:solidFill>
                  <a:srgbClr val="FF0000"/>
                </a:solidFill>
              </a:rPr>
              <a:t>度</a:t>
            </a:r>
          </a:p>
        </p:txBody>
      </p:sp>
      <p:sp>
        <p:nvSpPr>
          <p:cNvPr id="176" name="円弧 175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634334">
            <a:off x="6116335" y="5405163"/>
            <a:ext cx="1059058" cy="462204"/>
          </a:xfrm>
          <a:prstGeom prst="arc">
            <a:avLst>
              <a:gd name="adj1" fmla="val 21587945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4" name="矢印: 下カーブ 70">
            <a:extLst>
              <a:ext uri="{FF2B5EF4-FFF2-40B4-BE49-F238E27FC236}">
                <a16:creationId xmlns:a16="http://schemas.microsoft.com/office/drawing/2014/main" id="{2DFDCF36-CE51-7E71-6B8D-286B9218E95A}"/>
              </a:ext>
            </a:extLst>
          </p:cNvPr>
          <p:cNvSpPr/>
          <p:nvPr/>
        </p:nvSpPr>
        <p:spPr>
          <a:xfrm>
            <a:off x="6049074" y="5105429"/>
            <a:ext cx="409480" cy="318548"/>
          </a:xfrm>
          <a:prstGeom prst="curvedDownArrow">
            <a:avLst>
              <a:gd name="adj1" fmla="val 30092"/>
              <a:gd name="adj2" fmla="val 50000"/>
              <a:gd name="adj3" fmla="val 59346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7" name="八角形 110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8500668" y="5010518"/>
            <a:ext cx="1023731" cy="1165571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013171"/>
              <a:gd name="connsiteX1" fmla="*/ 327971 w 1023731"/>
              <a:gd name="connsiteY1" fmla="*/ 8921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359195 w 1023731"/>
              <a:gd name="connsiteY6" fmla="*/ 937343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296748 h 1165571"/>
              <a:gd name="connsiteX1" fmla="*/ 327971 w 1023731"/>
              <a:gd name="connsiteY1" fmla="*/ 89210 h 1165571"/>
              <a:gd name="connsiteX2" fmla="*/ 726983 w 1023731"/>
              <a:gd name="connsiteY2" fmla="*/ 0 h 1165571"/>
              <a:gd name="connsiteX3" fmla="*/ 1023731 w 1023731"/>
              <a:gd name="connsiteY3" fmla="*/ 296748 h 1165571"/>
              <a:gd name="connsiteX4" fmla="*/ 1023731 w 1023731"/>
              <a:gd name="connsiteY4" fmla="*/ 716423 h 1165571"/>
              <a:gd name="connsiteX5" fmla="*/ 587283 w 1023731"/>
              <a:gd name="connsiteY5" fmla="*/ 1165571 h 1165571"/>
              <a:gd name="connsiteX6" fmla="*/ 359195 w 1023731"/>
              <a:gd name="connsiteY6" fmla="*/ 937343 h 1165571"/>
              <a:gd name="connsiteX7" fmla="*/ 0 w 1023731"/>
              <a:gd name="connsiteY7" fmla="*/ 716423 h 1165571"/>
              <a:gd name="connsiteX8" fmla="*/ 0 w 1023731"/>
              <a:gd name="connsiteY8" fmla="*/ 296748 h 1165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3731" h="1165571">
                <a:moveTo>
                  <a:pt x="0" y="296748"/>
                </a:moveTo>
                <a:lnTo>
                  <a:pt x="327971" y="89210"/>
                </a:lnTo>
                <a:lnTo>
                  <a:pt x="726983" y="0"/>
                </a:lnTo>
                <a:lnTo>
                  <a:pt x="1023731" y="296748"/>
                </a:lnTo>
                <a:lnTo>
                  <a:pt x="1023731" y="716423"/>
                </a:lnTo>
                <a:lnTo>
                  <a:pt x="587283" y="1165571"/>
                </a:lnTo>
                <a:lnTo>
                  <a:pt x="359195" y="937343"/>
                </a:lnTo>
                <a:lnTo>
                  <a:pt x="0" y="716423"/>
                </a:lnTo>
                <a:lnTo>
                  <a:pt x="0" y="296748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円弧 17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490862" y="5114970"/>
            <a:ext cx="1025544" cy="392886"/>
          </a:xfrm>
          <a:prstGeom prst="arc">
            <a:avLst>
              <a:gd name="adj1" fmla="val 13462"/>
              <a:gd name="adj2" fmla="val 140124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0" name="円弧 179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8491608" y="5508230"/>
            <a:ext cx="1025544" cy="392886"/>
          </a:xfrm>
          <a:prstGeom prst="arc">
            <a:avLst>
              <a:gd name="adj1" fmla="val 13462"/>
              <a:gd name="adj2" fmla="val 149702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八角形 103">
            <a:extLst>
              <a:ext uri="{FF2B5EF4-FFF2-40B4-BE49-F238E27FC236}">
                <a16:creationId xmlns:a16="http://schemas.microsoft.com/office/drawing/2014/main" id="{D57C2E7C-D02D-6629-90D7-542ED0103F01}"/>
              </a:ext>
            </a:extLst>
          </p:cNvPr>
          <p:cNvSpPr/>
          <p:nvPr/>
        </p:nvSpPr>
        <p:spPr>
          <a:xfrm>
            <a:off x="8494167" y="4950641"/>
            <a:ext cx="867614" cy="1193433"/>
          </a:xfrm>
          <a:custGeom>
            <a:avLst/>
            <a:gdLst>
              <a:gd name="connsiteX0" fmla="*/ 0 w 1023731"/>
              <a:gd name="connsiteY0" fmla="*/ 296748 h 1013171"/>
              <a:gd name="connsiteX1" fmla="*/ 296748 w 1023731"/>
              <a:gd name="connsiteY1" fmla="*/ 0 h 1013171"/>
              <a:gd name="connsiteX2" fmla="*/ 726983 w 1023731"/>
              <a:gd name="connsiteY2" fmla="*/ 0 h 1013171"/>
              <a:gd name="connsiteX3" fmla="*/ 1023731 w 1023731"/>
              <a:gd name="connsiteY3" fmla="*/ 296748 h 1013171"/>
              <a:gd name="connsiteX4" fmla="*/ 1023731 w 1023731"/>
              <a:gd name="connsiteY4" fmla="*/ 716423 h 1013171"/>
              <a:gd name="connsiteX5" fmla="*/ 726983 w 1023731"/>
              <a:gd name="connsiteY5" fmla="*/ 1013171 h 1013171"/>
              <a:gd name="connsiteX6" fmla="*/ 296748 w 1023731"/>
              <a:gd name="connsiteY6" fmla="*/ 1013171 h 1013171"/>
              <a:gd name="connsiteX7" fmla="*/ 0 w 1023731"/>
              <a:gd name="connsiteY7" fmla="*/ 716423 h 1013171"/>
              <a:gd name="connsiteX8" fmla="*/ 0 w 1023731"/>
              <a:gd name="connsiteY8" fmla="*/ 296748 h 1013171"/>
              <a:gd name="connsiteX0" fmla="*/ 0 w 1023731"/>
              <a:gd name="connsiteY0" fmla="*/ 303051 h 1019474"/>
              <a:gd name="connsiteX1" fmla="*/ 296748 w 1023731"/>
              <a:gd name="connsiteY1" fmla="*/ 6303 h 1019474"/>
              <a:gd name="connsiteX2" fmla="*/ 410233 w 1023731"/>
              <a:gd name="connsiteY2" fmla="*/ 0 h 1019474"/>
              <a:gd name="connsiteX3" fmla="*/ 726983 w 1023731"/>
              <a:gd name="connsiteY3" fmla="*/ 6303 h 1019474"/>
              <a:gd name="connsiteX4" fmla="*/ 1023731 w 1023731"/>
              <a:gd name="connsiteY4" fmla="*/ 303051 h 1019474"/>
              <a:gd name="connsiteX5" fmla="*/ 1023731 w 1023731"/>
              <a:gd name="connsiteY5" fmla="*/ 722726 h 1019474"/>
              <a:gd name="connsiteX6" fmla="*/ 726983 w 1023731"/>
              <a:gd name="connsiteY6" fmla="*/ 1019474 h 1019474"/>
              <a:gd name="connsiteX7" fmla="*/ 296748 w 1023731"/>
              <a:gd name="connsiteY7" fmla="*/ 1019474 h 1019474"/>
              <a:gd name="connsiteX8" fmla="*/ 0 w 1023731"/>
              <a:gd name="connsiteY8" fmla="*/ 722726 h 1019474"/>
              <a:gd name="connsiteX9" fmla="*/ 0 w 1023731"/>
              <a:gd name="connsiteY9" fmla="*/ 303051 h 1019474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726983 w 1023731"/>
              <a:gd name="connsiteY3" fmla="*/ 73211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1023731 w 1023731"/>
              <a:gd name="connsiteY4" fmla="*/ 369959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1023731"/>
              <a:gd name="connsiteY0" fmla="*/ 369959 h 1086382"/>
              <a:gd name="connsiteX1" fmla="*/ 296748 w 1023731"/>
              <a:gd name="connsiteY1" fmla="*/ 73211 h 1086382"/>
              <a:gd name="connsiteX2" fmla="*/ 365628 w 1023731"/>
              <a:gd name="connsiteY2" fmla="*/ 0 h 1086382"/>
              <a:gd name="connsiteX3" fmla="*/ 651154 w 1023731"/>
              <a:gd name="connsiteY3" fmla="*/ 153499 h 1086382"/>
              <a:gd name="connsiteX4" fmla="*/ 854232 w 1023731"/>
              <a:gd name="connsiteY4" fmla="*/ 512694 h 1086382"/>
              <a:gd name="connsiteX5" fmla="*/ 1023731 w 1023731"/>
              <a:gd name="connsiteY5" fmla="*/ 789634 h 1086382"/>
              <a:gd name="connsiteX6" fmla="*/ 726983 w 1023731"/>
              <a:gd name="connsiteY6" fmla="*/ 1086382 h 1086382"/>
              <a:gd name="connsiteX7" fmla="*/ 296748 w 1023731"/>
              <a:gd name="connsiteY7" fmla="*/ 1086382 h 1086382"/>
              <a:gd name="connsiteX8" fmla="*/ 0 w 1023731"/>
              <a:gd name="connsiteY8" fmla="*/ 789634 h 1086382"/>
              <a:gd name="connsiteX9" fmla="*/ 0 w 1023731"/>
              <a:gd name="connsiteY9" fmla="*/ 369959 h 1086382"/>
              <a:gd name="connsiteX0" fmla="*/ 0 w 867614"/>
              <a:gd name="connsiteY0" fmla="*/ 369959 h 1086382"/>
              <a:gd name="connsiteX1" fmla="*/ 296748 w 867614"/>
              <a:gd name="connsiteY1" fmla="*/ 73211 h 1086382"/>
              <a:gd name="connsiteX2" fmla="*/ 365628 w 867614"/>
              <a:gd name="connsiteY2" fmla="*/ 0 h 1086382"/>
              <a:gd name="connsiteX3" fmla="*/ 651154 w 867614"/>
              <a:gd name="connsiteY3" fmla="*/ 153499 h 1086382"/>
              <a:gd name="connsiteX4" fmla="*/ 854232 w 867614"/>
              <a:gd name="connsiteY4" fmla="*/ 512694 h 1086382"/>
              <a:gd name="connsiteX5" fmla="*/ 867614 w 867614"/>
              <a:gd name="connsiteY5" fmla="*/ 901146 h 1086382"/>
              <a:gd name="connsiteX6" fmla="*/ 726983 w 867614"/>
              <a:gd name="connsiteY6" fmla="*/ 1086382 h 1086382"/>
              <a:gd name="connsiteX7" fmla="*/ 296748 w 867614"/>
              <a:gd name="connsiteY7" fmla="*/ 1086382 h 1086382"/>
              <a:gd name="connsiteX8" fmla="*/ 0 w 867614"/>
              <a:gd name="connsiteY8" fmla="*/ 789634 h 1086382"/>
              <a:gd name="connsiteX9" fmla="*/ 0 w 867614"/>
              <a:gd name="connsiteY9" fmla="*/ 369959 h 1086382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96748 w 867614"/>
              <a:gd name="connsiteY7" fmla="*/ 1086382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44368"/>
              <a:gd name="connsiteX1" fmla="*/ 296748 w 867614"/>
              <a:gd name="connsiteY1" fmla="*/ 73211 h 1144368"/>
              <a:gd name="connsiteX2" fmla="*/ 365628 w 867614"/>
              <a:gd name="connsiteY2" fmla="*/ 0 h 1144368"/>
              <a:gd name="connsiteX3" fmla="*/ 651154 w 867614"/>
              <a:gd name="connsiteY3" fmla="*/ 153499 h 1144368"/>
              <a:gd name="connsiteX4" fmla="*/ 854232 w 867614"/>
              <a:gd name="connsiteY4" fmla="*/ 512694 h 1144368"/>
              <a:gd name="connsiteX5" fmla="*/ 867614 w 867614"/>
              <a:gd name="connsiteY5" fmla="*/ 901146 h 1144368"/>
              <a:gd name="connsiteX6" fmla="*/ 642234 w 867614"/>
              <a:gd name="connsiteY6" fmla="*/ 1144368 h 1144368"/>
              <a:gd name="connsiteX7" fmla="*/ 278906 w 867614"/>
              <a:gd name="connsiteY7" fmla="*/ 1108685 h 1144368"/>
              <a:gd name="connsiteX8" fmla="*/ 0 w 867614"/>
              <a:gd name="connsiteY8" fmla="*/ 789634 h 1144368"/>
              <a:gd name="connsiteX9" fmla="*/ 0 w 867614"/>
              <a:gd name="connsiteY9" fmla="*/ 369959 h 1144368"/>
              <a:gd name="connsiteX0" fmla="*/ 0 w 867614"/>
              <a:gd name="connsiteY0" fmla="*/ 369959 h 1193433"/>
              <a:gd name="connsiteX1" fmla="*/ 296748 w 867614"/>
              <a:gd name="connsiteY1" fmla="*/ 73211 h 1193433"/>
              <a:gd name="connsiteX2" fmla="*/ 365628 w 867614"/>
              <a:gd name="connsiteY2" fmla="*/ 0 h 1193433"/>
              <a:gd name="connsiteX3" fmla="*/ 651154 w 867614"/>
              <a:gd name="connsiteY3" fmla="*/ 153499 h 1193433"/>
              <a:gd name="connsiteX4" fmla="*/ 854232 w 867614"/>
              <a:gd name="connsiteY4" fmla="*/ 512694 h 1193433"/>
              <a:gd name="connsiteX5" fmla="*/ 867614 w 867614"/>
              <a:gd name="connsiteY5" fmla="*/ 901146 h 1193433"/>
              <a:gd name="connsiteX6" fmla="*/ 539642 w 867614"/>
              <a:gd name="connsiteY6" fmla="*/ 1193433 h 1193433"/>
              <a:gd name="connsiteX7" fmla="*/ 278906 w 867614"/>
              <a:gd name="connsiteY7" fmla="*/ 1108685 h 1193433"/>
              <a:gd name="connsiteX8" fmla="*/ 0 w 867614"/>
              <a:gd name="connsiteY8" fmla="*/ 789634 h 1193433"/>
              <a:gd name="connsiteX9" fmla="*/ 0 w 867614"/>
              <a:gd name="connsiteY9" fmla="*/ 369959 h 1193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7614" h="1193433">
                <a:moveTo>
                  <a:pt x="0" y="369959"/>
                </a:moveTo>
                <a:lnTo>
                  <a:pt x="296748" y="73211"/>
                </a:lnTo>
                <a:lnTo>
                  <a:pt x="365628" y="0"/>
                </a:lnTo>
                <a:lnTo>
                  <a:pt x="651154" y="153499"/>
                </a:lnTo>
                <a:lnTo>
                  <a:pt x="854232" y="512694"/>
                </a:lnTo>
                <a:lnTo>
                  <a:pt x="867614" y="901146"/>
                </a:lnTo>
                <a:lnTo>
                  <a:pt x="539642" y="1193433"/>
                </a:lnTo>
                <a:lnTo>
                  <a:pt x="278906" y="1108685"/>
                </a:lnTo>
                <a:lnTo>
                  <a:pt x="0" y="789634"/>
                </a:lnTo>
                <a:lnTo>
                  <a:pt x="0" y="369959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4" name="円弧 183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665953">
            <a:off x="9050424" y="5165028"/>
            <a:ext cx="415374" cy="263273"/>
          </a:xfrm>
          <a:prstGeom prst="arc">
            <a:avLst>
              <a:gd name="adj1" fmla="val 20781904"/>
              <a:gd name="adj2" fmla="val 1119365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円弧 184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614137">
            <a:off x="8419494" y="5735999"/>
            <a:ext cx="417809" cy="183616"/>
          </a:xfrm>
          <a:prstGeom prst="arc">
            <a:avLst>
              <a:gd name="adj1" fmla="val 21493369"/>
              <a:gd name="adj2" fmla="val 10852169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円弧 185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634334">
            <a:off x="8585367" y="5192874"/>
            <a:ext cx="1059058" cy="462204"/>
          </a:xfrm>
          <a:prstGeom prst="arc">
            <a:avLst>
              <a:gd name="adj1" fmla="val 21587945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7" name="円弧 186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3634334">
            <a:off x="8299450" y="5486149"/>
            <a:ext cx="1059058" cy="462204"/>
          </a:xfrm>
          <a:prstGeom prst="arc">
            <a:avLst>
              <a:gd name="adj1" fmla="val 21587945"/>
              <a:gd name="adj2" fmla="val 1078770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1" name="円弧 180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8789143" y="4937718"/>
            <a:ext cx="429952" cy="188579"/>
          </a:xfrm>
          <a:prstGeom prst="arc">
            <a:avLst>
              <a:gd name="adj1" fmla="val 11998083"/>
              <a:gd name="adj2" fmla="val 2280371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二等辺三角形 54"/>
          <p:cNvSpPr/>
          <p:nvPr/>
        </p:nvSpPr>
        <p:spPr>
          <a:xfrm rot="10800000">
            <a:off x="9262582" y="5503368"/>
            <a:ext cx="183782" cy="337591"/>
          </a:xfrm>
          <a:prstGeom prst="triangle">
            <a:avLst>
              <a:gd name="adj" fmla="val 4769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8" name="二等辺三角形 187"/>
          <p:cNvSpPr/>
          <p:nvPr/>
        </p:nvSpPr>
        <p:spPr>
          <a:xfrm rot="12823316">
            <a:off x="9038143" y="5854868"/>
            <a:ext cx="183782" cy="337591"/>
          </a:xfrm>
          <a:prstGeom prst="triangle">
            <a:avLst>
              <a:gd name="adj" fmla="val 4769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1" name="テキスト ボックス 190">
            <a:extLst>
              <a:ext uri="{FF2B5EF4-FFF2-40B4-BE49-F238E27FC236}">
                <a16:creationId xmlns:a16="http://schemas.microsoft.com/office/drawing/2014/main" id="{7972BCDD-38A7-6E20-9E94-559122A2B15F}"/>
              </a:ext>
            </a:extLst>
          </p:cNvPr>
          <p:cNvSpPr txBox="1"/>
          <p:nvPr/>
        </p:nvSpPr>
        <p:spPr>
          <a:xfrm>
            <a:off x="8519073" y="6248084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オクタスフェリコン</a:t>
            </a:r>
            <a:r>
              <a:rPr kumimoji="1" lang="en-US" altLang="ja-JP" b="1" dirty="0"/>
              <a:t>2</a:t>
            </a:r>
            <a:endParaRPr kumimoji="1" lang="ja-JP" altLang="en-US" b="1" dirty="0"/>
          </a:p>
        </p:txBody>
      </p:sp>
      <p:sp>
        <p:nvSpPr>
          <p:cNvPr id="171" name="円弧 170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10200019" y="5312812"/>
            <a:ext cx="1025544" cy="392886"/>
          </a:xfrm>
          <a:prstGeom prst="arc">
            <a:avLst>
              <a:gd name="adj1" fmla="val 11191970"/>
              <a:gd name="adj2" fmla="val 1401241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2" name="円弧 181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441957" y="5805362"/>
            <a:ext cx="429952" cy="188579"/>
          </a:xfrm>
          <a:prstGeom prst="arc">
            <a:avLst>
              <a:gd name="adj1" fmla="val 12105923"/>
              <a:gd name="adj2" fmla="val 22052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9" name="円弧 188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>
            <a:off x="10178299" y="4934221"/>
            <a:ext cx="1025544" cy="392886"/>
          </a:xfrm>
          <a:prstGeom prst="arc">
            <a:avLst>
              <a:gd name="adj1" fmla="val 11239873"/>
              <a:gd name="adj2" fmla="val 1401241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3" name="平行四辺形 192"/>
          <p:cNvSpPr/>
          <p:nvPr/>
        </p:nvSpPr>
        <p:spPr>
          <a:xfrm rot="18476301">
            <a:off x="10376529" y="5259134"/>
            <a:ext cx="213646" cy="198671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平行四辺形 193"/>
          <p:cNvSpPr/>
          <p:nvPr/>
        </p:nvSpPr>
        <p:spPr>
          <a:xfrm rot="20391413">
            <a:off x="10232183" y="4890319"/>
            <a:ext cx="240007" cy="230066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" name="平行四辺形 194"/>
          <p:cNvSpPr/>
          <p:nvPr/>
        </p:nvSpPr>
        <p:spPr>
          <a:xfrm rot="723409">
            <a:off x="10631911" y="4874491"/>
            <a:ext cx="240007" cy="142972"/>
          </a:xfrm>
          <a:prstGeom prst="parallelogram">
            <a:avLst>
              <a:gd name="adj" fmla="val 385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6" name="円弧 195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>
            <a:off x="10407719" y="4785020"/>
            <a:ext cx="429952" cy="188579"/>
          </a:xfrm>
          <a:prstGeom prst="arc">
            <a:avLst>
              <a:gd name="adj1" fmla="val 12105923"/>
              <a:gd name="adj2" fmla="val 220525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7" name="平行四辺形 196"/>
          <p:cNvSpPr/>
          <p:nvPr/>
        </p:nvSpPr>
        <p:spPr>
          <a:xfrm rot="18322394">
            <a:off x="10126187" y="5419637"/>
            <a:ext cx="191068" cy="290299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0" name="円弧 199">
            <a:extLst>
              <a:ext uri="{FF2B5EF4-FFF2-40B4-BE49-F238E27FC236}">
                <a16:creationId xmlns:a16="http://schemas.microsoft.com/office/drawing/2014/main" id="{9F9755F1-FD82-20E6-ABB6-FF3F659EA755}"/>
              </a:ext>
            </a:extLst>
          </p:cNvPr>
          <p:cNvSpPr/>
          <p:nvPr/>
        </p:nvSpPr>
        <p:spPr>
          <a:xfrm rot="3232185">
            <a:off x="10706530" y="4953453"/>
            <a:ext cx="419140" cy="284559"/>
          </a:xfrm>
          <a:prstGeom prst="arc">
            <a:avLst>
              <a:gd name="adj1" fmla="val 25447"/>
              <a:gd name="adj2" fmla="val 1001889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01" name="平行四辺形 200"/>
          <p:cNvSpPr/>
          <p:nvPr/>
        </p:nvSpPr>
        <p:spPr>
          <a:xfrm rot="20431451">
            <a:off x="10365587" y="5806012"/>
            <a:ext cx="215369" cy="160593"/>
          </a:xfrm>
          <a:prstGeom prst="parallelogram">
            <a:avLst>
              <a:gd name="adj" fmla="val 438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2" name="円弧 201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2923461">
            <a:off x="10218821" y="4977690"/>
            <a:ext cx="1044276" cy="534265"/>
          </a:xfrm>
          <a:prstGeom prst="arc">
            <a:avLst>
              <a:gd name="adj1" fmla="val 212432"/>
              <a:gd name="adj2" fmla="val 11322833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03" name="円弧 202">
            <a:extLst>
              <a:ext uri="{FF2B5EF4-FFF2-40B4-BE49-F238E27FC236}">
                <a16:creationId xmlns:a16="http://schemas.microsoft.com/office/drawing/2014/main" id="{7F6B71EC-4B3A-CCBF-9096-7C56ADA3383A}"/>
              </a:ext>
            </a:extLst>
          </p:cNvPr>
          <p:cNvSpPr/>
          <p:nvPr/>
        </p:nvSpPr>
        <p:spPr>
          <a:xfrm rot="2923461">
            <a:off x="9960712" y="5260161"/>
            <a:ext cx="1114782" cy="534265"/>
          </a:xfrm>
          <a:prstGeom prst="arc">
            <a:avLst>
              <a:gd name="adj1" fmla="val 593418"/>
              <a:gd name="adj2" fmla="val 11233674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円弧 4"/>
          <p:cNvSpPr/>
          <p:nvPr/>
        </p:nvSpPr>
        <p:spPr>
          <a:xfrm>
            <a:off x="10837671" y="5185393"/>
            <a:ext cx="272104" cy="135706"/>
          </a:xfrm>
          <a:prstGeom prst="arc">
            <a:avLst>
              <a:gd name="adj1" fmla="val 1438141"/>
              <a:gd name="adj2" fmla="val 9967404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9856190" y="2970689"/>
            <a:ext cx="1699074" cy="1491119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38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71" grpId="0" animBg="1"/>
      <p:bldP spid="130" grpId="0" animBg="1"/>
      <p:bldP spid="158" grpId="0"/>
      <p:bldP spid="159" grpId="0"/>
      <p:bldP spid="174" grpId="0" animBg="1"/>
      <p:bldP spid="191" grpId="0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下カーブ矢印 21"/>
          <p:cNvSpPr/>
          <p:nvPr/>
        </p:nvSpPr>
        <p:spPr>
          <a:xfrm flipH="1">
            <a:off x="8100944" y="2926755"/>
            <a:ext cx="1630823" cy="1058292"/>
          </a:xfrm>
          <a:prstGeom prst="curvedDownArrow">
            <a:avLst>
              <a:gd name="adj1" fmla="val 12224"/>
              <a:gd name="adj2" fmla="val 49070"/>
              <a:gd name="adj3" fmla="val 404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弧 14"/>
          <p:cNvSpPr/>
          <p:nvPr/>
        </p:nvSpPr>
        <p:spPr>
          <a:xfrm>
            <a:off x="3708211" y="2843040"/>
            <a:ext cx="1312726" cy="1147577"/>
          </a:xfrm>
          <a:prstGeom prst="arc">
            <a:avLst>
              <a:gd name="adj1" fmla="val 1318675"/>
              <a:gd name="adj2" fmla="val 9544975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rot="3296541">
            <a:off x="1278918" y="3329394"/>
            <a:ext cx="1144364" cy="809653"/>
          </a:xfrm>
          <a:prstGeom prst="arc">
            <a:avLst>
              <a:gd name="adj1" fmla="val 17763433"/>
              <a:gd name="adj2" fmla="val 4127452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弧 25"/>
          <p:cNvSpPr/>
          <p:nvPr/>
        </p:nvSpPr>
        <p:spPr>
          <a:xfrm rot="991253">
            <a:off x="1166954" y="3339755"/>
            <a:ext cx="1144364" cy="842723"/>
          </a:xfrm>
          <a:prstGeom prst="arc">
            <a:avLst>
              <a:gd name="adj1" fmla="val 19671723"/>
              <a:gd name="adj2" fmla="val 4198464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平行四辺形 88"/>
          <p:cNvSpPr/>
          <p:nvPr/>
        </p:nvSpPr>
        <p:spPr>
          <a:xfrm rot="247865" flipH="1">
            <a:off x="6615872" y="5225515"/>
            <a:ext cx="210003" cy="533311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テトラスフェリコン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91BD7BB-2C7C-C00C-0A06-6AEB263633F9}"/>
              </a:ext>
            </a:extLst>
          </p:cNvPr>
          <p:cNvSpPr/>
          <p:nvPr/>
        </p:nvSpPr>
        <p:spPr>
          <a:xfrm rot="19617154">
            <a:off x="6728340" y="4857066"/>
            <a:ext cx="112425" cy="214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DE15C3C-7E90-67B1-1DBA-892F175F6533}"/>
              </a:ext>
            </a:extLst>
          </p:cNvPr>
          <p:cNvCxnSpPr>
            <a:cxnSpLocks/>
          </p:cNvCxnSpPr>
          <p:nvPr/>
        </p:nvCxnSpPr>
        <p:spPr>
          <a:xfrm>
            <a:off x="6496014" y="4518173"/>
            <a:ext cx="509088" cy="78255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4671ABE-F6F8-D71E-ECDC-78390EA0D770}"/>
              </a:ext>
            </a:extLst>
          </p:cNvPr>
          <p:cNvSpPr txBox="1"/>
          <p:nvPr/>
        </p:nvSpPr>
        <p:spPr>
          <a:xfrm>
            <a:off x="525478" y="4398177"/>
            <a:ext cx="2414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テトラ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972BCDD-38A7-6E20-9E94-559122A2B15F}"/>
              </a:ext>
            </a:extLst>
          </p:cNvPr>
          <p:cNvSpPr txBox="1"/>
          <p:nvPr/>
        </p:nvSpPr>
        <p:spPr>
          <a:xfrm>
            <a:off x="5091716" y="6086050"/>
            <a:ext cx="2918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テトラフェリコン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35646" y="1915467"/>
            <a:ext cx="3831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FF0000"/>
                </a:solidFill>
              </a:rPr>
              <a:t>元図形は正四面体</a:t>
            </a:r>
          </a:p>
        </p:txBody>
      </p:sp>
      <p:sp>
        <p:nvSpPr>
          <p:cNvPr id="20" name="円弧 19"/>
          <p:cNvSpPr/>
          <p:nvPr/>
        </p:nvSpPr>
        <p:spPr>
          <a:xfrm rot="1588647">
            <a:off x="989111" y="3096003"/>
            <a:ext cx="1221003" cy="1050564"/>
          </a:xfrm>
          <a:prstGeom prst="arc">
            <a:avLst>
              <a:gd name="adj1" fmla="val 7568488"/>
              <a:gd name="adj2" fmla="val 14305286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円弧 2"/>
          <p:cNvSpPr/>
          <p:nvPr/>
        </p:nvSpPr>
        <p:spPr>
          <a:xfrm rot="19536420">
            <a:off x="986939" y="3128455"/>
            <a:ext cx="1144364" cy="842723"/>
          </a:xfrm>
          <a:prstGeom prst="arc">
            <a:avLst>
              <a:gd name="adj1" fmla="val 10692896"/>
              <a:gd name="adj2" fmla="val 18588967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: 図形 42">
            <a:extLst>
              <a:ext uri="{FF2B5EF4-FFF2-40B4-BE49-F238E27FC236}">
                <a16:creationId xmlns:a16="http://schemas.microsoft.com/office/drawing/2014/main" id="{053EDC72-47B2-4759-86F7-E2CF6580EE39}"/>
              </a:ext>
            </a:extLst>
          </p:cNvPr>
          <p:cNvSpPr/>
          <p:nvPr/>
        </p:nvSpPr>
        <p:spPr>
          <a:xfrm>
            <a:off x="1063645" y="3053414"/>
            <a:ext cx="1193922" cy="1138046"/>
          </a:xfrm>
          <a:custGeom>
            <a:avLst/>
            <a:gdLst>
              <a:gd name="connsiteX0" fmla="*/ 626165 w 626165"/>
              <a:gd name="connsiteY0" fmla="*/ 854765 h 854765"/>
              <a:gd name="connsiteX1" fmla="*/ 0 w 626165"/>
              <a:gd name="connsiteY1" fmla="*/ 636104 h 854765"/>
              <a:gd name="connsiteX2" fmla="*/ 496956 w 626165"/>
              <a:gd name="connsiteY2" fmla="*/ 0 h 854765"/>
              <a:gd name="connsiteX0" fmla="*/ 626165 w 626165"/>
              <a:gd name="connsiteY0" fmla="*/ 854765 h 854765"/>
              <a:gd name="connsiteX1" fmla="*/ 427382 w 626165"/>
              <a:gd name="connsiteY1" fmla="*/ 765313 h 854765"/>
              <a:gd name="connsiteX2" fmla="*/ 0 w 626165"/>
              <a:gd name="connsiteY2" fmla="*/ 636104 h 854765"/>
              <a:gd name="connsiteX3" fmla="*/ 496956 w 626165"/>
              <a:gd name="connsiteY3" fmla="*/ 0 h 854765"/>
              <a:gd name="connsiteX0" fmla="*/ 516834 w 516834"/>
              <a:gd name="connsiteY0" fmla="*/ 0 h 805070"/>
              <a:gd name="connsiteX1" fmla="*/ 427382 w 516834"/>
              <a:gd name="connsiteY1" fmla="*/ 805070 h 805070"/>
              <a:gd name="connsiteX2" fmla="*/ 0 w 516834"/>
              <a:gd name="connsiteY2" fmla="*/ 675861 h 805070"/>
              <a:gd name="connsiteX3" fmla="*/ 496956 w 516834"/>
              <a:gd name="connsiteY3" fmla="*/ 39757 h 805070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96956 w 516834"/>
              <a:gd name="connsiteY4" fmla="*/ 39757 h 805070"/>
              <a:gd name="connsiteX0" fmla="*/ 516834 w 854765"/>
              <a:gd name="connsiteY0" fmla="*/ 0 h 805070"/>
              <a:gd name="connsiteX1" fmla="*/ 437321 w 854765"/>
              <a:gd name="connsiteY1" fmla="*/ 516835 h 805070"/>
              <a:gd name="connsiteX2" fmla="*/ 427382 w 854765"/>
              <a:gd name="connsiteY2" fmla="*/ 805070 h 805070"/>
              <a:gd name="connsiteX3" fmla="*/ 0 w 854765"/>
              <a:gd name="connsiteY3" fmla="*/ 675861 h 805070"/>
              <a:gd name="connsiteX4" fmla="*/ 854765 w 854765"/>
              <a:gd name="connsiteY4" fmla="*/ 228601 h 805070"/>
              <a:gd name="connsiteX0" fmla="*/ 516834 w 516834"/>
              <a:gd name="connsiteY0" fmla="*/ 69573 h 874643"/>
              <a:gd name="connsiteX1" fmla="*/ 437321 w 516834"/>
              <a:gd name="connsiteY1" fmla="*/ 586408 h 874643"/>
              <a:gd name="connsiteX2" fmla="*/ 427382 w 516834"/>
              <a:gd name="connsiteY2" fmla="*/ 874643 h 874643"/>
              <a:gd name="connsiteX3" fmla="*/ 0 w 516834"/>
              <a:gd name="connsiteY3" fmla="*/ 745434 h 874643"/>
              <a:gd name="connsiteX4" fmla="*/ 268356 w 516834"/>
              <a:gd name="connsiteY4" fmla="*/ 0 h 874643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07504 w 516834"/>
              <a:gd name="connsiteY4" fmla="*/ 0 h 805070"/>
              <a:gd name="connsiteX0" fmla="*/ 874642 w 874642"/>
              <a:gd name="connsiteY0" fmla="*/ 526774 h 805070"/>
              <a:gd name="connsiteX1" fmla="*/ 437321 w 874642"/>
              <a:gd name="connsiteY1" fmla="*/ 516835 h 805070"/>
              <a:gd name="connsiteX2" fmla="*/ 427382 w 874642"/>
              <a:gd name="connsiteY2" fmla="*/ 805070 h 805070"/>
              <a:gd name="connsiteX3" fmla="*/ 0 w 874642"/>
              <a:gd name="connsiteY3" fmla="*/ 675861 h 805070"/>
              <a:gd name="connsiteX4" fmla="*/ 407504 w 874642"/>
              <a:gd name="connsiteY4" fmla="*/ 0 h 805070"/>
              <a:gd name="connsiteX0" fmla="*/ 874642 w 874642"/>
              <a:gd name="connsiteY0" fmla="*/ 576469 h 854765"/>
              <a:gd name="connsiteX1" fmla="*/ 367747 w 874642"/>
              <a:gd name="connsiteY1" fmla="*/ 0 h 854765"/>
              <a:gd name="connsiteX2" fmla="*/ 427382 w 874642"/>
              <a:gd name="connsiteY2" fmla="*/ 854765 h 854765"/>
              <a:gd name="connsiteX3" fmla="*/ 0 w 874642"/>
              <a:gd name="connsiteY3" fmla="*/ 725556 h 854765"/>
              <a:gd name="connsiteX4" fmla="*/ 407504 w 874642"/>
              <a:gd name="connsiteY4" fmla="*/ 49695 h 854765"/>
              <a:gd name="connsiteX0" fmla="*/ 874642 w 874642"/>
              <a:gd name="connsiteY0" fmla="*/ 576469 h 854765"/>
              <a:gd name="connsiteX1" fmla="*/ 685800 w 874642"/>
              <a:gd name="connsiteY1" fmla="*/ 337931 h 854765"/>
              <a:gd name="connsiteX2" fmla="*/ 367747 w 874642"/>
              <a:gd name="connsiteY2" fmla="*/ 0 h 854765"/>
              <a:gd name="connsiteX3" fmla="*/ 427382 w 874642"/>
              <a:gd name="connsiteY3" fmla="*/ 854765 h 854765"/>
              <a:gd name="connsiteX4" fmla="*/ 0 w 874642"/>
              <a:gd name="connsiteY4" fmla="*/ 725556 h 854765"/>
              <a:gd name="connsiteX5" fmla="*/ 407504 w 874642"/>
              <a:gd name="connsiteY5" fmla="*/ 49695 h 854765"/>
              <a:gd name="connsiteX0" fmla="*/ 437321 w 685800"/>
              <a:gd name="connsiteY0" fmla="*/ 864704 h 864704"/>
              <a:gd name="connsiteX1" fmla="*/ 685800 w 685800"/>
              <a:gd name="connsiteY1" fmla="*/ 337931 h 864704"/>
              <a:gd name="connsiteX2" fmla="*/ 367747 w 685800"/>
              <a:gd name="connsiteY2" fmla="*/ 0 h 864704"/>
              <a:gd name="connsiteX3" fmla="*/ 427382 w 685800"/>
              <a:gd name="connsiteY3" fmla="*/ 854765 h 864704"/>
              <a:gd name="connsiteX4" fmla="*/ 0 w 685800"/>
              <a:gd name="connsiteY4" fmla="*/ 725556 h 864704"/>
              <a:gd name="connsiteX5" fmla="*/ 407504 w 685800"/>
              <a:gd name="connsiteY5" fmla="*/ 49695 h 864704"/>
              <a:gd name="connsiteX0" fmla="*/ 437321 w 894522"/>
              <a:gd name="connsiteY0" fmla="*/ 864704 h 864704"/>
              <a:gd name="connsiteX1" fmla="*/ 894522 w 894522"/>
              <a:gd name="connsiteY1" fmla="*/ 506896 h 864704"/>
              <a:gd name="connsiteX2" fmla="*/ 367747 w 894522"/>
              <a:gd name="connsiteY2" fmla="*/ 0 h 864704"/>
              <a:gd name="connsiteX3" fmla="*/ 427382 w 894522"/>
              <a:gd name="connsiteY3" fmla="*/ 854765 h 864704"/>
              <a:gd name="connsiteX4" fmla="*/ 0 w 894522"/>
              <a:gd name="connsiteY4" fmla="*/ 725556 h 864704"/>
              <a:gd name="connsiteX5" fmla="*/ 407504 w 894522"/>
              <a:gd name="connsiteY5" fmla="*/ 49695 h 864704"/>
              <a:gd name="connsiteX0" fmla="*/ 437321 w 894522"/>
              <a:gd name="connsiteY0" fmla="*/ 86470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377686 w 894522"/>
              <a:gd name="connsiteY5" fmla="*/ 9939 h 98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4522" h="983973">
                <a:moveTo>
                  <a:pt x="546651" y="974034"/>
                </a:moveTo>
                <a:lnTo>
                  <a:pt x="894522" y="506896"/>
                </a:lnTo>
                <a:lnTo>
                  <a:pt x="367747" y="0"/>
                </a:lnTo>
                <a:lnTo>
                  <a:pt x="546652" y="983973"/>
                </a:lnTo>
                <a:lnTo>
                  <a:pt x="0" y="725556"/>
                </a:lnTo>
                <a:lnTo>
                  <a:pt x="377686" y="9939"/>
                </a:lnTo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二等辺三角形 11"/>
          <p:cNvSpPr/>
          <p:nvPr/>
        </p:nvSpPr>
        <p:spPr>
          <a:xfrm>
            <a:off x="3767769" y="2667077"/>
            <a:ext cx="1178804" cy="97950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664143" y="2915520"/>
            <a:ext cx="61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212095" y="3621285"/>
            <a:ext cx="61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650954" y="2887250"/>
            <a:ext cx="61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467339" y="3124991"/>
            <a:ext cx="100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r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3778786" y="3338111"/>
            <a:ext cx="1123720" cy="319489"/>
          </a:xfrm>
          <a:custGeom>
            <a:avLst/>
            <a:gdLst>
              <a:gd name="connsiteX0" fmla="*/ 0 w 1123720"/>
              <a:gd name="connsiteY0" fmla="*/ 319489 h 319489"/>
              <a:gd name="connsiteX1" fmla="*/ 605927 w 1123720"/>
              <a:gd name="connsiteY1" fmla="*/ 0 h 319489"/>
              <a:gd name="connsiteX2" fmla="*/ 1123720 w 1123720"/>
              <a:gd name="connsiteY2" fmla="*/ 286438 h 319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3720" h="319489">
                <a:moveTo>
                  <a:pt x="0" y="319489"/>
                </a:moveTo>
                <a:lnTo>
                  <a:pt x="605927" y="0"/>
                </a:lnTo>
                <a:lnTo>
                  <a:pt x="1123720" y="286438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469874" y="2667077"/>
            <a:ext cx="1669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板部材</a:t>
            </a:r>
            <a:endParaRPr lang="en-US" altLang="ja-JP" b="1" dirty="0">
              <a:solidFill>
                <a:srgbClr val="FF0000"/>
              </a:solidFill>
            </a:endParaRPr>
          </a:p>
          <a:p>
            <a:r>
              <a:rPr kumimoji="1" lang="en-US" altLang="ja-JP" dirty="0"/>
              <a:t>a=1</a:t>
            </a:r>
          </a:p>
          <a:p>
            <a:r>
              <a:rPr lang="en-US" altLang="ja-JP" dirty="0"/>
              <a:t>r</a:t>
            </a:r>
            <a:r>
              <a:rPr lang="ja-JP" altLang="en-US" dirty="0"/>
              <a:t>＝</a:t>
            </a:r>
            <a:r>
              <a:rPr lang="en-US" altLang="ja-JP" dirty="0"/>
              <a:t>1/2</a:t>
            </a:r>
            <a:r>
              <a:rPr lang="ja-JP" altLang="en-US" dirty="0"/>
              <a:t>√</a:t>
            </a:r>
            <a:r>
              <a:rPr lang="en-US" altLang="ja-JP" dirty="0"/>
              <a:t>3</a:t>
            </a:r>
          </a:p>
          <a:p>
            <a:r>
              <a:rPr lang="en-US" altLang="ja-JP" dirty="0"/>
              <a:t>4</a:t>
            </a:r>
            <a:r>
              <a:rPr lang="ja-JP" altLang="en-US" dirty="0"/>
              <a:t>枚組</a:t>
            </a:r>
            <a:endParaRPr lang="en-US" altLang="ja-JP" dirty="0"/>
          </a:p>
        </p:txBody>
      </p:sp>
      <p:grpSp>
        <p:nvGrpSpPr>
          <p:cNvPr id="25" name="グループ化 24"/>
          <p:cNvGrpSpPr/>
          <p:nvPr/>
        </p:nvGrpSpPr>
        <p:grpSpPr>
          <a:xfrm>
            <a:off x="8654874" y="3025431"/>
            <a:ext cx="1324379" cy="1252989"/>
            <a:chOff x="4419756" y="4541409"/>
            <a:chExt cx="1324379" cy="1252989"/>
          </a:xfrm>
        </p:grpSpPr>
        <p:sp>
          <p:nvSpPr>
            <p:cNvPr id="45" name="円弧 44"/>
            <p:cNvSpPr/>
            <p:nvPr/>
          </p:nvSpPr>
          <p:spPr>
            <a:xfrm rot="1588647">
              <a:off x="4440229" y="4566604"/>
              <a:ext cx="1221003" cy="1050564"/>
            </a:xfrm>
            <a:prstGeom prst="arc">
              <a:avLst>
                <a:gd name="adj1" fmla="val 7568488"/>
                <a:gd name="adj2" fmla="val 14305286"/>
              </a:avLst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グループ化 23"/>
            <p:cNvGrpSpPr/>
            <p:nvPr/>
          </p:nvGrpSpPr>
          <p:grpSpPr>
            <a:xfrm>
              <a:off x="4419756" y="4541409"/>
              <a:ext cx="1324379" cy="1252989"/>
              <a:chOff x="4419756" y="4541409"/>
              <a:chExt cx="1324379" cy="1252989"/>
            </a:xfrm>
          </p:grpSpPr>
          <p:sp>
            <p:nvSpPr>
              <p:cNvPr id="43" name="円弧 42"/>
              <p:cNvSpPr/>
              <p:nvPr/>
            </p:nvSpPr>
            <p:spPr>
              <a:xfrm rot="3296541">
                <a:off x="4711735" y="4817389"/>
                <a:ext cx="1144364" cy="809653"/>
              </a:xfrm>
              <a:prstGeom prst="arc">
                <a:avLst>
                  <a:gd name="adj1" fmla="val 17763433"/>
                  <a:gd name="adj2" fmla="val 4127452"/>
                </a:avLst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円弧 43"/>
              <p:cNvSpPr/>
              <p:nvPr/>
            </p:nvSpPr>
            <p:spPr>
              <a:xfrm rot="991253">
                <a:off x="4599771" y="4827750"/>
                <a:ext cx="1144364" cy="842723"/>
              </a:xfrm>
              <a:prstGeom prst="arc">
                <a:avLst>
                  <a:gd name="adj1" fmla="val 19671723"/>
                  <a:gd name="adj2" fmla="val 4198464"/>
                </a:avLst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円弧 45"/>
              <p:cNvSpPr/>
              <p:nvPr/>
            </p:nvSpPr>
            <p:spPr>
              <a:xfrm rot="19536420">
                <a:off x="4419756" y="4616450"/>
                <a:ext cx="1144364" cy="842723"/>
              </a:xfrm>
              <a:prstGeom prst="arc">
                <a:avLst>
                  <a:gd name="adj1" fmla="val 10692896"/>
                  <a:gd name="adj2" fmla="val 18588967"/>
                </a:avLst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フリーフォーム: 図形 42">
                <a:extLst>
                  <a:ext uri="{FF2B5EF4-FFF2-40B4-BE49-F238E27FC236}">
                    <a16:creationId xmlns:a16="http://schemas.microsoft.com/office/drawing/2014/main" id="{053EDC72-47B2-4759-86F7-E2CF6580EE39}"/>
                  </a:ext>
                </a:extLst>
              </p:cNvPr>
              <p:cNvSpPr/>
              <p:nvPr/>
            </p:nvSpPr>
            <p:spPr>
              <a:xfrm>
                <a:off x="4496462" y="4541409"/>
                <a:ext cx="1193922" cy="1138046"/>
              </a:xfrm>
              <a:custGeom>
                <a:avLst/>
                <a:gdLst>
                  <a:gd name="connsiteX0" fmla="*/ 626165 w 626165"/>
                  <a:gd name="connsiteY0" fmla="*/ 854765 h 854765"/>
                  <a:gd name="connsiteX1" fmla="*/ 0 w 626165"/>
                  <a:gd name="connsiteY1" fmla="*/ 636104 h 854765"/>
                  <a:gd name="connsiteX2" fmla="*/ 496956 w 626165"/>
                  <a:gd name="connsiteY2" fmla="*/ 0 h 854765"/>
                  <a:gd name="connsiteX0" fmla="*/ 626165 w 626165"/>
                  <a:gd name="connsiteY0" fmla="*/ 854765 h 854765"/>
                  <a:gd name="connsiteX1" fmla="*/ 427382 w 626165"/>
                  <a:gd name="connsiteY1" fmla="*/ 765313 h 854765"/>
                  <a:gd name="connsiteX2" fmla="*/ 0 w 626165"/>
                  <a:gd name="connsiteY2" fmla="*/ 636104 h 854765"/>
                  <a:gd name="connsiteX3" fmla="*/ 496956 w 626165"/>
                  <a:gd name="connsiteY3" fmla="*/ 0 h 854765"/>
                  <a:gd name="connsiteX0" fmla="*/ 516834 w 516834"/>
                  <a:gd name="connsiteY0" fmla="*/ 0 h 805070"/>
                  <a:gd name="connsiteX1" fmla="*/ 427382 w 516834"/>
                  <a:gd name="connsiteY1" fmla="*/ 805070 h 805070"/>
                  <a:gd name="connsiteX2" fmla="*/ 0 w 516834"/>
                  <a:gd name="connsiteY2" fmla="*/ 675861 h 805070"/>
                  <a:gd name="connsiteX3" fmla="*/ 496956 w 516834"/>
                  <a:gd name="connsiteY3" fmla="*/ 39757 h 805070"/>
                  <a:gd name="connsiteX0" fmla="*/ 516834 w 516834"/>
                  <a:gd name="connsiteY0" fmla="*/ 0 h 805070"/>
                  <a:gd name="connsiteX1" fmla="*/ 437321 w 516834"/>
                  <a:gd name="connsiteY1" fmla="*/ 516835 h 805070"/>
                  <a:gd name="connsiteX2" fmla="*/ 427382 w 516834"/>
                  <a:gd name="connsiteY2" fmla="*/ 805070 h 805070"/>
                  <a:gd name="connsiteX3" fmla="*/ 0 w 516834"/>
                  <a:gd name="connsiteY3" fmla="*/ 675861 h 805070"/>
                  <a:gd name="connsiteX4" fmla="*/ 496956 w 516834"/>
                  <a:gd name="connsiteY4" fmla="*/ 39757 h 805070"/>
                  <a:gd name="connsiteX0" fmla="*/ 516834 w 854765"/>
                  <a:gd name="connsiteY0" fmla="*/ 0 h 805070"/>
                  <a:gd name="connsiteX1" fmla="*/ 437321 w 854765"/>
                  <a:gd name="connsiteY1" fmla="*/ 516835 h 805070"/>
                  <a:gd name="connsiteX2" fmla="*/ 427382 w 854765"/>
                  <a:gd name="connsiteY2" fmla="*/ 805070 h 805070"/>
                  <a:gd name="connsiteX3" fmla="*/ 0 w 854765"/>
                  <a:gd name="connsiteY3" fmla="*/ 675861 h 805070"/>
                  <a:gd name="connsiteX4" fmla="*/ 854765 w 854765"/>
                  <a:gd name="connsiteY4" fmla="*/ 228601 h 805070"/>
                  <a:gd name="connsiteX0" fmla="*/ 516834 w 516834"/>
                  <a:gd name="connsiteY0" fmla="*/ 69573 h 874643"/>
                  <a:gd name="connsiteX1" fmla="*/ 437321 w 516834"/>
                  <a:gd name="connsiteY1" fmla="*/ 586408 h 874643"/>
                  <a:gd name="connsiteX2" fmla="*/ 427382 w 516834"/>
                  <a:gd name="connsiteY2" fmla="*/ 874643 h 874643"/>
                  <a:gd name="connsiteX3" fmla="*/ 0 w 516834"/>
                  <a:gd name="connsiteY3" fmla="*/ 745434 h 874643"/>
                  <a:gd name="connsiteX4" fmla="*/ 268356 w 516834"/>
                  <a:gd name="connsiteY4" fmla="*/ 0 h 874643"/>
                  <a:gd name="connsiteX0" fmla="*/ 516834 w 516834"/>
                  <a:gd name="connsiteY0" fmla="*/ 0 h 805070"/>
                  <a:gd name="connsiteX1" fmla="*/ 437321 w 516834"/>
                  <a:gd name="connsiteY1" fmla="*/ 516835 h 805070"/>
                  <a:gd name="connsiteX2" fmla="*/ 427382 w 516834"/>
                  <a:gd name="connsiteY2" fmla="*/ 805070 h 805070"/>
                  <a:gd name="connsiteX3" fmla="*/ 0 w 516834"/>
                  <a:gd name="connsiteY3" fmla="*/ 675861 h 805070"/>
                  <a:gd name="connsiteX4" fmla="*/ 407504 w 516834"/>
                  <a:gd name="connsiteY4" fmla="*/ 0 h 805070"/>
                  <a:gd name="connsiteX0" fmla="*/ 874642 w 874642"/>
                  <a:gd name="connsiteY0" fmla="*/ 526774 h 805070"/>
                  <a:gd name="connsiteX1" fmla="*/ 437321 w 874642"/>
                  <a:gd name="connsiteY1" fmla="*/ 516835 h 805070"/>
                  <a:gd name="connsiteX2" fmla="*/ 427382 w 874642"/>
                  <a:gd name="connsiteY2" fmla="*/ 805070 h 805070"/>
                  <a:gd name="connsiteX3" fmla="*/ 0 w 874642"/>
                  <a:gd name="connsiteY3" fmla="*/ 675861 h 805070"/>
                  <a:gd name="connsiteX4" fmla="*/ 407504 w 874642"/>
                  <a:gd name="connsiteY4" fmla="*/ 0 h 805070"/>
                  <a:gd name="connsiteX0" fmla="*/ 874642 w 874642"/>
                  <a:gd name="connsiteY0" fmla="*/ 576469 h 854765"/>
                  <a:gd name="connsiteX1" fmla="*/ 367747 w 874642"/>
                  <a:gd name="connsiteY1" fmla="*/ 0 h 854765"/>
                  <a:gd name="connsiteX2" fmla="*/ 427382 w 874642"/>
                  <a:gd name="connsiteY2" fmla="*/ 854765 h 854765"/>
                  <a:gd name="connsiteX3" fmla="*/ 0 w 874642"/>
                  <a:gd name="connsiteY3" fmla="*/ 725556 h 854765"/>
                  <a:gd name="connsiteX4" fmla="*/ 407504 w 874642"/>
                  <a:gd name="connsiteY4" fmla="*/ 49695 h 854765"/>
                  <a:gd name="connsiteX0" fmla="*/ 874642 w 874642"/>
                  <a:gd name="connsiteY0" fmla="*/ 576469 h 854765"/>
                  <a:gd name="connsiteX1" fmla="*/ 685800 w 874642"/>
                  <a:gd name="connsiteY1" fmla="*/ 337931 h 854765"/>
                  <a:gd name="connsiteX2" fmla="*/ 367747 w 874642"/>
                  <a:gd name="connsiteY2" fmla="*/ 0 h 854765"/>
                  <a:gd name="connsiteX3" fmla="*/ 427382 w 874642"/>
                  <a:gd name="connsiteY3" fmla="*/ 854765 h 854765"/>
                  <a:gd name="connsiteX4" fmla="*/ 0 w 874642"/>
                  <a:gd name="connsiteY4" fmla="*/ 725556 h 854765"/>
                  <a:gd name="connsiteX5" fmla="*/ 407504 w 874642"/>
                  <a:gd name="connsiteY5" fmla="*/ 49695 h 854765"/>
                  <a:gd name="connsiteX0" fmla="*/ 437321 w 685800"/>
                  <a:gd name="connsiteY0" fmla="*/ 864704 h 864704"/>
                  <a:gd name="connsiteX1" fmla="*/ 685800 w 685800"/>
                  <a:gd name="connsiteY1" fmla="*/ 337931 h 864704"/>
                  <a:gd name="connsiteX2" fmla="*/ 367747 w 685800"/>
                  <a:gd name="connsiteY2" fmla="*/ 0 h 864704"/>
                  <a:gd name="connsiteX3" fmla="*/ 427382 w 685800"/>
                  <a:gd name="connsiteY3" fmla="*/ 854765 h 864704"/>
                  <a:gd name="connsiteX4" fmla="*/ 0 w 685800"/>
                  <a:gd name="connsiteY4" fmla="*/ 725556 h 864704"/>
                  <a:gd name="connsiteX5" fmla="*/ 407504 w 685800"/>
                  <a:gd name="connsiteY5" fmla="*/ 49695 h 864704"/>
                  <a:gd name="connsiteX0" fmla="*/ 437321 w 894522"/>
                  <a:gd name="connsiteY0" fmla="*/ 864704 h 864704"/>
                  <a:gd name="connsiteX1" fmla="*/ 894522 w 894522"/>
                  <a:gd name="connsiteY1" fmla="*/ 506896 h 864704"/>
                  <a:gd name="connsiteX2" fmla="*/ 367747 w 894522"/>
                  <a:gd name="connsiteY2" fmla="*/ 0 h 864704"/>
                  <a:gd name="connsiteX3" fmla="*/ 427382 w 894522"/>
                  <a:gd name="connsiteY3" fmla="*/ 854765 h 864704"/>
                  <a:gd name="connsiteX4" fmla="*/ 0 w 894522"/>
                  <a:gd name="connsiteY4" fmla="*/ 725556 h 864704"/>
                  <a:gd name="connsiteX5" fmla="*/ 407504 w 894522"/>
                  <a:gd name="connsiteY5" fmla="*/ 49695 h 864704"/>
                  <a:gd name="connsiteX0" fmla="*/ 437321 w 894522"/>
                  <a:gd name="connsiteY0" fmla="*/ 864704 h 983973"/>
                  <a:gd name="connsiteX1" fmla="*/ 894522 w 894522"/>
                  <a:gd name="connsiteY1" fmla="*/ 506896 h 983973"/>
                  <a:gd name="connsiteX2" fmla="*/ 367747 w 894522"/>
                  <a:gd name="connsiteY2" fmla="*/ 0 h 983973"/>
                  <a:gd name="connsiteX3" fmla="*/ 546652 w 894522"/>
                  <a:gd name="connsiteY3" fmla="*/ 983973 h 983973"/>
                  <a:gd name="connsiteX4" fmla="*/ 0 w 894522"/>
                  <a:gd name="connsiteY4" fmla="*/ 725556 h 983973"/>
                  <a:gd name="connsiteX5" fmla="*/ 407504 w 894522"/>
                  <a:gd name="connsiteY5" fmla="*/ 49695 h 983973"/>
                  <a:gd name="connsiteX0" fmla="*/ 546651 w 894522"/>
                  <a:gd name="connsiteY0" fmla="*/ 974034 h 983973"/>
                  <a:gd name="connsiteX1" fmla="*/ 894522 w 894522"/>
                  <a:gd name="connsiteY1" fmla="*/ 506896 h 983973"/>
                  <a:gd name="connsiteX2" fmla="*/ 367747 w 894522"/>
                  <a:gd name="connsiteY2" fmla="*/ 0 h 983973"/>
                  <a:gd name="connsiteX3" fmla="*/ 546652 w 894522"/>
                  <a:gd name="connsiteY3" fmla="*/ 983973 h 983973"/>
                  <a:gd name="connsiteX4" fmla="*/ 0 w 894522"/>
                  <a:gd name="connsiteY4" fmla="*/ 725556 h 983973"/>
                  <a:gd name="connsiteX5" fmla="*/ 407504 w 894522"/>
                  <a:gd name="connsiteY5" fmla="*/ 49695 h 983973"/>
                  <a:gd name="connsiteX0" fmla="*/ 546651 w 894522"/>
                  <a:gd name="connsiteY0" fmla="*/ 974034 h 983973"/>
                  <a:gd name="connsiteX1" fmla="*/ 894522 w 894522"/>
                  <a:gd name="connsiteY1" fmla="*/ 506896 h 983973"/>
                  <a:gd name="connsiteX2" fmla="*/ 367747 w 894522"/>
                  <a:gd name="connsiteY2" fmla="*/ 0 h 983973"/>
                  <a:gd name="connsiteX3" fmla="*/ 546652 w 894522"/>
                  <a:gd name="connsiteY3" fmla="*/ 983973 h 983973"/>
                  <a:gd name="connsiteX4" fmla="*/ 0 w 894522"/>
                  <a:gd name="connsiteY4" fmla="*/ 725556 h 983973"/>
                  <a:gd name="connsiteX5" fmla="*/ 377686 w 894522"/>
                  <a:gd name="connsiteY5" fmla="*/ 9939 h 983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4522" h="983973">
                    <a:moveTo>
                      <a:pt x="546651" y="974034"/>
                    </a:moveTo>
                    <a:lnTo>
                      <a:pt x="894522" y="506896"/>
                    </a:lnTo>
                    <a:lnTo>
                      <a:pt x="367747" y="0"/>
                    </a:lnTo>
                    <a:lnTo>
                      <a:pt x="546652" y="983973"/>
                    </a:lnTo>
                    <a:lnTo>
                      <a:pt x="0" y="725556"/>
                    </a:lnTo>
                    <a:lnTo>
                      <a:pt x="377686" y="9939"/>
                    </a:ln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53" name="テキスト ボックス 52"/>
          <p:cNvSpPr txBox="1"/>
          <p:nvPr/>
        </p:nvSpPr>
        <p:spPr>
          <a:xfrm>
            <a:off x="525478" y="4912136"/>
            <a:ext cx="4742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対辺に羽盤</a:t>
            </a:r>
            <a:r>
              <a:rPr kumimoji="1" lang="en-US" altLang="ja-JP" sz="2400" b="1" dirty="0">
                <a:solidFill>
                  <a:srgbClr val="FF0000"/>
                </a:solidFill>
              </a:rPr>
              <a:t>2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枚ずつ付いた立体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495674" y="2177007"/>
            <a:ext cx="2841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400" b="1">
                <a:solidFill>
                  <a:srgbClr val="FF0000"/>
                </a:solidFill>
              </a:defRPr>
            </a:lvl1pPr>
          </a:lstStyle>
          <a:p>
            <a:r>
              <a:rPr lang="ja-JP" altLang="en-US" dirty="0"/>
              <a:t>板部材を組むと</a:t>
            </a:r>
            <a:endParaRPr lang="en-US" altLang="ja-JP" dirty="0"/>
          </a:p>
          <a:p>
            <a:r>
              <a:rPr lang="ja-JP" altLang="en-US" dirty="0"/>
              <a:t>転がる</a:t>
            </a:r>
            <a:endParaRPr lang="en-US" altLang="ja-JP" dirty="0"/>
          </a:p>
        </p:txBody>
      </p:sp>
      <p:grpSp>
        <p:nvGrpSpPr>
          <p:cNvPr id="68" name="グループ化 67"/>
          <p:cNvGrpSpPr/>
          <p:nvPr/>
        </p:nvGrpSpPr>
        <p:grpSpPr>
          <a:xfrm>
            <a:off x="8719548" y="3547990"/>
            <a:ext cx="1297043" cy="578085"/>
            <a:chOff x="4484430" y="5063968"/>
            <a:chExt cx="1297043" cy="578085"/>
          </a:xfrm>
        </p:grpSpPr>
        <p:sp>
          <p:nvSpPr>
            <p:cNvPr id="28" name="円弧 27"/>
            <p:cNvSpPr/>
            <p:nvPr/>
          </p:nvSpPr>
          <p:spPr>
            <a:xfrm>
              <a:off x="4902506" y="5063968"/>
              <a:ext cx="878967" cy="578085"/>
            </a:xfrm>
            <a:prstGeom prst="arc">
              <a:avLst>
                <a:gd name="adj1" fmla="val 19260308"/>
                <a:gd name="adj2" fmla="val 6356729"/>
              </a:avLst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5" name="直線コネクタ 54"/>
            <p:cNvCxnSpPr>
              <a:stCxn id="47" idx="4"/>
              <a:endCxn id="28" idx="0"/>
            </p:cNvCxnSpPr>
            <p:nvPr/>
          </p:nvCxnSpPr>
          <p:spPr>
            <a:xfrm flipV="1">
              <a:off x="4484430" y="5128661"/>
              <a:ext cx="1134658" cy="251913"/>
            </a:xfrm>
            <a:prstGeom prst="line">
              <a:avLst/>
            </a:prstGeom>
            <a:ln w="57150">
              <a:solidFill>
                <a:srgbClr val="FF0000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グループ化 68"/>
          <p:cNvGrpSpPr/>
          <p:nvPr/>
        </p:nvGrpSpPr>
        <p:grpSpPr>
          <a:xfrm>
            <a:off x="9223647" y="3036926"/>
            <a:ext cx="719378" cy="1205126"/>
            <a:chOff x="4988529" y="4552904"/>
            <a:chExt cx="719378" cy="1205126"/>
          </a:xfrm>
        </p:grpSpPr>
        <p:sp>
          <p:nvSpPr>
            <p:cNvPr id="58" name="円弧 57"/>
            <p:cNvSpPr/>
            <p:nvPr/>
          </p:nvSpPr>
          <p:spPr>
            <a:xfrm>
              <a:off x="5122843" y="5063967"/>
              <a:ext cx="585064" cy="694063"/>
            </a:xfrm>
            <a:prstGeom prst="arc">
              <a:avLst>
                <a:gd name="adj1" fmla="val 19260308"/>
                <a:gd name="adj2" fmla="val 8424402"/>
              </a:avLst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2" name="直線コネクタ 61"/>
            <p:cNvCxnSpPr>
              <a:stCxn id="58" idx="2"/>
              <a:endCxn id="47" idx="5"/>
            </p:cNvCxnSpPr>
            <p:nvPr/>
          </p:nvCxnSpPr>
          <p:spPr>
            <a:xfrm flipH="1" flipV="1">
              <a:off x="4988529" y="4552904"/>
              <a:ext cx="186878" cy="10565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テキスト ボックス 66"/>
          <p:cNvSpPr txBox="1"/>
          <p:nvPr/>
        </p:nvSpPr>
        <p:spPr>
          <a:xfrm>
            <a:off x="8956141" y="4417063"/>
            <a:ext cx="2295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400" b="1">
                <a:solidFill>
                  <a:srgbClr val="FF0000"/>
                </a:solidFill>
              </a:defRPr>
            </a:lvl1pPr>
          </a:lstStyle>
          <a:p>
            <a:r>
              <a:rPr lang="ja-JP" altLang="en-US" dirty="0"/>
              <a:t>線部材に分解</a:t>
            </a:r>
            <a:endParaRPr lang="en-US" altLang="ja-JP" dirty="0"/>
          </a:p>
        </p:txBody>
      </p:sp>
      <p:grpSp>
        <p:nvGrpSpPr>
          <p:cNvPr id="74" name="グループ化 73"/>
          <p:cNvGrpSpPr/>
          <p:nvPr/>
        </p:nvGrpSpPr>
        <p:grpSpPr>
          <a:xfrm>
            <a:off x="8666404" y="3087401"/>
            <a:ext cx="1221003" cy="1064581"/>
            <a:chOff x="4431286" y="4603379"/>
            <a:chExt cx="1221003" cy="1064581"/>
          </a:xfrm>
        </p:grpSpPr>
        <p:sp>
          <p:nvSpPr>
            <p:cNvPr id="70" name="円弧 69"/>
            <p:cNvSpPr/>
            <p:nvPr/>
          </p:nvSpPr>
          <p:spPr>
            <a:xfrm rot="1588647">
              <a:off x="4431286" y="4603379"/>
              <a:ext cx="1221003" cy="1050564"/>
            </a:xfrm>
            <a:prstGeom prst="arc">
              <a:avLst>
                <a:gd name="adj1" fmla="val 7568488"/>
                <a:gd name="adj2" fmla="val 14305286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2" name="直線コネクタ 71"/>
            <p:cNvCxnSpPr>
              <a:stCxn id="70" idx="0"/>
              <a:endCxn id="47" idx="0"/>
            </p:cNvCxnSpPr>
            <p:nvPr/>
          </p:nvCxnSpPr>
          <p:spPr>
            <a:xfrm>
              <a:off x="4552743" y="5381953"/>
              <a:ext cx="661304" cy="28600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グループ化 77"/>
          <p:cNvGrpSpPr/>
          <p:nvPr/>
        </p:nvGrpSpPr>
        <p:grpSpPr>
          <a:xfrm>
            <a:off x="8689619" y="3066918"/>
            <a:ext cx="1238927" cy="887340"/>
            <a:chOff x="2802334" y="5486395"/>
            <a:chExt cx="1238927" cy="887340"/>
          </a:xfrm>
        </p:grpSpPr>
        <p:sp>
          <p:nvSpPr>
            <p:cNvPr id="75" name="円弧 74"/>
            <p:cNvSpPr/>
            <p:nvPr/>
          </p:nvSpPr>
          <p:spPr>
            <a:xfrm rot="19536420">
              <a:off x="2802334" y="5531012"/>
              <a:ext cx="1144364" cy="842723"/>
            </a:xfrm>
            <a:prstGeom prst="arc">
              <a:avLst>
                <a:gd name="adj1" fmla="val 10692896"/>
                <a:gd name="adj2" fmla="val 18588967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7" name="直線コネクタ 76"/>
            <p:cNvCxnSpPr/>
            <p:nvPr/>
          </p:nvCxnSpPr>
          <p:spPr>
            <a:xfrm>
              <a:off x="3422734" y="5486395"/>
              <a:ext cx="618527" cy="5757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グループ化 82"/>
          <p:cNvGrpSpPr/>
          <p:nvPr/>
        </p:nvGrpSpPr>
        <p:grpSpPr>
          <a:xfrm>
            <a:off x="5996493" y="4566791"/>
            <a:ext cx="1136624" cy="733937"/>
            <a:chOff x="5996493" y="4566791"/>
            <a:chExt cx="1136624" cy="733937"/>
          </a:xfrm>
        </p:grpSpPr>
        <p:sp>
          <p:nvSpPr>
            <p:cNvPr id="79" name="円弧 78"/>
            <p:cNvSpPr/>
            <p:nvPr/>
          </p:nvSpPr>
          <p:spPr>
            <a:xfrm>
              <a:off x="5996493" y="5022795"/>
              <a:ext cx="1136624" cy="277933"/>
            </a:xfrm>
            <a:prstGeom prst="arc">
              <a:avLst>
                <a:gd name="adj1" fmla="val 561667"/>
                <a:gd name="adj2" fmla="val 11080925"/>
              </a:avLst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1" name="直線コネクタ 80"/>
            <p:cNvCxnSpPr>
              <a:stCxn id="79" idx="2"/>
            </p:cNvCxnSpPr>
            <p:nvPr/>
          </p:nvCxnSpPr>
          <p:spPr>
            <a:xfrm flipV="1">
              <a:off x="6025917" y="4566791"/>
              <a:ext cx="464296" cy="550835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6" name="グループ化 85"/>
          <p:cNvGrpSpPr/>
          <p:nvPr/>
        </p:nvGrpSpPr>
        <p:grpSpPr>
          <a:xfrm>
            <a:off x="5938037" y="4515286"/>
            <a:ext cx="815241" cy="1414953"/>
            <a:chOff x="5938037" y="4515286"/>
            <a:chExt cx="815241" cy="1414953"/>
          </a:xfrm>
        </p:grpSpPr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2A92A944-CE3B-0A1D-14EF-109DF57A8C6A}"/>
                </a:ext>
              </a:extLst>
            </p:cNvPr>
            <p:cNvCxnSpPr>
              <a:cxnSpLocks/>
              <a:stCxn id="31" idx="0"/>
            </p:cNvCxnSpPr>
            <p:nvPr/>
          </p:nvCxnSpPr>
          <p:spPr>
            <a:xfrm>
              <a:off x="5938037" y="5012792"/>
              <a:ext cx="546363" cy="869771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円弧 84">
              <a:extLst>
                <a:ext uri="{FF2B5EF4-FFF2-40B4-BE49-F238E27FC236}">
                  <a16:creationId xmlns:a16="http://schemas.microsoft.com/office/drawing/2014/main" id="{D9E81CD7-567A-BD6A-362C-C77778531A7D}"/>
                </a:ext>
              </a:extLst>
            </p:cNvPr>
            <p:cNvSpPr/>
            <p:nvPr/>
          </p:nvSpPr>
          <p:spPr>
            <a:xfrm flipH="1">
              <a:off x="6359995" y="4515286"/>
              <a:ext cx="393283" cy="1414953"/>
            </a:xfrm>
            <a:prstGeom prst="arc">
              <a:avLst>
                <a:gd name="adj1" fmla="val 5043398"/>
                <a:gd name="adj2" fmla="val 16490143"/>
              </a:avLst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5765452" y="4935186"/>
            <a:ext cx="1367665" cy="934837"/>
            <a:chOff x="5765452" y="4935186"/>
            <a:chExt cx="1367665" cy="934837"/>
          </a:xfrm>
        </p:grpSpPr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84ECECBF-F583-AF75-2E26-673C72D082C5}"/>
                </a:ext>
              </a:extLst>
            </p:cNvPr>
            <p:cNvSpPr/>
            <p:nvPr/>
          </p:nvSpPr>
          <p:spPr>
            <a:xfrm>
              <a:off x="5765452" y="4935186"/>
              <a:ext cx="1367665" cy="462116"/>
            </a:xfrm>
            <a:prstGeom prst="arc">
              <a:avLst>
                <a:gd name="adj1" fmla="val 11802433"/>
                <a:gd name="adj2" fmla="val 811827"/>
              </a:avLst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8" name="直線コネクタ 87"/>
            <p:cNvCxnSpPr>
              <a:stCxn id="79" idx="0"/>
              <a:endCxn id="36" idx="0"/>
            </p:cNvCxnSpPr>
            <p:nvPr/>
          </p:nvCxnSpPr>
          <p:spPr>
            <a:xfrm flipH="1">
              <a:off x="6519984" y="5239444"/>
              <a:ext cx="516047" cy="630579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2" name="円弧 91"/>
          <p:cNvSpPr/>
          <p:nvPr/>
        </p:nvSpPr>
        <p:spPr>
          <a:xfrm>
            <a:off x="6427357" y="4566792"/>
            <a:ext cx="289783" cy="1315772"/>
          </a:xfrm>
          <a:prstGeom prst="arc">
            <a:avLst>
              <a:gd name="adj1" fmla="val 16200000"/>
              <a:gd name="adj2" fmla="val 5191952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円弧 92"/>
          <p:cNvSpPr/>
          <p:nvPr/>
        </p:nvSpPr>
        <p:spPr>
          <a:xfrm>
            <a:off x="6441253" y="4494928"/>
            <a:ext cx="340898" cy="1425132"/>
          </a:xfrm>
          <a:prstGeom prst="arc">
            <a:avLst>
              <a:gd name="adj1" fmla="val 16200000"/>
              <a:gd name="adj2" fmla="val 5191952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5" name="直線コネクタ 94"/>
          <p:cNvCxnSpPr/>
          <p:nvPr/>
        </p:nvCxnSpPr>
        <p:spPr>
          <a:xfrm flipH="1">
            <a:off x="6039041" y="4897519"/>
            <a:ext cx="132970" cy="1530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/>
          <p:nvPr/>
        </p:nvCxnSpPr>
        <p:spPr>
          <a:xfrm flipH="1">
            <a:off x="6191441" y="5049919"/>
            <a:ext cx="132970" cy="15304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円弧 105"/>
          <p:cNvSpPr/>
          <p:nvPr/>
        </p:nvSpPr>
        <p:spPr>
          <a:xfrm flipH="1">
            <a:off x="6280962" y="4530685"/>
            <a:ext cx="337557" cy="1333218"/>
          </a:xfrm>
          <a:prstGeom prst="arc">
            <a:avLst>
              <a:gd name="adj1" fmla="val 16200000"/>
              <a:gd name="adj2" fmla="val 5191952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円弧 106"/>
          <p:cNvSpPr/>
          <p:nvPr/>
        </p:nvSpPr>
        <p:spPr>
          <a:xfrm flipH="1">
            <a:off x="6220242" y="4474570"/>
            <a:ext cx="330575" cy="1445490"/>
          </a:xfrm>
          <a:prstGeom prst="arc">
            <a:avLst>
              <a:gd name="adj1" fmla="val 16200000"/>
              <a:gd name="adj2" fmla="val 5191952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弧 35">
            <a:extLst>
              <a:ext uri="{FF2B5EF4-FFF2-40B4-BE49-F238E27FC236}">
                <a16:creationId xmlns:a16="http://schemas.microsoft.com/office/drawing/2014/main" id="{D9E81CD7-567A-BD6A-362C-C77778531A7D}"/>
              </a:ext>
            </a:extLst>
          </p:cNvPr>
          <p:cNvSpPr/>
          <p:nvPr/>
        </p:nvSpPr>
        <p:spPr>
          <a:xfrm>
            <a:off x="6254370" y="4500017"/>
            <a:ext cx="393283" cy="1414953"/>
          </a:xfrm>
          <a:prstGeom prst="arc">
            <a:avLst>
              <a:gd name="adj1" fmla="val 5043398"/>
              <a:gd name="adj2" fmla="val 16490143"/>
            </a:avLst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4086886" y="3354796"/>
            <a:ext cx="10025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</a:rPr>
              <a:t>120°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4" name="楕円 3"/>
          <p:cNvSpPr/>
          <p:nvPr/>
        </p:nvSpPr>
        <p:spPr>
          <a:xfrm>
            <a:off x="3655645" y="2650988"/>
            <a:ext cx="1396101" cy="134142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620593" y="4093492"/>
            <a:ext cx="241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羽盤は外接円の一部</a:t>
            </a:r>
          </a:p>
        </p:txBody>
      </p:sp>
      <p:sp>
        <p:nvSpPr>
          <p:cNvPr id="6" name="円弧 5"/>
          <p:cNvSpPr/>
          <p:nvPr/>
        </p:nvSpPr>
        <p:spPr>
          <a:xfrm rot="20763943">
            <a:off x="8858992" y="5273654"/>
            <a:ext cx="872775" cy="1056807"/>
          </a:xfrm>
          <a:prstGeom prst="arc">
            <a:avLst>
              <a:gd name="adj1" fmla="val 16504611"/>
              <a:gd name="adj2" fmla="val 5628554"/>
            </a:avLst>
          </a:prstGeom>
          <a:ln w="57150" cap="rnd">
            <a:beve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弧 6"/>
          <p:cNvSpPr/>
          <p:nvPr/>
        </p:nvSpPr>
        <p:spPr>
          <a:xfrm rot="20933394">
            <a:off x="8952389" y="5273655"/>
            <a:ext cx="376152" cy="1056806"/>
          </a:xfrm>
          <a:prstGeom prst="arc">
            <a:avLst>
              <a:gd name="adj1" fmla="val 16400521"/>
              <a:gd name="adj2" fmla="val 5721642"/>
            </a:avLst>
          </a:prstGeom>
          <a:ln w="57150" cap="rnd">
            <a:beve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弧 7"/>
          <p:cNvSpPr/>
          <p:nvPr/>
        </p:nvSpPr>
        <p:spPr>
          <a:xfrm rot="20054277">
            <a:off x="8018008" y="5631853"/>
            <a:ext cx="900288" cy="285946"/>
          </a:xfrm>
          <a:prstGeom prst="arc">
            <a:avLst>
              <a:gd name="adj1" fmla="val 10488610"/>
              <a:gd name="adj2" fmla="val 21276513"/>
            </a:avLst>
          </a:prstGeom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弧 8"/>
          <p:cNvSpPr/>
          <p:nvPr/>
        </p:nvSpPr>
        <p:spPr>
          <a:xfrm rot="19826990">
            <a:off x="8068443" y="5697402"/>
            <a:ext cx="883744" cy="414070"/>
          </a:xfrm>
          <a:prstGeom prst="arc">
            <a:avLst>
              <a:gd name="adj1" fmla="val 336041"/>
              <a:gd name="adj2" fmla="val 11237346"/>
            </a:avLst>
          </a:prstGeom>
          <a:ln w="57150" cap="rnd">
            <a:beve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>
            <a:stCxn id="6" idx="0"/>
            <a:endCxn id="8" idx="2"/>
          </p:cNvCxnSpPr>
          <p:nvPr/>
        </p:nvCxnSpPr>
        <p:spPr>
          <a:xfrm flipH="1">
            <a:off x="8839062" y="5280906"/>
            <a:ext cx="375104" cy="269700"/>
          </a:xfrm>
          <a:prstGeom prst="line">
            <a:avLst/>
          </a:prstGeom>
          <a:ln w="57150" cap="rnd">
            <a:beve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9" idx="2"/>
          </p:cNvCxnSpPr>
          <p:nvPr/>
        </p:nvCxnSpPr>
        <p:spPr>
          <a:xfrm>
            <a:off x="8112599" y="6067237"/>
            <a:ext cx="1066705" cy="235099"/>
          </a:xfrm>
          <a:prstGeom prst="line">
            <a:avLst/>
          </a:prstGeom>
          <a:ln w="57150" cap="rnd">
            <a:beve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stCxn id="6" idx="2"/>
            <a:endCxn id="9" idx="0"/>
          </p:cNvCxnSpPr>
          <p:nvPr/>
        </p:nvCxnSpPr>
        <p:spPr>
          <a:xfrm flipH="1" flipV="1">
            <a:off x="8907475" y="5728029"/>
            <a:ext cx="480701" cy="593669"/>
          </a:xfrm>
          <a:prstGeom prst="line">
            <a:avLst/>
          </a:prstGeom>
          <a:ln w="57150" cap="rnd">
            <a:beve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直線コネクタ 49"/>
          <p:cNvCxnSpPr>
            <a:stCxn id="8" idx="0"/>
          </p:cNvCxnSpPr>
          <p:nvPr/>
        </p:nvCxnSpPr>
        <p:spPr>
          <a:xfrm flipV="1">
            <a:off x="8095459" y="5300728"/>
            <a:ext cx="860682" cy="697609"/>
          </a:xfrm>
          <a:prstGeom prst="line">
            <a:avLst/>
          </a:prstGeom>
          <a:ln w="57150" cap="rnd">
            <a:bevel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9854206" y="6099237"/>
            <a:ext cx="1990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400" b="1">
                <a:solidFill>
                  <a:srgbClr val="FF0000"/>
                </a:solidFill>
              </a:defRPr>
            </a:lvl1pPr>
          </a:lstStyle>
          <a:p>
            <a:r>
              <a:rPr lang="ja-JP" altLang="en-US" dirty="0"/>
              <a:t>一筆書きに</a:t>
            </a:r>
          </a:p>
        </p:txBody>
      </p:sp>
      <p:cxnSp>
        <p:nvCxnSpPr>
          <p:cNvPr id="56" name="直線コネクタ 55"/>
          <p:cNvCxnSpPr/>
          <p:nvPr/>
        </p:nvCxnSpPr>
        <p:spPr>
          <a:xfrm flipH="1">
            <a:off x="8573108" y="5450376"/>
            <a:ext cx="254351" cy="2172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flipH="1">
            <a:off x="8437031" y="5451908"/>
            <a:ext cx="254351" cy="2172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3" name="グループ化 62"/>
          <p:cNvGrpSpPr/>
          <p:nvPr/>
        </p:nvGrpSpPr>
        <p:grpSpPr>
          <a:xfrm>
            <a:off x="8292850" y="6064001"/>
            <a:ext cx="340388" cy="154052"/>
            <a:chOff x="8292850" y="6064001"/>
            <a:chExt cx="340388" cy="154052"/>
          </a:xfrm>
        </p:grpSpPr>
        <p:cxnSp>
          <p:nvCxnSpPr>
            <p:cNvPr id="87" name="直線コネクタ 86"/>
            <p:cNvCxnSpPr/>
            <p:nvPr/>
          </p:nvCxnSpPr>
          <p:spPr>
            <a:xfrm flipH="1" flipV="1">
              <a:off x="8292850" y="6142445"/>
              <a:ext cx="288186" cy="7560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/>
            <p:cNvCxnSpPr/>
            <p:nvPr/>
          </p:nvCxnSpPr>
          <p:spPr>
            <a:xfrm flipH="1" flipV="1">
              <a:off x="8345052" y="6064001"/>
              <a:ext cx="288186" cy="7560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グループ化 60"/>
          <p:cNvGrpSpPr/>
          <p:nvPr/>
        </p:nvGrpSpPr>
        <p:grpSpPr>
          <a:xfrm>
            <a:off x="8976930" y="5276852"/>
            <a:ext cx="396714" cy="1051177"/>
            <a:chOff x="8976930" y="5276852"/>
            <a:chExt cx="396714" cy="1051177"/>
          </a:xfrm>
        </p:grpSpPr>
        <p:sp>
          <p:nvSpPr>
            <p:cNvPr id="60" name="円弧 59"/>
            <p:cNvSpPr/>
            <p:nvPr/>
          </p:nvSpPr>
          <p:spPr>
            <a:xfrm>
              <a:off x="8976930" y="5322214"/>
              <a:ext cx="183440" cy="37071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円弧 90"/>
            <p:cNvSpPr/>
            <p:nvPr/>
          </p:nvSpPr>
          <p:spPr>
            <a:xfrm>
              <a:off x="9008914" y="5276852"/>
              <a:ext cx="219198" cy="387979"/>
            </a:xfrm>
            <a:prstGeom prst="arc">
              <a:avLst>
                <a:gd name="adj1" fmla="val 16529964"/>
                <a:gd name="adj2" fmla="val 18387771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円弧 93"/>
            <p:cNvSpPr/>
            <p:nvPr/>
          </p:nvSpPr>
          <p:spPr>
            <a:xfrm>
              <a:off x="9190204" y="5957316"/>
              <a:ext cx="183440" cy="370713"/>
            </a:xfrm>
            <a:prstGeom prst="arc">
              <a:avLst>
                <a:gd name="adj1" fmla="val 1277436"/>
                <a:gd name="adj2" fmla="val 5358521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円弧 95"/>
            <p:cNvSpPr/>
            <p:nvPr/>
          </p:nvSpPr>
          <p:spPr>
            <a:xfrm>
              <a:off x="9125019" y="5902372"/>
              <a:ext cx="183440" cy="370713"/>
            </a:xfrm>
            <a:prstGeom prst="arc">
              <a:avLst>
                <a:gd name="adj1" fmla="val 1277436"/>
                <a:gd name="adj2" fmla="val 5358521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8125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5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00"/>
                            </p:stCondLst>
                            <p:childTnLst>
                              <p:par>
                                <p:cTn id="1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0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15" grpId="0" animBg="1"/>
      <p:bldP spid="27" grpId="0" animBg="1"/>
      <p:bldP spid="26" grpId="0" animBg="1"/>
      <p:bldP spid="37" grpId="0"/>
      <p:bldP spid="38" grpId="0"/>
      <p:bldP spid="20" grpId="0" animBg="1"/>
      <p:bldP spid="3" grpId="0" animBg="1"/>
      <p:bldP spid="12" grpId="0" animBg="1"/>
      <p:bldP spid="14" grpId="0"/>
      <p:bldP spid="41" grpId="0"/>
      <p:bldP spid="42" grpId="0"/>
      <p:bldP spid="16" grpId="0"/>
      <p:bldP spid="17" grpId="0" animBg="1"/>
      <p:bldP spid="18" grpId="0"/>
      <p:bldP spid="53" grpId="0"/>
      <p:bldP spid="23" grpId="0"/>
      <p:bldP spid="67" grpId="0"/>
      <p:bldP spid="92" grpId="0" animBg="1"/>
      <p:bldP spid="93" grpId="0" animBg="1"/>
      <p:bldP spid="36" grpId="0" animBg="1"/>
      <p:bldP spid="113" grpId="0"/>
      <p:bldP spid="4" grpId="0" animBg="1"/>
      <p:bldP spid="4" grpId="1" animBg="1"/>
      <p:bldP spid="5" grpId="0"/>
      <p:bldP spid="6" grpId="0" animBg="1"/>
      <p:bldP spid="7" grpId="0" animBg="1"/>
      <p:bldP spid="8" grpId="0" animBg="1"/>
      <p:bldP spid="9" grpId="0" animBg="1"/>
      <p:bldP spid="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正四面体のような</a:t>
            </a:r>
            <a:r>
              <a:rPr kumimoji="1" lang="ja-JP" altLang="en-US" dirty="0"/>
              <a:t>錐体</a:t>
            </a:r>
            <a:r>
              <a:rPr kumimoji="1" lang="en-US" altLang="ja-JP" dirty="0"/>
              <a:t>(</a:t>
            </a:r>
            <a:r>
              <a:rPr kumimoji="1" lang="ja-JP" altLang="en-US" dirty="0"/>
              <a:t>充実立体</a:t>
            </a:r>
            <a:r>
              <a:rPr kumimoji="1" lang="en-US" altLang="ja-JP" dirty="0"/>
              <a:t>)</a:t>
            </a:r>
            <a:r>
              <a:rPr kumimoji="1" lang="ja-JP" altLang="en-US" dirty="0"/>
              <a:t>の対底面重心高は</a:t>
            </a:r>
            <a:r>
              <a:rPr kumimoji="1" lang="en-US" altLang="ja-JP" dirty="0"/>
              <a:t>H/4</a:t>
            </a:r>
          </a:p>
          <a:p>
            <a:r>
              <a:rPr kumimoji="1" lang="ja-JP" altLang="en-US" dirty="0"/>
              <a:t>ペーパークラフト</a:t>
            </a:r>
            <a:r>
              <a:rPr kumimoji="1" lang="en-US" altLang="ja-JP" dirty="0"/>
              <a:t>(</a:t>
            </a:r>
            <a:r>
              <a:rPr kumimoji="1" lang="ja-JP" altLang="en-US" dirty="0"/>
              <a:t>表面だけの</a:t>
            </a:r>
            <a:r>
              <a:rPr lang="ja-JP" altLang="en-US" dirty="0"/>
              <a:t>中空体</a:t>
            </a:r>
            <a:r>
              <a:rPr lang="en-US" altLang="ja-JP" dirty="0"/>
              <a:t>)</a:t>
            </a:r>
            <a:r>
              <a:rPr lang="ja-JP" altLang="en-US" dirty="0"/>
              <a:t>でも重心高は</a:t>
            </a:r>
            <a:r>
              <a:rPr lang="en-US" altLang="ja-JP" dirty="0"/>
              <a:t>H/4</a:t>
            </a:r>
          </a:p>
          <a:p>
            <a:r>
              <a:rPr lang="ja-JP" altLang="en-US" dirty="0"/>
              <a:t>糊代を考慮しても重心高は変わらない</a:t>
            </a:r>
            <a:r>
              <a:rPr lang="en-US" altLang="ja-JP" dirty="0"/>
              <a:t>(</a:t>
            </a:r>
            <a:r>
              <a:rPr lang="ja-JP" altLang="en-US" dirty="0"/>
              <a:t>要対辺均等</a:t>
            </a:r>
            <a:r>
              <a:rPr lang="en-US" altLang="ja-JP" dirty="0"/>
              <a:t>)</a:t>
            </a:r>
          </a:p>
          <a:p>
            <a:r>
              <a:rPr lang="ja-JP" altLang="en-US" dirty="0"/>
              <a:t>針金細工</a:t>
            </a:r>
            <a:r>
              <a:rPr lang="en-US" altLang="ja-JP" dirty="0"/>
              <a:t>(</a:t>
            </a:r>
            <a:r>
              <a:rPr lang="ja-JP" altLang="en-US" dirty="0"/>
              <a:t>線構造体</a:t>
            </a:r>
            <a:r>
              <a:rPr lang="en-US" altLang="ja-JP" dirty="0"/>
              <a:t>)</a:t>
            </a:r>
            <a:r>
              <a:rPr lang="ja-JP" altLang="en-US" dirty="0"/>
              <a:t>においても重心高は</a:t>
            </a:r>
            <a:r>
              <a:rPr lang="en-US" altLang="ja-JP" dirty="0"/>
              <a:t>H/4</a:t>
            </a:r>
          </a:p>
          <a:p>
            <a:r>
              <a:rPr lang="ja-JP" altLang="en-US" dirty="0"/>
              <a:t>テトラスフェリコンの羽盤は対辺均等⇒基正四面体重心は不変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テトラスフェリコン</a:t>
            </a:r>
          </a:p>
        </p:txBody>
      </p:sp>
      <p:sp>
        <p:nvSpPr>
          <p:cNvPr id="6" name="二等辺三角形 5"/>
          <p:cNvSpPr/>
          <p:nvPr/>
        </p:nvSpPr>
        <p:spPr>
          <a:xfrm>
            <a:off x="789884" y="4933507"/>
            <a:ext cx="597216" cy="1044681"/>
          </a:xfrm>
          <a:custGeom>
            <a:avLst/>
            <a:gdLst>
              <a:gd name="connsiteX0" fmla="*/ 0 w 967562"/>
              <a:gd name="connsiteY0" fmla="*/ 967563 h 967563"/>
              <a:gd name="connsiteX1" fmla="*/ 483781 w 967562"/>
              <a:gd name="connsiteY1" fmla="*/ 0 h 967563"/>
              <a:gd name="connsiteX2" fmla="*/ 967562 w 967562"/>
              <a:gd name="connsiteY2" fmla="*/ 967563 h 967563"/>
              <a:gd name="connsiteX3" fmla="*/ 0 w 967562"/>
              <a:gd name="connsiteY3" fmla="*/ 967563 h 967563"/>
              <a:gd name="connsiteX0" fmla="*/ 0 w 850604"/>
              <a:gd name="connsiteY0" fmla="*/ 733647 h 967563"/>
              <a:gd name="connsiteX1" fmla="*/ 366823 w 850604"/>
              <a:gd name="connsiteY1" fmla="*/ 0 h 967563"/>
              <a:gd name="connsiteX2" fmla="*/ 850604 w 850604"/>
              <a:gd name="connsiteY2" fmla="*/ 967563 h 967563"/>
              <a:gd name="connsiteX3" fmla="*/ 0 w 850604"/>
              <a:gd name="connsiteY3" fmla="*/ 733647 h 967563"/>
              <a:gd name="connsiteX0" fmla="*/ 0 w 756961"/>
              <a:gd name="connsiteY0" fmla="*/ 819028 h 967563"/>
              <a:gd name="connsiteX1" fmla="*/ 273180 w 756961"/>
              <a:gd name="connsiteY1" fmla="*/ 0 h 967563"/>
              <a:gd name="connsiteX2" fmla="*/ 756961 w 756961"/>
              <a:gd name="connsiteY2" fmla="*/ 967563 h 967563"/>
              <a:gd name="connsiteX3" fmla="*/ 0 w 756961"/>
              <a:gd name="connsiteY3" fmla="*/ 819028 h 967563"/>
              <a:gd name="connsiteX0" fmla="*/ 0 w 762469"/>
              <a:gd name="connsiteY0" fmla="*/ 835553 h 967563"/>
              <a:gd name="connsiteX1" fmla="*/ 278688 w 762469"/>
              <a:gd name="connsiteY1" fmla="*/ 0 h 967563"/>
              <a:gd name="connsiteX2" fmla="*/ 762469 w 762469"/>
              <a:gd name="connsiteY2" fmla="*/ 967563 h 967563"/>
              <a:gd name="connsiteX3" fmla="*/ 0 w 762469"/>
              <a:gd name="connsiteY3" fmla="*/ 835553 h 967563"/>
              <a:gd name="connsiteX0" fmla="*/ 0 w 597216"/>
              <a:gd name="connsiteY0" fmla="*/ 835553 h 1044681"/>
              <a:gd name="connsiteX1" fmla="*/ 278688 w 597216"/>
              <a:gd name="connsiteY1" fmla="*/ 0 h 1044681"/>
              <a:gd name="connsiteX2" fmla="*/ 597216 w 597216"/>
              <a:gd name="connsiteY2" fmla="*/ 1044681 h 1044681"/>
              <a:gd name="connsiteX3" fmla="*/ 0 w 597216"/>
              <a:gd name="connsiteY3" fmla="*/ 835553 h 104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7216" h="1044681">
                <a:moveTo>
                  <a:pt x="0" y="835553"/>
                </a:moveTo>
                <a:lnTo>
                  <a:pt x="278688" y="0"/>
                </a:lnTo>
                <a:lnTo>
                  <a:pt x="597216" y="1044681"/>
                </a:lnTo>
                <a:lnTo>
                  <a:pt x="0" y="835553"/>
                </a:lnTo>
                <a:close/>
              </a:path>
            </a:pathLst>
          </a:custGeom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二等辺三角形 5"/>
          <p:cNvSpPr/>
          <p:nvPr/>
        </p:nvSpPr>
        <p:spPr>
          <a:xfrm rot="18780557" flipH="1">
            <a:off x="963515" y="4985494"/>
            <a:ext cx="552760" cy="955435"/>
          </a:xfrm>
          <a:custGeom>
            <a:avLst/>
            <a:gdLst>
              <a:gd name="connsiteX0" fmla="*/ 0 w 967562"/>
              <a:gd name="connsiteY0" fmla="*/ 967563 h 967563"/>
              <a:gd name="connsiteX1" fmla="*/ 483781 w 967562"/>
              <a:gd name="connsiteY1" fmla="*/ 0 h 967563"/>
              <a:gd name="connsiteX2" fmla="*/ 967562 w 967562"/>
              <a:gd name="connsiteY2" fmla="*/ 967563 h 967563"/>
              <a:gd name="connsiteX3" fmla="*/ 0 w 967562"/>
              <a:gd name="connsiteY3" fmla="*/ 967563 h 967563"/>
              <a:gd name="connsiteX0" fmla="*/ 0 w 850604"/>
              <a:gd name="connsiteY0" fmla="*/ 733647 h 967563"/>
              <a:gd name="connsiteX1" fmla="*/ 366823 w 850604"/>
              <a:gd name="connsiteY1" fmla="*/ 0 h 967563"/>
              <a:gd name="connsiteX2" fmla="*/ 850604 w 850604"/>
              <a:gd name="connsiteY2" fmla="*/ 967563 h 967563"/>
              <a:gd name="connsiteX3" fmla="*/ 0 w 850604"/>
              <a:gd name="connsiteY3" fmla="*/ 733647 h 967563"/>
              <a:gd name="connsiteX0" fmla="*/ 0 w 850604"/>
              <a:gd name="connsiteY0" fmla="*/ 720626 h 954542"/>
              <a:gd name="connsiteX1" fmla="*/ 349575 w 850604"/>
              <a:gd name="connsiteY1" fmla="*/ 0 h 954542"/>
              <a:gd name="connsiteX2" fmla="*/ 850604 w 850604"/>
              <a:gd name="connsiteY2" fmla="*/ 954542 h 954542"/>
              <a:gd name="connsiteX3" fmla="*/ 0 w 850604"/>
              <a:gd name="connsiteY3" fmla="*/ 720626 h 954542"/>
              <a:gd name="connsiteX0" fmla="*/ 0 w 850604"/>
              <a:gd name="connsiteY0" fmla="*/ 709591 h 943507"/>
              <a:gd name="connsiteX1" fmla="*/ 339897 w 850604"/>
              <a:gd name="connsiteY1" fmla="*/ 0 h 943507"/>
              <a:gd name="connsiteX2" fmla="*/ 850604 w 850604"/>
              <a:gd name="connsiteY2" fmla="*/ 943507 h 943507"/>
              <a:gd name="connsiteX3" fmla="*/ 0 w 850604"/>
              <a:gd name="connsiteY3" fmla="*/ 709591 h 943507"/>
              <a:gd name="connsiteX0" fmla="*/ 0 w 850604"/>
              <a:gd name="connsiteY0" fmla="*/ 713436 h 947352"/>
              <a:gd name="connsiteX1" fmla="*/ 349930 w 850604"/>
              <a:gd name="connsiteY1" fmla="*/ 0 h 947352"/>
              <a:gd name="connsiteX2" fmla="*/ 850604 w 850604"/>
              <a:gd name="connsiteY2" fmla="*/ 947352 h 947352"/>
              <a:gd name="connsiteX3" fmla="*/ 0 w 850604"/>
              <a:gd name="connsiteY3" fmla="*/ 713436 h 947352"/>
              <a:gd name="connsiteX0" fmla="*/ 0 w 839862"/>
              <a:gd name="connsiteY0" fmla="*/ 713436 h 936816"/>
              <a:gd name="connsiteX1" fmla="*/ 349930 w 839862"/>
              <a:gd name="connsiteY1" fmla="*/ 0 h 936816"/>
              <a:gd name="connsiteX2" fmla="*/ 839862 w 839862"/>
              <a:gd name="connsiteY2" fmla="*/ 936816 h 936816"/>
              <a:gd name="connsiteX3" fmla="*/ 0 w 839862"/>
              <a:gd name="connsiteY3" fmla="*/ 713436 h 936816"/>
              <a:gd name="connsiteX0" fmla="*/ 54483 w 489932"/>
              <a:gd name="connsiteY0" fmla="*/ 829527 h 936816"/>
              <a:gd name="connsiteX1" fmla="*/ 0 w 489932"/>
              <a:gd name="connsiteY1" fmla="*/ 0 h 936816"/>
              <a:gd name="connsiteX2" fmla="*/ 489932 w 489932"/>
              <a:gd name="connsiteY2" fmla="*/ 936816 h 936816"/>
              <a:gd name="connsiteX3" fmla="*/ 54483 w 489932"/>
              <a:gd name="connsiteY3" fmla="*/ 829527 h 936816"/>
              <a:gd name="connsiteX0" fmla="*/ 48669 w 484118"/>
              <a:gd name="connsiteY0" fmla="*/ 815270 h 922559"/>
              <a:gd name="connsiteX1" fmla="*/ 0 w 484118"/>
              <a:gd name="connsiteY1" fmla="*/ 0 h 922559"/>
              <a:gd name="connsiteX2" fmla="*/ 484118 w 484118"/>
              <a:gd name="connsiteY2" fmla="*/ 922559 h 922559"/>
              <a:gd name="connsiteX3" fmla="*/ 48669 w 484118"/>
              <a:gd name="connsiteY3" fmla="*/ 815270 h 922559"/>
              <a:gd name="connsiteX0" fmla="*/ 57125 w 492574"/>
              <a:gd name="connsiteY0" fmla="*/ 831263 h 938552"/>
              <a:gd name="connsiteX1" fmla="*/ -1 w 492574"/>
              <a:gd name="connsiteY1" fmla="*/ 0 h 938552"/>
              <a:gd name="connsiteX2" fmla="*/ 492574 w 492574"/>
              <a:gd name="connsiteY2" fmla="*/ 938552 h 938552"/>
              <a:gd name="connsiteX3" fmla="*/ 57125 w 492574"/>
              <a:gd name="connsiteY3" fmla="*/ 831263 h 938552"/>
              <a:gd name="connsiteX0" fmla="*/ 57126 w 724929"/>
              <a:gd name="connsiteY0" fmla="*/ 831263 h 882467"/>
              <a:gd name="connsiteX1" fmla="*/ 0 w 724929"/>
              <a:gd name="connsiteY1" fmla="*/ 0 h 882467"/>
              <a:gd name="connsiteX2" fmla="*/ 724928 w 724929"/>
              <a:gd name="connsiteY2" fmla="*/ 882467 h 882467"/>
              <a:gd name="connsiteX3" fmla="*/ 57126 w 724929"/>
              <a:gd name="connsiteY3" fmla="*/ 831263 h 88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4929" h="882467">
                <a:moveTo>
                  <a:pt x="57126" y="831263"/>
                </a:moveTo>
                <a:lnTo>
                  <a:pt x="0" y="0"/>
                </a:lnTo>
                <a:lnTo>
                  <a:pt x="724928" y="882467"/>
                </a:lnTo>
                <a:lnTo>
                  <a:pt x="57126" y="831263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cap="rnd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>
            <a:stCxn id="7" idx="0"/>
            <a:endCxn id="6" idx="0"/>
          </p:cNvCxnSpPr>
          <p:nvPr/>
        </p:nvCxnSpPr>
        <p:spPr>
          <a:xfrm flipH="1">
            <a:off x="789884" y="5581007"/>
            <a:ext cx="917611" cy="188053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楕円 9"/>
          <p:cNvSpPr/>
          <p:nvPr/>
        </p:nvSpPr>
        <p:spPr>
          <a:xfrm>
            <a:off x="1181559" y="555801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>
            <a:stCxn id="7" idx="1"/>
          </p:cNvCxnSpPr>
          <p:nvPr/>
        </p:nvCxnSpPr>
        <p:spPr>
          <a:xfrm flipV="1">
            <a:off x="1079091" y="4920523"/>
            <a:ext cx="1241487" cy="1472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807581" y="5715072"/>
            <a:ext cx="1512997" cy="604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V="1">
            <a:off x="1211652" y="5566279"/>
            <a:ext cx="653936" cy="1385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2188542" y="4935251"/>
            <a:ext cx="15795" cy="803415"/>
          </a:xfrm>
          <a:prstGeom prst="line">
            <a:avLst/>
          </a:prstGeom>
          <a:ln w="9525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825809" y="5552357"/>
            <a:ext cx="4896" cy="202636"/>
          </a:xfrm>
          <a:prstGeom prst="line">
            <a:avLst/>
          </a:prstGeom>
          <a:ln w="9525">
            <a:solidFill>
              <a:schemeClr val="tx1"/>
            </a:solidFill>
            <a:headEnd type="stealth" w="sm" len="med"/>
            <a:tailEnd type="stealth" w="sm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2168464" y="5197735"/>
            <a:ext cx="453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H</a:t>
            </a:r>
            <a:endParaRPr kumimoji="1" lang="ja-JP" altLang="en-US" sz="14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707495" y="5324166"/>
            <a:ext cx="593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H/4</a:t>
            </a:r>
          </a:p>
        </p:txBody>
      </p:sp>
      <p:sp>
        <p:nvSpPr>
          <p:cNvPr id="32" name="二等辺三角形 31"/>
          <p:cNvSpPr/>
          <p:nvPr/>
        </p:nvSpPr>
        <p:spPr>
          <a:xfrm>
            <a:off x="3190571" y="5550331"/>
            <a:ext cx="891348" cy="409323"/>
          </a:xfrm>
          <a:custGeom>
            <a:avLst/>
            <a:gdLst>
              <a:gd name="connsiteX0" fmla="*/ 0 w 814507"/>
              <a:gd name="connsiteY0" fmla="*/ 243821 h 243821"/>
              <a:gd name="connsiteX1" fmla="*/ 407254 w 814507"/>
              <a:gd name="connsiteY1" fmla="*/ 0 h 243821"/>
              <a:gd name="connsiteX2" fmla="*/ 814507 w 814507"/>
              <a:gd name="connsiteY2" fmla="*/ 243821 h 243821"/>
              <a:gd name="connsiteX3" fmla="*/ 0 w 814507"/>
              <a:gd name="connsiteY3" fmla="*/ 243821 h 243821"/>
              <a:gd name="connsiteX0" fmla="*/ 0 w 814507"/>
              <a:gd name="connsiteY0" fmla="*/ 0 h 278694"/>
              <a:gd name="connsiteX1" fmla="*/ 361150 w 814507"/>
              <a:gd name="connsiteY1" fmla="*/ 278694 h 278694"/>
              <a:gd name="connsiteX2" fmla="*/ 814507 w 814507"/>
              <a:gd name="connsiteY2" fmla="*/ 0 h 278694"/>
              <a:gd name="connsiteX3" fmla="*/ 0 w 814507"/>
              <a:gd name="connsiteY3" fmla="*/ 0 h 278694"/>
              <a:gd name="connsiteX0" fmla="*/ 0 w 753035"/>
              <a:gd name="connsiteY0" fmla="*/ 138313 h 417007"/>
              <a:gd name="connsiteX1" fmla="*/ 361150 w 753035"/>
              <a:gd name="connsiteY1" fmla="*/ 417007 h 417007"/>
              <a:gd name="connsiteX2" fmla="*/ 753035 w 753035"/>
              <a:gd name="connsiteY2" fmla="*/ 0 h 417007"/>
              <a:gd name="connsiteX3" fmla="*/ 0 w 753035"/>
              <a:gd name="connsiteY3" fmla="*/ 138313 h 417007"/>
              <a:gd name="connsiteX0" fmla="*/ 0 w 891348"/>
              <a:gd name="connsiteY0" fmla="*/ 184417 h 417007"/>
              <a:gd name="connsiteX1" fmla="*/ 499463 w 891348"/>
              <a:gd name="connsiteY1" fmla="*/ 417007 h 417007"/>
              <a:gd name="connsiteX2" fmla="*/ 891348 w 891348"/>
              <a:gd name="connsiteY2" fmla="*/ 0 h 417007"/>
              <a:gd name="connsiteX3" fmla="*/ 0 w 891348"/>
              <a:gd name="connsiteY3" fmla="*/ 184417 h 417007"/>
              <a:gd name="connsiteX0" fmla="*/ 0 w 891348"/>
              <a:gd name="connsiteY0" fmla="*/ 184417 h 409323"/>
              <a:gd name="connsiteX1" fmla="*/ 576303 w 891348"/>
              <a:gd name="connsiteY1" fmla="*/ 409323 h 409323"/>
              <a:gd name="connsiteX2" fmla="*/ 891348 w 891348"/>
              <a:gd name="connsiteY2" fmla="*/ 0 h 409323"/>
              <a:gd name="connsiteX3" fmla="*/ 0 w 891348"/>
              <a:gd name="connsiteY3" fmla="*/ 184417 h 409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1348" h="409323">
                <a:moveTo>
                  <a:pt x="0" y="184417"/>
                </a:moveTo>
                <a:lnTo>
                  <a:pt x="576303" y="409323"/>
                </a:lnTo>
                <a:lnTo>
                  <a:pt x="891348" y="0"/>
                </a:lnTo>
                <a:lnTo>
                  <a:pt x="0" y="18441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二等辺三角形 32"/>
          <p:cNvSpPr/>
          <p:nvPr/>
        </p:nvSpPr>
        <p:spPr>
          <a:xfrm>
            <a:off x="3188875" y="4787154"/>
            <a:ext cx="875980" cy="941196"/>
          </a:xfrm>
          <a:custGeom>
            <a:avLst/>
            <a:gdLst>
              <a:gd name="connsiteX0" fmla="*/ 0 w 760719"/>
              <a:gd name="connsiteY0" fmla="*/ 718359 h 718359"/>
              <a:gd name="connsiteX1" fmla="*/ 380360 w 760719"/>
              <a:gd name="connsiteY1" fmla="*/ 0 h 718359"/>
              <a:gd name="connsiteX2" fmla="*/ 760719 w 760719"/>
              <a:gd name="connsiteY2" fmla="*/ 718359 h 718359"/>
              <a:gd name="connsiteX3" fmla="*/ 0 w 760719"/>
              <a:gd name="connsiteY3" fmla="*/ 718359 h 718359"/>
              <a:gd name="connsiteX0" fmla="*/ 0 w 783771"/>
              <a:gd name="connsiteY0" fmla="*/ 941196 h 941196"/>
              <a:gd name="connsiteX1" fmla="*/ 403412 w 783771"/>
              <a:gd name="connsiteY1" fmla="*/ 0 h 941196"/>
              <a:gd name="connsiteX2" fmla="*/ 783771 w 783771"/>
              <a:gd name="connsiteY2" fmla="*/ 718359 h 941196"/>
              <a:gd name="connsiteX3" fmla="*/ 0 w 783771"/>
              <a:gd name="connsiteY3" fmla="*/ 941196 h 941196"/>
              <a:gd name="connsiteX0" fmla="*/ 0 w 875980"/>
              <a:gd name="connsiteY0" fmla="*/ 941196 h 941196"/>
              <a:gd name="connsiteX1" fmla="*/ 403412 w 875980"/>
              <a:gd name="connsiteY1" fmla="*/ 0 h 941196"/>
              <a:gd name="connsiteX2" fmla="*/ 875980 w 875980"/>
              <a:gd name="connsiteY2" fmla="*/ 772147 h 941196"/>
              <a:gd name="connsiteX3" fmla="*/ 0 w 875980"/>
              <a:gd name="connsiteY3" fmla="*/ 941196 h 94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5980" h="941196">
                <a:moveTo>
                  <a:pt x="0" y="941196"/>
                </a:moveTo>
                <a:lnTo>
                  <a:pt x="403412" y="0"/>
                </a:lnTo>
                <a:lnTo>
                  <a:pt x="875980" y="772147"/>
                </a:lnTo>
                <a:lnTo>
                  <a:pt x="0" y="941196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コネクタ 34"/>
          <p:cNvCxnSpPr>
            <a:stCxn id="33" idx="1"/>
            <a:endCxn id="32" idx="1"/>
          </p:cNvCxnSpPr>
          <p:nvPr/>
        </p:nvCxnSpPr>
        <p:spPr>
          <a:xfrm>
            <a:off x="3592287" y="4787154"/>
            <a:ext cx="174587" cy="1172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 flipH="1">
            <a:off x="3766874" y="4935251"/>
            <a:ext cx="613025" cy="3225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>
            <a:off x="3766874" y="5505512"/>
            <a:ext cx="613025" cy="2331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4299693" y="4788724"/>
            <a:ext cx="1786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err="1"/>
              <a:t>Sh</a:t>
            </a:r>
            <a:r>
              <a:rPr kumimoji="1" lang="ja-JP" altLang="en-US" sz="1400" dirty="0"/>
              <a:t>＝</a:t>
            </a:r>
            <a:r>
              <a:rPr kumimoji="1" lang="en-US" altLang="ja-JP" sz="1400" dirty="0"/>
              <a:t>1*H/3(</a:t>
            </a:r>
            <a:r>
              <a:rPr kumimoji="1" lang="ja-JP" altLang="en-US" sz="1400" dirty="0"/>
              <a:t>側面</a:t>
            </a:r>
            <a:r>
              <a:rPr kumimoji="1" lang="en-US" altLang="ja-JP" sz="1400" dirty="0"/>
              <a:t>)</a:t>
            </a:r>
          </a:p>
          <a:p>
            <a:r>
              <a:rPr lang="ja-JP" altLang="en-US" sz="1400" dirty="0"/>
              <a:t>　</a:t>
            </a:r>
            <a:r>
              <a:rPr lang="en-US" altLang="ja-JP" sz="1400" dirty="0"/>
              <a:t>×3</a:t>
            </a:r>
            <a:r>
              <a:rPr lang="ja-JP" altLang="en-US" sz="1400" dirty="0"/>
              <a:t>面</a:t>
            </a:r>
            <a:endParaRPr kumimoji="1" lang="ja-JP" altLang="en-US" sz="14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340859" y="5353691"/>
            <a:ext cx="1429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err="1"/>
              <a:t>Sh</a:t>
            </a:r>
            <a:r>
              <a:rPr kumimoji="1" lang="en-US" altLang="ja-JP" sz="1400" dirty="0"/>
              <a:t>=1*0(</a:t>
            </a:r>
            <a:r>
              <a:rPr kumimoji="1" lang="ja-JP" altLang="en-US" sz="1400" dirty="0"/>
              <a:t>底面</a:t>
            </a:r>
            <a:r>
              <a:rPr kumimoji="1" lang="en-US" altLang="ja-JP" sz="1400" dirty="0"/>
              <a:t>)</a:t>
            </a:r>
            <a:endParaRPr kumimoji="1" lang="ja-JP" altLang="en-US" sz="14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898482" y="6075121"/>
            <a:ext cx="4164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Σsh</a:t>
            </a:r>
            <a:r>
              <a:rPr kumimoji="1" lang="en-US" altLang="ja-JP" dirty="0"/>
              <a:t>/</a:t>
            </a:r>
            <a:r>
              <a:rPr kumimoji="1" lang="en-US" altLang="ja-JP" dirty="0" err="1"/>
              <a:t>Σs</a:t>
            </a:r>
            <a:r>
              <a:rPr kumimoji="1" lang="ja-JP" altLang="en-US" dirty="0"/>
              <a:t>＝</a:t>
            </a:r>
            <a:r>
              <a:rPr kumimoji="1" lang="en-US" altLang="ja-JP" dirty="0"/>
              <a:t>(H/3</a:t>
            </a:r>
            <a:r>
              <a:rPr kumimoji="1" lang="ja-JP" altLang="en-US" dirty="0"/>
              <a:t>*</a:t>
            </a:r>
            <a:r>
              <a:rPr kumimoji="1" lang="en-US" altLang="ja-JP" dirty="0"/>
              <a:t>3+0)/(3+1)</a:t>
            </a:r>
            <a:r>
              <a:rPr kumimoji="1" lang="ja-JP" altLang="en-US" dirty="0"/>
              <a:t>＝</a:t>
            </a:r>
            <a:r>
              <a:rPr kumimoji="1" lang="en-US" altLang="ja-JP" dirty="0"/>
              <a:t>H/4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928257" y="4416804"/>
            <a:ext cx="937331" cy="3764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充実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207634" y="4385456"/>
            <a:ext cx="17446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中空</a:t>
            </a:r>
            <a:r>
              <a:rPr kumimoji="1" lang="en-US" altLang="ja-JP" dirty="0"/>
              <a:t>(</a:t>
            </a:r>
            <a:r>
              <a:rPr lang="ja-JP" altLang="en-US" dirty="0"/>
              <a:t>板構造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7948182" y="4424451"/>
            <a:ext cx="9373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線構造</a:t>
            </a:r>
          </a:p>
        </p:txBody>
      </p:sp>
      <p:sp>
        <p:nvSpPr>
          <p:cNvPr id="51" name="フリーフォーム 50"/>
          <p:cNvSpPr/>
          <p:nvPr/>
        </p:nvSpPr>
        <p:spPr>
          <a:xfrm>
            <a:off x="7915275" y="5566279"/>
            <a:ext cx="962025" cy="466725"/>
          </a:xfrm>
          <a:custGeom>
            <a:avLst/>
            <a:gdLst>
              <a:gd name="connsiteX0" fmla="*/ 0 w 1247775"/>
              <a:gd name="connsiteY0" fmla="*/ 238125 h 371475"/>
              <a:gd name="connsiteX1" fmla="*/ 1247775 w 1247775"/>
              <a:gd name="connsiteY1" fmla="*/ 371475 h 371475"/>
              <a:gd name="connsiteX2" fmla="*/ 1019175 w 1247775"/>
              <a:gd name="connsiteY2" fmla="*/ 0 h 371475"/>
              <a:gd name="connsiteX0" fmla="*/ 0 w 1247775"/>
              <a:gd name="connsiteY0" fmla="*/ 238125 h 371475"/>
              <a:gd name="connsiteX1" fmla="*/ 571500 w 1247775"/>
              <a:gd name="connsiteY1" fmla="*/ 314325 h 371475"/>
              <a:gd name="connsiteX2" fmla="*/ 1247775 w 1247775"/>
              <a:gd name="connsiteY2" fmla="*/ 371475 h 371475"/>
              <a:gd name="connsiteX3" fmla="*/ 1019175 w 1247775"/>
              <a:gd name="connsiteY3" fmla="*/ 0 h 371475"/>
              <a:gd name="connsiteX0" fmla="*/ 0 w 1247775"/>
              <a:gd name="connsiteY0" fmla="*/ 47625 h 180975"/>
              <a:gd name="connsiteX1" fmla="*/ 571500 w 1247775"/>
              <a:gd name="connsiteY1" fmla="*/ 123825 h 180975"/>
              <a:gd name="connsiteX2" fmla="*/ 1247775 w 1247775"/>
              <a:gd name="connsiteY2" fmla="*/ 180975 h 180975"/>
              <a:gd name="connsiteX3" fmla="*/ 19050 w 1247775"/>
              <a:gd name="connsiteY3" fmla="*/ 0 h 180975"/>
              <a:gd name="connsiteX0" fmla="*/ 0 w 1247775"/>
              <a:gd name="connsiteY0" fmla="*/ 47625 h 180975"/>
              <a:gd name="connsiteX1" fmla="*/ 561975 w 1247775"/>
              <a:gd name="connsiteY1" fmla="*/ 114300 h 180975"/>
              <a:gd name="connsiteX2" fmla="*/ 1247775 w 1247775"/>
              <a:gd name="connsiteY2" fmla="*/ 180975 h 180975"/>
              <a:gd name="connsiteX3" fmla="*/ 19050 w 1247775"/>
              <a:gd name="connsiteY3" fmla="*/ 0 h 180975"/>
              <a:gd name="connsiteX0" fmla="*/ 0 w 1247775"/>
              <a:gd name="connsiteY0" fmla="*/ 47625 h 428625"/>
              <a:gd name="connsiteX1" fmla="*/ 466725 w 1247775"/>
              <a:gd name="connsiteY1" fmla="*/ 428625 h 428625"/>
              <a:gd name="connsiteX2" fmla="*/ 1247775 w 1247775"/>
              <a:gd name="connsiteY2" fmla="*/ 180975 h 428625"/>
              <a:gd name="connsiteX3" fmla="*/ 19050 w 1247775"/>
              <a:gd name="connsiteY3" fmla="*/ 0 h 428625"/>
              <a:gd name="connsiteX0" fmla="*/ 0 w 1247775"/>
              <a:gd name="connsiteY0" fmla="*/ 28575 h 409575"/>
              <a:gd name="connsiteX1" fmla="*/ 466725 w 1247775"/>
              <a:gd name="connsiteY1" fmla="*/ 409575 h 409575"/>
              <a:gd name="connsiteX2" fmla="*/ 1247775 w 1247775"/>
              <a:gd name="connsiteY2" fmla="*/ 161925 h 409575"/>
              <a:gd name="connsiteX3" fmla="*/ 0 w 1247775"/>
              <a:gd name="connsiteY3" fmla="*/ 0 h 409575"/>
              <a:gd name="connsiteX0" fmla="*/ 0 w 1247775"/>
              <a:gd name="connsiteY0" fmla="*/ 28575 h 409575"/>
              <a:gd name="connsiteX1" fmla="*/ 466725 w 1247775"/>
              <a:gd name="connsiteY1" fmla="*/ 409575 h 409575"/>
              <a:gd name="connsiteX2" fmla="*/ 1247775 w 1247775"/>
              <a:gd name="connsiteY2" fmla="*/ 161925 h 409575"/>
              <a:gd name="connsiteX3" fmla="*/ 0 w 1247775"/>
              <a:gd name="connsiteY3" fmla="*/ 0 h 409575"/>
              <a:gd name="connsiteX4" fmla="*/ 0 w 1247775"/>
              <a:gd name="connsiteY4" fmla="*/ 28575 h 409575"/>
              <a:gd name="connsiteX0" fmla="*/ 0 w 1247775"/>
              <a:gd name="connsiteY0" fmla="*/ 0 h 409575"/>
              <a:gd name="connsiteX1" fmla="*/ 466725 w 1247775"/>
              <a:gd name="connsiteY1" fmla="*/ 409575 h 409575"/>
              <a:gd name="connsiteX2" fmla="*/ 1247775 w 1247775"/>
              <a:gd name="connsiteY2" fmla="*/ 161925 h 409575"/>
              <a:gd name="connsiteX3" fmla="*/ 0 w 1247775"/>
              <a:gd name="connsiteY3" fmla="*/ 0 h 409575"/>
              <a:gd name="connsiteX0" fmla="*/ 0 w 1200150"/>
              <a:gd name="connsiteY0" fmla="*/ 133350 h 542925"/>
              <a:gd name="connsiteX1" fmla="*/ 466725 w 1200150"/>
              <a:gd name="connsiteY1" fmla="*/ 542925 h 542925"/>
              <a:gd name="connsiteX2" fmla="*/ 1200150 w 1200150"/>
              <a:gd name="connsiteY2" fmla="*/ 0 h 542925"/>
              <a:gd name="connsiteX3" fmla="*/ 0 w 1200150"/>
              <a:gd name="connsiteY3" fmla="*/ 133350 h 542925"/>
              <a:gd name="connsiteX0" fmla="*/ 0 w 962025"/>
              <a:gd name="connsiteY0" fmla="*/ 47625 h 457200"/>
              <a:gd name="connsiteX1" fmla="*/ 466725 w 962025"/>
              <a:gd name="connsiteY1" fmla="*/ 457200 h 457200"/>
              <a:gd name="connsiteX2" fmla="*/ 962025 w 962025"/>
              <a:gd name="connsiteY2" fmla="*/ 0 h 457200"/>
              <a:gd name="connsiteX3" fmla="*/ 0 w 962025"/>
              <a:gd name="connsiteY3" fmla="*/ 47625 h 457200"/>
              <a:gd name="connsiteX0" fmla="*/ 0 w 962025"/>
              <a:gd name="connsiteY0" fmla="*/ 47625 h 466725"/>
              <a:gd name="connsiteX1" fmla="*/ 619125 w 962025"/>
              <a:gd name="connsiteY1" fmla="*/ 466725 h 466725"/>
              <a:gd name="connsiteX2" fmla="*/ 962025 w 962025"/>
              <a:gd name="connsiteY2" fmla="*/ 0 h 466725"/>
              <a:gd name="connsiteX3" fmla="*/ 0 w 962025"/>
              <a:gd name="connsiteY3" fmla="*/ 47625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2025" h="466725">
                <a:moveTo>
                  <a:pt x="0" y="47625"/>
                </a:moveTo>
                <a:lnTo>
                  <a:pt x="619125" y="466725"/>
                </a:lnTo>
                <a:lnTo>
                  <a:pt x="962025" y="0"/>
                </a:lnTo>
                <a:lnTo>
                  <a:pt x="0" y="47625"/>
                </a:lnTo>
                <a:close/>
              </a:path>
            </a:pathLst>
          </a:custGeom>
          <a:noFill/>
          <a:ln w="38100" cap="rnd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3" name="直線コネクタ 52"/>
          <p:cNvCxnSpPr>
            <a:stCxn id="51" idx="0"/>
          </p:cNvCxnSpPr>
          <p:nvPr/>
        </p:nvCxnSpPr>
        <p:spPr>
          <a:xfrm flipV="1">
            <a:off x="7915275" y="4909371"/>
            <a:ext cx="572605" cy="704533"/>
          </a:xfrm>
          <a:prstGeom prst="line">
            <a:avLst/>
          </a:prstGeom>
          <a:ln w="38100" cap="rnd">
            <a:solidFill>
              <a:schemeClr val="accent1">
                <a:lumMod val="75000"/>
              </a:schemeClr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H="1" flipV="1">
            <a:off x="8487880" y="4955538"/>
            <a:ext cx="48316" cy="1054538"/>
          </a:xfrm>
          <a:prstGeom prst="line">
            <a:avLst/>
          </a:prstGeom>
          <a:ln w="38100" cap="rnd">
            <a:solidFill>
              <a:schemeClr val="accent1">
                <a:lumMod val="75000"/>
              </a:schemeClr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>
            <a:stCxn id="51" idx="2"/>
          </p:cNvCxnSpPr>
          <p:nvPr/>
        </p:nvCxnSpPr>
        <p:spPr>
          <a:xfrm flipH="1" flipV="1">
            <a:off x="8487880" y="4909371"/>
            <a:ext cx="389420" cy="656908"/>
          </a:xfrm>
          <a:prstGeom prst="line">
            <a:avLst/>
          </a:prstGeom>
          <a:ln w="38100" cap="rnd">
            <a:solidFill>
              <a:schemeClr val="accent1">
                <a:lumMod val="75000"/>
              </a:schemeClr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 flipH="1">
            <a:off x="8755488" y="4985681"/>
            <a:ext cx="613025" cy="3225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 flipH="1">
            <a:off x="8755488" y="5555942"/>
            <a:ext cx="613025" cy="2331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9329473" y="5404121"/>
            <a:ext cx="1429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err="1"/>
              <a:t>Lh</a:t>
            </a:r>
            <a:r>
              <a:rPr kumimoji="1" lang="en-US" altLang="ja-JP" sz="1400" dirty="0"/>
              <a:t>=1*0(</a:t>
            </a:r>
            <a:r>
              <a:rPr kumimoji="1" lang="ja-JP" altLang="en-US" sz="1400" dirty="0"/>
              <a:t>底面</a:t>
            </a:r>
            <a:r>
              <a:rPr kumimoji="1" lang="en-US" altLang="ja-JP" sz="1400" dirty="0"/>
              <a:t>)</a:t>
            </a:r>
          </a:p>
          <a:p>
            <a:r>
              <a:rPr lang="ja-JP" altLang="en-US" sz="1400" dirty="0"/>
              <a:t>　　</a:t>
            </a:r>
            <a:r>
              <a:rPr lang="en-US" altLang="ja-JP" sz="1400" dirty="0"/>
              <a:t>×</a:t>
            </a:r>
            <a:r>
              <a:rPr lang="ja-JP" altLang="en-US" sz="1400" dirty="0"/>
              <a:t>３線</a:t>
            </a:r>
            <a:endParaRPr kumimoji="1" lang="ja-JP" altLang="en-US" sz="14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9329473" y="4800861"/>
            <a:ext cx="1786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err="1"/>
              <a:t>Lh</a:t>
            </a:r>
            <a:r>
              <a:rPr kumimoji="1" lang="ja-JP" altLang="en-US" sz="1400" dirty="0"/>
              <a:t>＝</a:t>
            </a:r>
            <a:r>
              <a:rPr kumimoji="1" lang="en-US" altLang="ja-JP" sz="1400" dirty="0"/>
              <a:t>1*H/2(</a:t>
            </a:r>
            <a:r>
              <a:rPr kumimoji="1" lang="ja-JP" altLang="en-US" sz="1400" dirty="0"/>
              <a:t>側面</a:t>
            </a:r>
            <a:r>
              <a:rPr kumimoji="1" lang="en-US" altLang="ja-JP" sz="1400" dirty="0"/>
              <a:t>)</a:t>
            </a:r>
          </a:p>
          <a:p>
            <a:r>
              <a:rPr lang="ja-JP" altLang="en-US" sz="1400" dirty="0"/>
              <a:t>　</a:t>
            </a:r>
            <a:r>
              <a:rPr lang="en-US" altLang="ja-JP" sz="1400" dirty="0"/>
              <a:t>×3</a:t>
            </a:r>
            <a:r>
              <a:rPr lang="ja-JP" altLang="en-US" sz="1400" dirty="0"/>
              <a:t>線</a:t>
            </a:r>
            <a:endParaRPr kumimoji="1" lang="ja-JP" altLang="en-US" sz="14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210425" y="6075121"/>
            <a:ext cx="4710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ΣLh</a:t>
            </a:r>
            <a:r>
              <a:rPr kumimoji="1" lang="en-US" altLang="ja-JP" dirty="0"/>
              <a:t>/ΣL</a:t>
            </a:r>
            <a:r>
              <a:rPr kumimoji="1" lang="ja-JP" altLang="en-US" dirty="0"/>
              <a:t>＝</a:t>
            </a:r>
            <a:r>
              <a:rPr kumimoji="1" lang="en-US" altLang="ja-JP" dirty="0"/>
              <a:t>(H/2</a:t>
            </a:r>
            <a:r>
              <a:rPr kumimoji="1" lang="ja-JP" altLang="en-US" dirty="0"/>
              <a:t>*</a:t>
            </a:r>
            <a:r>
              <a:rPr kumimoji="1" lang="en-US" altLang="ja-JP" dirty="0"/>
              <a:t>3+0)/(3+3)</a:t>
            </a:r>
            <a:r>
              <a:rPr kumimoji="1" lang="ja-JP" altLang="en-US" dirty="0"/>
              <a:t>＝</a:t>
            </a:r>
            <a:r>
              <a:rPr kumimoji="1" lang="en-US" altLang="ja-JP" dirty="0"/>
              <a:t>3H/(2</a:t>
            </a:r>
            <a:r>
              <a:rPr kumimoji="1" lang="ja-JP" altLang="en-US" dirty="0"/>
              <a:t>*</a:t>
            </a:r>
            <a:r>
              <a:rPr kumimoji="1" lang="en-US" altLang="ja-JP" dirty="0"/>
              <a:t>6)</a:t>
            </a:r>
          </a:p>
          <a:p>
            <a:r>
              <a:rPr kumimoji="1" lang="ja-JP" altLang="en-US" dirty="0"/>
              <a:t>＝</a:t>
            </a:r>
            <a:r>
              <a:rPr kumimoji="1" lang="en-US" altLang="ja-JP" dirty="0"/>
              <a:t>H/4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6106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二等辺三角形 3"/>
          <p:cNvSpPr/>
          <p:nvPr/>
        </p:nvSpPr>
        <p:spPr>
          <a:xfrm flipV="1">
            <a:off x="1302026" y="1727775"/>
            <a:ext cx="2812774" cy="1679713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838200" y="3417427"/>
            <a:ext cx="404191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楕円 6"/>
          <p:cNvSpPr/>
          <p:nvPr/>
        </p:nvSpPr>
        <p:spPr>
          <a:xfrm>
            <a:off x="2668657" y="2413575"/>
            <a:ext cx="45719" cy="496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3E9F623-31E3-0F9B-59CD-E312EA2C237C}"/>
              </a:ext>
            </a:extLst>
          </p:cNvPr>
          <p:cNvSpPr txBox="1"/>
          <p:nvPr/>
        </p:nvSpPr>
        <p:spPr>
          <a:xfrm>
            <a:off x="2236193" y="191630"/>
            <a:ext cx="111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状態①</a:t>
            </a:r>
          </a:p>
        </p:txBody>
      </p:sp>
      <p:sp>
        <p:nvSpPr>
          <p:cNvPr id="10" name="円弧 9"/>
          <p:cNvSpPr/>
          <p:nvPr/>
        </p:nvSpPr>
        <p:spPr>
          <a:xfrm>
            <a:off x="1043609" y="1165664"/>
            <a:ext cx="3329608" cy="2251763"/>
          </a:xfrm>
          <a:prstGeom prst="arc">
            <a:avLst>
              <a:gd name="adj1" fmla="val 20263754"/>
              <a:gd name="adj2" fmla="val 12088672"/>
            </a:avLst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2792896" y="2433453"/>
            <a:ext cx="233569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H="1">
            <a:off x="4800600" y="2413575"/>
            <a:ext cx="9939" cy="993913"/>
          </a:xfrm>
          <a:prstGeom prst="line">
            <a:avLst/>
          </a:prstGeom>
          <a:ln>
            <a:headEnd type="stealth" w="sm" len="med"/>
            <a:tailEnd type="stealth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880113" y="2671992"/>
            <a:ext cx="1083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1/2√2</a:t>
            </a:r>
            <a:endParaRPr kumimoji="1" lang="ja-JP" altLang="en-US" dirty="0"/>
          </a:p>
        </p:txBody>
      </p:sp>
      <p:cxnSp>
        <p:nvCxnSpPr>
          <p:cNvPr id="16" name="直線コネクタ 15"/>
          <p:cNvCxnSpPr/>
          <p:nvPr/>
        </p:nvCxnSpPr>
        <p:spPr>
          <a:xfrm>
            <a:off x="6616139" y="3417427"/>
            <a:ext cx="404191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3E9F623-31E3-0F9B-59CD-E312EA2C237C}"/>
              </a:ext>
            </a:extLst>
          </p:cNvPr>
          <p:cNvSpPr txBox="1"/>
          <p:nvPr/>
        </p:nvSpPr>
        <p:spPr>
          <a:xfrm>
            <a:off x="8338799" y="270442"/>
            <a:ext cx="111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状態②</a:t>
            </a:r>
          </a:p>
        </p:txBody>
      </p:sp>
      <p:sp>
        <p:nvSpPr>
          <p:cNvPr id="18" name="二等辺三角形 17"/>
          <p:cNvSpPr/>
          <p:nvPr/>
        </p:nvSpPr>
        <p:spPr>
          <a:xfrm rot="3730502" flipV="1">
            <a:off x="6930889" y="1711280"/>
            <a:ext cx="2812774" cy="1679713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/>
          <p:cNvSpPr/>
          <p:nvPr/>
        </p:nvSpPr>
        <p:spPr>
          <a:xfrm>
            <a:off x="8456533" y="2416890"/>
            <a:ext cx="45719" cy="496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8580772" y="2436768"/>
            <a:ext cx="233569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>
            <a:off x="10588476" y="2416890"/>
            <a:ext cx="9939" cy="993913"/>
          </a:xfrm>
          <a:prstGeom prst="line">
            <a:avLst/>
          </a:prstGeom>
          <a:ln>
            <a:headEnd type="stealth" w="sm" len="med"/>
            <a:tailEnd type="stealth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0667989" y="2675307"/>
            <a:ext cx="1083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1/2√2</a:t>
            </a:r>
            <a:endParaRPr kumimoji="1" lang="ja-JP" altLang="en-US" dirty="0"/>
          </a:p>
        </p:txBody>
      </p:sp>
      <p:sp>
        <p:nvSpPr>
          <p:cNvPr id="24" name="円弧 23"/>
          <p:cNvSpPr/>
          <p:nvPr/>
        </p:nvSpPr>
        <p:spPr>
          <a:xfrm rot="3566470">
            <a:off x="6871140" y="1239935"/>
            <a:ext cx="3329608" cy="2251763"/>
          </a:xfrm>
          <a:prstGeom prst="arc">
            <a:avLst>
              <a:gd name="adj1" fmla="val 12389602"/>
              <a:gd name="adj2" fmla="val 20386283"/>
            </a:avLst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/>
          <p:cNvCxnSpPr>
            <a:stCxn id="18" idx="2"/>
          </p:cNvCxnSpPr>
          <p:nvPr/>
        </p:nvCxnSpPr>
        <p:spPr>
          <a:xfrm flipH="1">
            <a:off x="7394713" y="915338"/>
            <a:ext cx="1028851" cy="2502089"/>
          </a:xfrm>
          <a:prstGeom prst="line">
            <a:avLst/>
          </a:prstGeom>
          <a:ln w="38100"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rot="4800000" flipH="1">
            <a:off x="7875101" y="1862866"/>
            <a:ext cx="1028851" cy="2502089"/>
          </a:xfrm>
          <a:prstGeom prst="line">
            <a:avLst/>
          </a:prstGeom>
          <a:ln w="38100"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351654" y="2517240"/>
            <a:ext cx="689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w</a:t>
            </a:r>
          </a:p>
        </p:txBody>
      </p:sp>
      <p:cxnSp>
        <p:nvCxnSpPr>
          <p:cNvPr id="30" name="直線コネクタ 29"/>
          <p:cNvCxnSpPr/>
          <p:nvPr/>
        </p:nvCxnSpPr>
        <p:spPr>
          <a:xfrm flipH="1" flipV="1">
            <a:off x="6331226" y="2856658"/>
            <a:ext cx="1063487" cy="5508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H="1" flipV="1">
            <a:off x="6536415" y="2365816"/>
            <a:ext cx="1063487" cy="5508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V="1">
            <a:off x="6582855" y="2517241"/>
            <a:ext cx="203633" cy="477180"/>
          </a:xfrm>
          <a:prstGeom prst="line">
            <a:avLst/>
          </a:prstGeom>
          <a:ln>
            <a:headEnd type="stealth" w="sm" len="med"/>
            <a:tailEnd type="stealth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>
            <a:off x="8483623" y="2423475"/>
            <a:ext cx="1234236" cy="961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円弧 37"/>
          <p:cNvSpPr/>
          <p:nvPr/>
        </p:nvSpPr>
        <p:spPr>
          <a:xfrm>
            <a:off x="8867548" y="2492532"/>
            <a:ext cx="1755985" cy="1931518"/>
          </a:xfrm>
          <a:prstGeom prst="arc">
            <a:avLst>
              <a:gd name="adj1" fmla="val 11924107"/>
              <a:gd name="adj2" fmla="val 13156422"/>
            </a:avLst>
          </a:prstGeom>
          <a:ln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cxnSp>
        <p:nvCxnSpPr>
          <p:cNvPr id="40" name="直線コネクタ 39"/>
          <p:cNvCxnSpPr/>
          <p:nvPr/>
        </p:nvCxnSpPr>
        <p:spPr>
          <a:xfrm rot="5400000">
            <a:off x="9623990" y="2232138"/>
            <a:ext cx="1234236" cy="961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 rot="5400000">
            <a:off x="8391816" y="1279939"/>
            <a:ext cx="1234236" cy="9611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9423816" y="1235765"/>
            <a:ext cx="1234236" cy="961154"/>
          </a:xfrm>
          <a:prstGeom prst="line">
            <a:avLst/>
          </a:prstGeom>
          <a:ln>
            <a:headEnd type="stealth" w="sm" len="med"/>
            <a:tailEnd type="stealth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9993893" y="1288291"/>
            <a:ext cx="155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√</a:t>
            </a:r>
            <a:r>
              <a:rPr kumimoji="1" lang="en-US" altLang="ja-JP" dirty="0"/>
              <a:t>3/2√2</a:t>
            </a:r>
            <a:endParaRPr kumimoji="1" lang="ja-JP" altLang="en-US" dirty="0"/>
          </a:p>
        </p:txBody>
      </p:sp>
      <p:sp>
        <p:nvSpPr>
          <p:cNvPr id="44" name="円弧 43"/>
          <p:cNvSpPr/>
          <p:nvPr/>
        </p:nvSpPr>
        <p:spPr>
          <a:xfrm>
            <a:off x="8871516" y="2463085"/>
            <a:ext cx="1770193" cy="1893583"/>
          </a:xfrm>
          <a:prstGeom prst="arc">
            <a:avLst>
              <a:gd name="adj1" fmla="val 10786230"/>
              <a:gd name="adj2" fmla="val 11553882"/>
            </a:avLst>
          </a:prstGeom>
          <a:ln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49" name="円弧 48"/>
          <p:cNvSpPr/>
          <p:nvPr/>
        </p:nvSpPr>
        <p:spPr>
          <a:xfrm>
            <a:off x="9203974" y="2947233"/>
            <a:ext cx="895708" cy="897797"/>
          </a:xfrm>
          <a:prstGeom prst="arc">
            <a:avLst>
              <a:gd name="adj1" fmla="val 10701702"/>
              <a:gd name="adj2" fmla="val 13364408"/>
            </a:avLst>
          </a:prstGeom>
          <a:ln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50" name="円弧 49"/>
          <p:cNvSpPr/>
          <p:nvPr/>
        </p:nvSpPr>
        <p:spPr>
          <a:xfrm>
            <a:off x="8849386" y="2519042"/>
            <a:ext cx="1755985" cy="1931518"/>
          </a:xfrm>
          <a:prstGeom prst="arc">
            <a:avLst>
              <a:gd name="adj1" fmla="val 13384412"/>
              <a:gd name="adj2" fmla="val 14616336"/>
            </a:avLst>
          </a:prstGeom>
          <a:ln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51" name="円弧 50"/>
          <p:cNvSpPr/>
          <p:nvPr/>
        </p:nvSpPr>
        <p:spPr>
          <a:xfrm>
            <a:off x="7194948" y="3132073"/>
            <a:ext cx="522800" cy="534960"/>
          </a:xfrm>
          <a:prstGeom prst="arc">
            <a:avLst>
              <a:gd name="adj1" fmla="val 17117393"/>
              <a:gd name="adj2" fmla="val 21586843"/>
            </a:avLst>
          </a:prstGeom>
          <a:ln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cxnSp>
        <p:nvCxnSpPr>
          <p:cNvPr id="54" name="直線コネクタ 53"/>
          <p:cNvCxnSpPr/>
          <p:nvPr/>
        </p:nvCxnSpPr>
        <p:spPr>
          <a:xfrm>
            <a:off x="7400591" y="3782965"/>
            <a:ext cx="2141962" cy="459734"/>
          </a:xfrm>
          <a:prstGeom prst="line">
            <a:avLst/>
          </a:prstGeom>
          <a:ln>
            <a:headEnd type="stealth" w="sm" len="med"/>
            <a:tailEnd type="stealth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flipH="1">
            <a:off x="7418219" y="2977864"/>
            <a:ext cx="173689" cy="840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H="1">
            <a:off x="9537205" y="3464555"/>
            <a:ext cx="173689" cy="840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8498971" y="3142056"/>
            <a:ext cx="751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δ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8227281" y="1282183"/>
            <a:ext cx="751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α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8895502" y="2487162"/>
            <a:ext cx="751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β</a:t>
            </a:r>
            <a:endParaRPr kumimoji="1" lang="ja-JP" altLang="en-US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8612351" y="2736417"/>
            <a:ext cx="751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γ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576180" y="3031696"/>
            <a:ext cx="751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ε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972840" y="3650386"/>
            <a:ext cx="180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b</a:t>
            </a:r>
            <a:r>
              <a:rPr lang="ja-JP" altLang="en-US" dirty="0"/>
              <a:t>＝√</a:t>
            </a:r>
            <a:r>
              <a:rPr lang="en-US" altLang="ja-JP" dirty="0"/>
              <a:t>3/2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4352799" y="6026076"/>
            <a:ext cx="5170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w</a:t>
            </a:r>
            <a:r>
              <a:rPr kumimoji="1" lang="ja-JP" altLang="en-US" dirty="0"/>
              <a:t>＝</a:t>
            </a:r>
            <a:r>
              <a:rPr kumimoji="1" lang="en-US" altLang="ja-JP" dirty="0"/>
              <a:t>b</a:t>
            </a:r>
            <a:r>
              <a:rPr kumimoji="1" lang="ja-JP" altLang="en-US" dirty="0"/>
              <a:t>*</a:t>
            </a:r>
            <a:r>
              <a:rPr kumimoji="1" lang="en-US" altLang="ja-JP" dirty="0" err="1"/>
              <a:t>sinδ</a:t>
            </a:r>
            <a:r>
              <a:rPr kumimoji="1" lang="en-US" altLang="ja-JP" dirty="0"/>
              <a:t>/</a:t>
            </a:r>
            <a:r>
              <a:rPr kumimoji="1" lang="en-US" altLang="ja-JP" dirty="0" err="1"/>
              <a:t>sinε</a:t>
            </a:r>
            <a:r>
              <a:rPr kumimoji="1" lang="ja-JP" altLang="en-US" dirty="0"/>
              <a:t>＝</a:t>
            </a:r>
            <a:r>
              <a:rPr kumimoji="1" lang="en-US" altLang="ja-JP" dirty="0"/>
              <a:t>0.28867(</a:t>
            </a:r>
            <a:r>
              <a:rPr kumimoji="1" lang="ja-JP" altLang="en-US" dirty="0"/>
              <a:t>反り率</a:t>
            </a:r>
            <a:r>
              <a:rPr kumimoji="1" lang="en-US" altLang="ja-JP" dirty="0"/>
              <a:t>)</a:t>
            </a:r>
            <a:r>
              <a:rPr kumimoji="1" lang="ja-JP" altLang="en-US" dirty="0"/>
              <a:t>＝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294634" y="4643763"/>
            <a:ext cx="2332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cosβ</a:t>
            </a:r>
            <a:r>
              <a:rPr kumimoji="1" lang="ja-JP" altLang="en-US" dirty="0"/>
              <a:t>＝√</a:t>
            </a:r>
            <a:r>
              <a:rPr kumimoji="1" lang="en-US" altLang="ja-JP" dirty="0"/>
              <a:t>2/√3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8941421" y="2931390"/>
            <a:ext cx="488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η</a:t>
            </a:r>
            <a:endParaRPr kumimoji="1" lang="ja-JP" altLang="en-US" dirty="0"/>
          </a:p>
        </p:txBody>
      </p:sp>
      <p:sp>
        <p:nvSpPr>
          <p:cNvPr id="68" name="円弧 67"/>
          <p:cNvSpPr/>
          <p:nvPr/>
        </p:nvSpPr>
        <p:spPr>
          <a:xfrm>
            <a:off x="8171658" y="732898"/>
            <a:ext cx="536286" cy="543004"/>
          </a:xfrm>
          <a:prstGeom prst="arc">
            <a:avLst>
              <a:gd name="adj1" fmla="val 3895636"/>
              <a:gd name="adj2" fmla="val 7057203"/>
            </a:avLst>
          </a:prstGeom>
          <a:ln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314545" y="4301719"/>
            <a:ext cx="3000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cosα</a:t>
            </a:r>
            <a:r>
              <a:rPr kumimoji="1" lang="ja-JP" altLang="en-US" dirty="0"/>
              <a:t>＝</a:t>
            </a:r>
            <a:r>
              <a:rPr kumimoji="1" lang="en-US" altLang="ja-JP" dirty="0" err="1"/>
              <a:t>sinη</a:t>
            </a:r>
            <a:r>
              <a:rPr kumimoji="1" lang="ja-JP" altLang="en-US" dirty="0"/>
              <a:t>＝</a:t>
            </a:r>
            <a:r>
              <a:rPr kumimoji="1" lang="en-US" altLang="ja-JP" dirty="0"/>
              <a:t>1/</a:t>
            </a:r>
            <a:r>
              <a:rPr kumimoji="1" lang="ja-JP" altLang="en-US" dirty="0"/>
              <a:t>√</a:t>
            </a:r>
            <a:r>
              <a:rPr kumimoji="1" lang="en-US" altLang="ja-JP" dirty="0"/>
              <a:t>3</a:t>
            </a:r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231194" y="5258528"/>
            <a:ext cx="420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γ=α-β</a:t>
            </a:r>
            <a:r>
              <a:rPr kumimoji="1" lang="ja-JP" altLang="en-US" dirty="0"/>
              <a:t>＝</a:t>
            </a:r>
            <a:r>
              <a:rPr kumimoji="1" lang="en-US" altLang="ja-JP" dirty="0"/>
              <a:t>η-δ</a:t>
            </a:r>
            <a:r>
              <a:rPr kumimoji="1" lang="ja-JP" altLang="en-US" dirty="0" err="1"/>
              <a:t>，</a:t>
            </a:r>
            <a:r>
              <a:rPr kumimoji="1" lang="ja-JP" altLang="en-US" dirty="0"/>
              <a:t>∴</a:t>
            </a:r>
            <a:r>
              <a:rPr lang="en-US" altLang="ja-JP" dirty="0"/>
              <a:t>δ=η-α+β</a:t>
            </a:r>
            <a:endParaRPr kumimoji="1" lang="en-US" altLang="ja-JP" dirty="0"/>
          </a:p>
          <a:p>
            <a:r>
              <a:rPr lang="en-US" altLang="ja-JP" dirty="0"/>
              <a:t>θ</a:t>
            </a:r>
            <a:r>
              <a:rPr lang="ja-JP" altLang="en-US" dirty="0"/>
              <a:t>＝</a:t>
            </a:r>
            <a:r>
              <a:rPr lang="en-US" altLang="ja-JP" dirty="0" err="1"/>
              <a:t>δ+ε</a:t>
            </a:r>
            <a:r>
              <a:rPr lang="ja-JP" altLang="en-US" dirty="0"/>
              <a:t>　∴</a:t>
            </a:r>
            <a:r>
              <a:rPr lang="en-US" altLang="ja-JP" dirty="0"/>
              <a:t>ε=θ-δ</a:t>
            </a:r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304590" y="4907649"/>
            <a:ext cx="2322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cosθ</a:t>
            </a:r>
            <a:r>
              <a:rPr kumimoji="1" lang="ja-JP" altLang="en-US" dirty="0"/>
              <a:t>＝</a:t>
            </a:r>
            <a:r>
              <a:rPr kumimoji="1" lang="en-US" altLang="ja-JP" dirty="0"/>
              <a:t>1/3</a:t>
            </a:r>
            <a:endParaRPr kumimoji="1" lang="ja-JP" altLang="en-US" dirty="0"/>
          </a:p>
        </p:txBody>
      </p:sp>
      <p:sp>
        <p:nvSpPr>
          <p:cNvPr id="72" name="円弧 71"/>
          <p:cNvSpPr/>
          <p:nvPr/>
        </p:nvSpPr>
        <p:spPr>
          <a:xfrm>
            <a:off x="7421803" y="2589464"/>
            <a:ext cx="536286" cy="543004"/>
          </a:xfrm>
          <a:prstGeom prst="arc">
            <a:avLst>
              <a:gd name="adj1" fmla="val 17156249"/>
              <a:gd name="adj2" fmla="val 1638871"/>
            </a:avLst>
          </a:prstGeom>
          <a:ln>
            <a:headEnd type="stealth" w="sm" len="sm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7845010" y="2541199"/>
            <a:ext cx="450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θ</a:t>
            </a:r>
            <a:endParaRPr kumimoji="1" lang="ja-JP" altLang="en-US" dirty="0"/>
          </a:p>
        </p:txBody>
      </p:sp>
      <p:sp>
        <p:nvSpPr>
          <p:cNvPr id="75" name="円弧 74"/>
          <p:cNvSpPr/>
          <p:nvPr/>
        </p:nvSpPr>
        <p:spPr>
          <a:xfrm>
            <a:off x="9287702" y="5171051"/>
            <a:ext cx="1312726" cy="1147577"/>
          </a:xfrm>
          <a:prstGeom prst="arc">
            <a:avLst>
              <a:gd name="adj1" fmla="val 1318675"/>
              <a:gd name="adj2" fmla="val 9544975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二等辺三角形 75"/>
          <p:cNvSpPr/>
          <p:nvPr/>
        </p:nvSpPr>
        <p:spPr>
          <a:xfrm>
            <a:off x="9347260" y="4995088"/>
            <a:ext cx="1178804" cy="97950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9243634" y="5243531"/>
            <a:ext cx="61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9791586" y="5949296"/>
            <a:ext cx="61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0230445" y="5215261"/>
            <a:ext cx="61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10046830" y="5453002"/>
            <a:ext cx="100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r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81" name="フリーフォーム 80"/>
          <p:cNvSpPr/>
          <p:nvPr/>
        </p:nvSpPr>
        <p:spPr>
          <a:xfrm>
            <a:off x="9358277" y="5666122"/>
            <a:ext cx="1123720" cy="319489"/>
          </a:xfrm>
          <a:custGeom>
            <a:avLst/>
            <a:gdLst>
              <a:gd name="connsiteX0" fmla="*/ 0 w 1123720"/>
              <a:gd name="connsiteY0" fmla="*/ 319489 h 319489"/>
              <a:gd name="connsiteX1" fmla="*/ 605927 w 1123720"/>
              <a:gd name="connsiteY1" fmla="*/ 0 h 319489"/>
              <a:gd name="connsiteX2" fmla="*/ 1123720 w 1123720"/>
              <a:gd name="connsiteY2" fmla="*/ 286438 h 319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3720" h="319489">
                <a:moveTo>
                  <a:pt x="0" y="319489"/>
                </a:moveTo>
                <a:lnTo>
                  <a:pt x="605927" y="0"/>
                </a:lnTo>
                <a:lnTo>
                  <a:pt x="1123720" y="286438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9666377" y="5682807"/>
            <a:ext cx="10025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</a:rPr>
              <a:t>120°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83" name="楕円 82"/>
          <p:cNvSpPr/>
          <p:nvPr/>
        </p:nvSpPr>
        <p:spPr>
          <a:xfrm>
            <a:off x="9235136" y="4978999"/>
            <a:ext cx="1396101" cy="1341426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10718983" y="4993692"/>
            <a:ext cx="1669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板部材</a:t>
            </a:r>
            <a:endParaRPr lang="en-US" altLang="ja-JP" b="1" dirty="0">
              <a:solidFill>
                <a:srgbClr val="FF0000"/>
              </a:solidFill>
            </a:endParaRPr>
          </a:p>
          <a:p>
            <a:r>
              <a:rPr kumimoji="1" lang="en-US" altLang="ja-JP" dirty="0"/>
              <a:t>a=1</a:t>
            </a:r>
          </a:p>
          <a:p>
            <a:r>
              <a:rPr lang="en-US" altLang="ja-JP" dirty="0"/>
              <a:t>r</a:t>
            </a:r>
            <a:r>
              <a:rPr lang="ja-JP" altLang="en-US" dirty="0"/>
              <a:t>＝</a:t>
            </a:r>
            <a:r>
              <a:rPr lang="en-US" altLang="ja-JP" dirty="0"/>
              <a:t>1/2</a:t>
            </a:r>
            <a:r>
              <a:rPr lang="ja-JP" altLang="en-US" dirty="0"/>
              <a:t>√</a:t>
            </a:r>
            <a:r>
              <a:rPr lang="en-US" altLang="ja-JP" dirty="0"/>
              <a:t>3</a:t>
            </a:r>
          </a:p>
          <a:p>
            <a:r>
              <a:rPr lang="en-US" altLang="ja-JP" dirty="0"/>
              <a:t>4</a:t>
            </a:r>
            <a:r>
              <a:rPr lang="ja-JP" altLang="en-US" dirty="0"/>
              <a:t>枚組</a:t>
            </a:r>
            <a:endParaRPr lang="en-US" altLang="ja-JP" dirty="0"/>
          </a:p>
        </p:txBody>
      </p:sp>
      <p:sp>
        <p:nvSpPr>
          <p:cNvPr id="65" name="テキスト ボックス 273"/>
          <p:cNvSpPr txBox="1"/>
          <p:nvPr/>
        </p:nvSpPr>
        <p:spPr>
          <a:xfrm>
            <a:off x="9250408" y="6331822"/>
            <a:ext cx="2770943" cy="55082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800" b="1" dirty="0">
                <a:solidFill>
                  <a:srgbClr val="FF0000"/>
                </a:solidFill>
              </a:rPr>
              <a:t>正三角形の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外接</a:t>
            </a:r>
            <a:r>
              <a:rPr kumimoji="1" lang="ja-JP" altLang="en-US" sz="1800" b="1" dirty="0">
                <a:solidFill>
                  <a:srgbClr val="FF0000"/>
                </a:solidFill>
              </a:rPr>
              <a:t>円</a:t>
            </a:r>
          </a:p>
        </p:txBody>
      </p:sp>
    </p:spTree>
    <p:extLst>
      <p:ext uri="{BB962C8B-B14F-4D97-AF65-F5344CB8AC3E}">
        <p14:creationId xmlns:p14="http://schemas.microsoft.com/office/powerpoint/2010/main" val="399498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/>
      <p:bldP spid="78" grpId="0"/>
      <p:bldP spid="79" grpId="0"/>
      <p:bldP spid="80" grpId="0"/>
      <p:bldP spid="81" grpId="0" animBg="1"/>
      <p:bldP spid="82" grpId="0"/>
      <p:bldP spid="83" grpId="0" animBg="1"/>
      <p:bldP spid="83" grpId="1" animBg="1"/>
      <p:bldP spid="84" grpId="0"/>
      <p:bldP spid="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二等辺三角形 42"/>
          <p:cNvSpPr/>
          <p:nvPr/>
        </p:nvSpPr>
        <p:spPr>
          <a:xfrm rot="3730502" flipV="1">
            <a:off x="6930889" y="1711280"/>
            <a:ext cx="2812774" cy="1679713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弦 104"/>
          <p:cNvSpPr/>
          <p:nvPr/>
        </p:nvSpPr>
        <p:spPr>
          <a:xfrm rot="673254">
            <a:off x="6787869" y="4852700"/>
            <a:ext cx="1613314" cy="157926"/>
          </a:xfrm>
          <a:prstGeom prst="chord">
            <a:avLst>
              <a:gd name="adj1" fmla="val 21517042"/>
              <a:gd name="adj2" fmla="val 769224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弦 108"/>
          <p:cNvSpPr/>
          <p:nvPr/>
        </p:nvSpPr>
        <p:spPr>
          <a:xfrm>
            <a:off x="7489393" y="4708177"/>
            <a:ext cx="1081716" cy="217421"/>
          </a:xfrm>
          <a:prstGeom prst="chord">
            <a:avLst>
              <a:gd name="adj1" fmla="val 11174853"/>
              <a:gd name="adj2" fmla="val 31148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円弧 100"/>
          <p:cNvSpPr/>
          <p:nvPr/>
        </p:nvSpPr>
        <p:spPr>
          <a:xfrm rot="1588647">
            <a:off x="4047225" y="4209137"/>
            <a:ext cx="1544457" cy="1065415"/>
          </a:xfrm>
          <a:prstGeom prst="arc">
            <a:avLst>
              <a:gd name="adj1" fmla="val 7568488"/>
              <a:gd name="adj2" fmla="val 14305286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円弧 99"/>
          <p:cNvSpPr/>
          <p:nvPr/>
        </p:nvSpPr>
        <p:spPr>
          <a:xfrm rot="991253">
            <a:off x="4225176" y="4495239"/>
            <a:ext cx="1455829" cy="780206"/>
          </a:xfrm>
          <a:prstGeom prst="arc">
            <a:avLst>
              <a:gd name="adj1" fmla="val 19671723"/>
              <a:gd name="adj2" fmla="val 4198464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rot="3296541">
            <a:off x="1363063" y="4400591"/>
            <a:ext cx="1144364" cy="809653"/>
          </a:xfrm>
          <a:prstGeom prst="arc">
            <a:avLst>
              <a:gd name="adj1" fmla="val 17763433"/>
              <a:gd name="adj2" fmla="val 4127452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弧 25"/>
          <p:cNvSpPr/>
          <p:nvPr/>
        </p:nvSpPr>
        <p:spPr>
          <a:xfrm rot="991253">
            <a:off x="1251099" y="4410952"/>
            <a:ext cx="1144364" cy="842723"/>
          </a:xfrm>
          <a:prstGeom prst="arc">
            <a:avLst>
              <a:gd name="adj1" fmla="val 19671723"/>
              <a:gd name="adj2" fmla="val 4198464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テトラスフェリコン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35646" y="1946174"/>
            <a:ext cx="4632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</a:rPr>
              <a:t>正四面体からのラインアップ</a:t>
            </a:r>
            <a:endParaRPr kumimoji="1" lang="en-US" altLang="ja-JP" sz="2400" b="1" dirty="0">
              <a:solidFill>
                <a:srgbClr val="FF0000"/>
              </a:solidFill>
            </a:endParaRPr>
          </a:p>
          <a:p>
            <a:pPr algn="ctr"/>
            <a:r>
              <a:rPr lang="ja-JP" altLang="en-US" sz="2400" b="1" dirty="0">
                <a:solidFill>
                  <a:srgbClr val="FF0000"/>
                </a:solidFill>
              </a:rPr>
              <a:t>　羽盤のつけ方いろいろ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円弧 19"/>
          <p:cNvSpPr/>
          <p:nvPr/>
        </p:nvSpPr>
        <p:spPr>
          <a:xfrm rot="1588647">
            <a:off x="1073256" y="4167200"/>
            <a:ext cx="1221003" cy="1050564"/>
          </a:xfrm>
          <a:prstGeom prst="arc">
            <a:avLst>
              <a:gd name="adj1" fmla="val 7568488"/>
              <a:gd name="adj2" fmla="val 14305286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円弧 2"/>
          <p:cNvSpPr/>
          <p:nvPr/>
        </p:nvSpPr>
        <p:spPr>
          <a:xfrm rot="19536420">
            <a:off x="1071084" y="4199652"/>
            <a:ext cx="1144364" cy="842723"/>
          </a:xfrm>
          <a:prstGeom prst="arc">
            <a:avLst>
              <a:gd name="adj1" fmla="val 10692896"/>
              <a:gd name="adj2" fmla="val 18588967"/>
            </a:avLst>
          </a:prstGeom>
          <a:solidFill>
            <a:srgbClr val="FF0000"/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: 図形 42">
            <a:extLst>
              <a:ext uri="{FF2B5EF4-FFF2-40B4-BE49-F238E27FC236}">
                <a16:creationId xmlns:a16="http://schemas.microsoft.com/office/drawing/2014/main" id="{053EDC72-47B2-4759-86F7-E2CF6580EE39}"/>
              </a:ext>
            </a:extLst>
          </p:cNvPr>
          <p:cNvSpPr/>
          <p:nvPr/>
        </p:nvSpPr>
        <p:spPr>
          <a:xfrm>
            <a:off x="1147790" y="4124611"/>
            <a:ext cx="1193922" cy="1138046"/>
          </a:xfrm>
          <a:custGeom>
            <a:avLst/>
            <a:gdLst>
              <a:gd name="connsiteX0" fmla="*/ 626165 w 626165"/>
              <a:gd name="connsiteY0" fmla="*/ 854765 h 854765"/>
              <a:gd name="connsiteX1" fmla="*/ 0 w 626165"/>
              <a:gd name="connsiteY1" fmla="*/ 636104 h 854765"/>
              <a:gd name="connsiteX2" fmla="*/ 496956 w 626165"/>
              <a:gd name="connsiteY2" fmla="*/ 0 h 854765"/>
              <a:gd name="connsiteX0" fmla="*/ 626165 w 626165"/>
              <a:gd name="connsiteY0" fmla="*/ 854765 h 854765"/>
              <a:gd name="connsiteX1" fmla="*/ 427382 w 626165"/>
              <a:gd name="connsiteY1" fmla="*/ 765313 h 854765"/>
              <a:gd name="connsiteX2" fmla="*/ 0 w 626165"/>
              <a:gd name="connsiteY2" fmla="*/ 636104 h 854765"/>
              <a:gd name="connsiteX3" fmla="*/ 496956 w 626165"/>
              <a:gd name="connsiteY3" fmla="*/ 0 h 854765"/>
              <a:gd name="connsiteX0" fmla="*/ 516834 w 516834"/>
              <a:gd name="connsiteY0" fmla="*/ 0 h 805070"/>
              <a:gd name="connsiteX1" fmla="*/ 427382 w 516834"/>
              <a:gd name="connsiteY1" fmla="*/ 805070 h 805070"/>
              <a:gd name="connsiteX2" fmla="*/ 0 w 516834"/>
              <a:gd name="connsiteY2" fmla="*/ 675861 h 805070"/>
              <a:gd name="connsiteX3" fmla="*/ 496956 w 516834"/>
              <a:gd name="connsiteY3" fmla="*/ 39757 h 805070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96956 w 516834"/>
              <a:gd name="connsiteY4" fmla="*/ 39757 h 805070"/>
              <a:gd name="connsiteX0" fmla="*/ 516834 w 854765"/>
              <a:gd name="connsiteY0" fmla="*/ 0 h 805070"/>
              <a:gd name="connsiteX1" fmla="*/ 437321 w 854765"/>
              <a:gd name="connsiteY1" fmla="*/ 516835 h 805070"/>
              <a:gd name="connsiteX2" fmla="*/ 427382 w 854765"/>
              <a:gd name="connsiteY2" fmla="*/ 805070 h 805070"/>
              <a:gd name="connsiteX3" fmla="*/ 0 w 854765"/>
              <a:gd name="connsiteY3" fmla="*/ 675861 h 805070"/>
              <a:gd name="connsiteX4" fmla="*/ 854765 w 854765"/>
              <a:gd name="connsiteY4" fmla="*/ 228601 h 805070"/>
              <a:gd name="connsiteX0" fmla="*/ 516834 w 516834"/>
              <a:gd name="connsiteY0" fmla="*/ 69573 h 874643"/>
              <a:gd name="connsiteX1" fmla="*/ 437321 w 516834"/>
              <a:gd name="connsiteY1" fmla="*/ 586408 h 874643"/>
              <a:gd name="connsiteX2" fmla="*/ 427382 w 516834"/>
              <a:gd name="connsiteY2" fmla="*/ 874643 h 874643"/>
              <a:gd name="connsiteX3" fmla="*/ 0 w 516834"/>
              <a:gd name="connsiteY3" fmla="*/ 745434 h 874643"/>
              <a:gd name="connsiteX4" fmla="*/ 268356 w 516834"/>
              <a:gd name="connsiteY4" fmla="*/ 0 h 874643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07504 w 516834"/>
              <a:gd name="connsiteY4" fmla="*/ 0 h 805070"/>
              <a:gd name="connsiteX0" fmla="*/ 874642 w 874642"/>
              <a:gd name="connsiteY0" fmla="*/ 526774 h 805070"/>
              <a:gd name="connsiteX1" fmla="*/ 437321 w 874642"/>
              <a:gd name="connsiteY1" fmla="*/ 516835 h 805070"/>
              <a:gd name="connsiteX2" fmla="*/ 427382 w 874642"/>
              <a:gd name="connsiteY2" fmla="*/ 805070 h 805070"/>
              <a:gd name="connsiteX3" fmla="*/ 0 w 874642"/>
              <a:gd name="connsiteY3" fmla="*/ 675861 h 805070"/>
              <a:gd name="connsiteX4" fmla="*/ 407504 w 874642"/>
              <a:gd name="connsiteY4" fmla="*/ 0 h 805070"/>
              <a:gd name="connsiteX0" fmla="*/ 874642 w 874642"/>
              <a:gd name="connsiteY0" fmla="*/ 576469 h 854765"/>
              <a:gd name="connsiteX1" fmla="*/ 367747 w 874642"/>
              <a:gd name="connsiteY1" fmla="*/ 0 h 854765"/>
              <a:gd name="connsiteX2" fmla="*/ 427382 w 874642"/>
              <a:gd name="connsiteY2" fmla="*/ 854765 h 854765"/>
              <a:gd name="connsiteX3" fmla="*/ 0 w 874642"/>
              <a:gd name="connsiteY3" fmla="*/ 725556 h 854765"/>
              <a:gd name="connsiteX4" fmla="*/ 407504 w 874642"/>
              <a:gd name="connsiteY4" fmla="*/ 49695 h 854765"/>
              <a:gd name="connsiteX0" fmla="*/ 874642 w 874642"/>
              <a:gd name="connsiteY0" fmla="*/ 576469 h 854765"/>
              <a:gd name="connsiteX1" fmla="*/ 685800 w 874642"/>
              <a:gd name="connsiteY1" fmla="*/ 337931 h 854765"/>
              <a:gd name="connsiteX2" fmla="*/ 367747 w 874642"/>
              <a:gd name="connsiteY2" fmla="*/ 0 h 854765"/>
              <a:gd name="connsiteX3" fmla="*/ 427382 w 874642"/>
              <a:gd name="connsiteY3" fmla="*/ 854765 h 854765"/>
              <a:gd name="connsiteX4" fmla="*/ 0 w 874642"/>
              <a:gd name="connsiteY4" fmla="*/ 725556 h 854765"/>
              <a:gd name="connsiteX5" fmla="*/ 407504 w 874642"/>
              <a:gd name="connsiteY5" fmla="*/ 49695 h 854765"/>
              <a:gd name="connsiteX0" fmla="*/ 437321 w 685800"/>
              <a:gd name="connsiteY0" fmla="*/ 864704 h 864704"/>
              <a:gd name="connsiteX1" fmla="*/ 685800 w 685800"/>
              <a:gd name="connsiteY1" fmla="*/ 337931 h 864704"/>
              <a:gd name="connsiteX2" fmla="*/ 367747 w 685800"/>
              <a:gd name="connsiteY2" fmla="*/ 0 h 864704"/>
              <a:gd name="connsiteX3" fmla="*/ 427382 w 685800"/>
              <a:gd name="connsiteY3" fmla="*/ 854765 h 864704"/>
              <a:gd name="connsiteX4" fmla="*/ 0 w 685800"/>
              <a:gd name="connsiteY4" fmla="*/ 725556 h 864704"/>
              <a:gd name="connsiteX5" fmla="*/ 407504 w 685800"/>
              <a:gd name="connsiteY5" fmla="*/ 49695 h 864704"/>
              <a:gd name="connsiteX0" fmla="*/ 437321 w 894522"/>
              <a:gd name="connsiteY0" fmla="*/ 864704 h 864704"/>
              <a:gd name="connsiteX1" fmla="*/ 894522 w 894522"/>
              <a:gd name="connsiteY1" fmla="*/ 506896 h 864704"/>
              <a:gd name="connsiteX2" fmla="*/ 367747 w 894522"/>
              <a:gd name="connsiteY2" fmla="*/ 0 h 864704"/>
              <a:gd name="connsiteX3" fmla="*/ 427382 w 894522"/>
              <a:gd name="connsiteY3" fmla="*/ 854765 h 864704"/>
              <a:gd name="connsiteX4" fmla="*/ 0 w 894522"/>
              <a:gd name="connsiteY4" fmla="*/ 725556 h 864704"/>
              <a:gd name="connsiteX5" fmla="*/ 407504 w 894522"/>
              <a:gd name="connsiteY5" fmla="*/ 49695 h 864704"/>
              <a:gd name="connsiteX0" fmla="*/ 437321 w 894522"/>
              <a:gd name="connsiteY0" fmla="*/ 86470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377686 w 894522"/>
              <a:gd name="connsiteY5" fmla="*/ 9939 h 98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4522" h="983973">
                <a:moveTo>
                  <a:pt x="546651" y="974034"/>
                </a:moveTo>
                <a:lnTo>
                  <a:pt x="894522" y="506896"/>
                </a:lnTo>
                <a:lnTo>
                  <a:pt x="367747" y="0"/>
                </a:lnTo>
                <a:lnTo>
                  <a:pt x="546652" y="983973"/>
                </a:lnTo>
                <a:lnTo>
                  <a:pt x="0" y="725556"/>
                </a:lnTo>
                <a:lnTo>
                  <a:pt x="377686" y="9939"/>
                </a:lnTo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51473" y="5683123"/>
            <a:ext cx="3505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①</a:t>
            </a:r>
            <a:endParaRPr kumimoji="1" lang="en-US" altLang="ja-JP" sz="2400" b="1" dirty="0"/>
          </a:p>
          <a:p>
            <a:r>
              <a:rPr kumimoji="1" lang="en-US" altLang="ja-JP" sz="2400" b="1" dirty="0"/>
              <a:t>1</a:t>
            </a:r>
            <a:r>
              <a:rPr kumimoji="1" lang="ja-JP" altLang="en-US" sz="2400" b="1" dirty="0"/>
              <a:t>対辺に羽盤２枚ずつ</a:t>
            </a:r>
          </a:p>
        </p:txBody>
      </p:sp>
      <p:sp>
        <p:nvSpPr>
          <p:cNvPr id="97" name="フリーフォーム: 図形 42">
            <a:extLst>
              <a:ext uri="{FF2B5EF4-FFF2-40B4-BE49-F238E27FC236}">
                <a16:creationId xmlns:a16="http://schemas.microsoft.com/office/drawing/2014/main" id="{053EDC72-47B2-4759-86F7-E2CF6580EE39}"/>
              </a:ext>
            </a:extLst>
          </p:cNvPr>
          <p:cNvSpPr/>
          <p:nvPr/>
        </p:nvSpPr>
        <p:spPr>
          <a:xfrm>
            <a:off x="4230514" y="4153874"/>
            <a:ext cx="1193922" cy="1138046"/>
          </a:xfrm>
          <a:custGeom>
            <a:avLst/>
            <a:gdLst>
              <a:gd name="connsiteX0" fmla="*/ 626165 w 626165"/>
              <a:gd name="connsiteY0" fmla="*/ 854765 h 854765"/>
              <a:gd name="connsiteX1" fmla="*/ 0 w 626165"/>
              <a:gd name="connsiteY1" fmla="*/ 636104 h 854765"/>
              <a:gd name="connsiteX2" fmla="*/ 496956 w 626165"/>
              <a:gd name="connsiteY2" fmla="*/ 0 h 854765"/>
              <a:gd name="connsiteX0" fmla="*/ 626165 w 626165"/>
              <a:gd name="connsiteY0" fmla="*/ 854765 h 854765"/>
              <a:gd name="connsiteX1" fmla="*/ 427382 w 626165"/>
              <a:gd name="connsiteY1" fmla="*/ 765313 h 854765"/>
              <a:gd name="connsiteX2" fmla="*/ 0 w 626165"/>
              <a:gd name="connsiteY2" fmla="*/ 636104 h 854765"/>
              <a:gd name="connsiteX3" fmla="*/ 496956 w 626165"/>
              <a:gd name="connsiteY3" fmla="*/ 0 h 854765"/>
              <a:gd name="connsiteX0" fmla="*/ 516834 w 516834"/>
              <a:gd name="connsiteY0" fmla="*/ 0 h 805070"/>
              <a:gd name="connsiteX1" fmla="*/ 427382 w 516834"/>
              <a:gd name="connsiteY1" fmla="*/ 805070 h 805070"/>
              <a:gd name="connsiteX2" fmla="*/ 0 w 516834"/>
              <a:gd name="connsiteY2" fmla="*/ 675861 h 805070"/>
              <a:gd name="connsiteX3" fmla="*/ 496956 w 516834"/>
              <a:gd name="connsiteY3" fmla="*/ 39757 h 805070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96956 w 516834"/>
              <a:gd name="connsiteY4" fmla="*/ 39757 h 805070"/>
              <a:gd name="connsiteX0" fmla="*/ 516834 w 854765"/>
              <a:gd name="connsiteY0" fmla="*/ 0 h 805070"/>
              <a:gd name="connsiteX1" fmla="*/ 437321 w 854765"/>
              <a:gd name="connsiteY1" fmla="*/ 516835 h 805070"/>
              <a:gd name="connsiteX2" fmla="*/ 427382 w 854765"/>
              <a:gd name="connsiteY2" fmla="*/ 805070 h 805070"/>
              <a:gd name="connsiteX3" fmla="*/ 0 w 854765"/>
              <a:gd name="connsiteY3" fmla="*/ 675861 h 805070"/>
              <a:gd name="connsiteX4" fmla="*/ 854765 w 854765"/>
              <a:gd name="connsiteY4" fmla="*/ 228601 h 805070"/>
              <a:gd name="connsiteX0" fmla="*/ 516834 w 516834"/>
              <a:gd name="connsiteY0" fmla="*/ 69573 h 874643"/>
              <a:gd name="connsiteX1" fmla="*/ 437321 w 516834"/>
              <a:gd name="connsiteY1" fmla="*/ 586408 h 874643"/>
              <a:gd name="connsiteX2" fmla="*/ 427382 w 516834"/>
              <a:gd name="connsiteY2" fmla="*/ 874643 h 874643"/>
              <a:gd name="connsiteX3" fmla="*/ 0 w 516834"/>
              <a:gd name="connsiteY3" fmla="*/ 745434 h 874643"/>
              <a:gd name="connsiteX4" fmla="*/ 268356 w 516834"/>
              <a:gd name="connsiteY4" fmla="*/ 0 h 874643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07504 w 516834"/>
              <a:gd name="connsiteY4" fmla="*/ 0 h 805070"/>
              <a:gd name="connsiteX0" fmla="*/ 874642 w 874642"/>
              <a:gd name="connsiteY0" fmla="*/ 526774 h 805070"/>
              <a:gd name="connsiteX1" fmla="*/ 437321 w 874642"/>
              <a:gd name="connsiteY1" fmla="*/ 516835 h 805070"/>
              <a:gd name="connsiteX2" fmla="*/ 427382 w 874642"/>
              <a:gd name="connsiteY2" fmla="*/ 805070 h 805070"/>
              <a:gd name="connsiteX3" fmla="*/ 0 w 874642"/>
              <a:gd name="connsiteY3" fmla="*/ 675861 h 805070"/>
              <a:gd name="connsiteX4" fmla="*/ 407504 w 874642"/>
              <a:gd name="connsiteY4" fmla="*/ 0 h 805070"/>
              <a:gd name="connsiteX0" fmla="*/ 874642 w 874642"/>
              <a:gd name="connsiteY0" fmla="*/ 576469 h 854765"/>
              <a:gd name="connsiteX1" fmla="*/ 367747 w 874642"/>
              <a:gd name="connsiteY1" fmla="*/ 0 h 854765"/>
              <a:gd name="connsiteX2" fmla="*/ 427382 w 874642"/>
              <a:gd name="connsiteY2" fmla="*/ 854765 h 854765"/>
              <a:gd name="connsiteX3" fmla="*/ 0 w 874642"/>
              <a:gd name="connsiteY3" fmla="*/ 725556 h 854765"/>
              <a:gd name="connsiteX4" fmla="*/ 407504 w 874642"/>
              <a:gd name="connsiteY4" fmla="*/ 49695 h 854765"/>
              <a:gd name="connsiteX0" fmla="*/ 874642 w 874642"/>
              <a:gd name="connsiteY0" fmla="*/ 576469 h 854765"/>
              <a:gd name="connsiteX1" fmla="*/ 685800 w 874642"/>
              <a:gd name="connsiteY1" fmla="*/ 337931 h 854765"/>
              <a:gd name="connsiteX2" fmla="*/ 367747 w 874642"/>
              <a:gd name="connsiteY2" fmla="*/ 0 h 854765"/>
              <a:gd name="connsiteX3" fmla="*/ 427382 w 874642"/>
              <a:gd name="connsiteY3" fmla="*/ 854765 h 854765"/>
              <a:gd name="connsiteX4" fmla="*/ 0 w 874642"/>
              <a:gd name="connsiteY4" fmla="*/ 725556 h 854765"/>
              <a:gd name="connsiteX5" fmla="*/ 407504 w 874642"/>
              <a:gd name="connsiteY5" fmla="*/ 49695 h 854765"/>
              <a:gd name="connsiteX0" fmla="*/ 437321 w 685800"/>
              <a:gd name="connsiteY0" fmla="*/ 864704 h 864704"/>
              <a:gd name="connsiteX1" fmla="*/ 685800 w 685800"/>
              <a:gd name="connsiteY1" fmla="*/ 337931 h 864704"/>
              <a:gd name="connsiteX2" fmla="*/ 367747 w 685800"/>
              <a:gd name="connsiteY2" fmla="*/ 0 h 864704"/>
              <a:gd name="connsiteX3" fmla="*/ 427382 w 685800"/>
              <a:gd name="connsiteY3" fmla="*/ 854765 h 864704"/>
              <a:gd name="connsiteX4" fmla="*/ 0 w 685800"/>
              <a:gd name="connsiteY4" fmla="*/ 725556 h 864704"/>
              <a:gd name="connsiteX5" fmla="*/ 407504 w 685800"/>
              <a:gd name="connsiteY5" fmla="*/ 49695 h 864704"/>
              <a:gd name="connsiteX0" fmla="*/ 437321 w 894522"/>
              <a:gd name="connsiteY0" fmla="*/ 864704 h 864704"/>
              <a:gd name="connsiteX1" fmla="*/ 894522 w 894522"/>
              <a:gd name="connsiteY1" fmla="*/ 506896 h 864704"/>
              <a:gd name="connsiteX2" fmla="*/ 367747 w 894522"/>
              <a:gd name="connsiteY2" fmla="*/ 0 h 864704"/>
              <a:gd name="connsiteX3" fmla="*/ 427382 w 894522"/>
              <a:gd name="connsiteY3" fmla="*/ 854765 h 864704"/>
              <a:gd name="connsiteX4" fmla="*/ 0 w 894522"/>
              <a:gd name="connsiteY4" fmla="*/ 725556 h 864704"/>
              <a:gd name="connsiteX5" fmla="*/ 407504 w 894522"/>
              <a:gd name="connsiteY5" fmla="*/ 49695 h 864704"/>
              <a:gd name="connsiteX0" fmla="*/ 437321 w 894522"/>
              <a:gd name="connsiteY0" fmla="*/ 86470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377686 w 894522"/>
              <a:gd name="connsiteY5" fmla="*/ 9939 h 98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4522" h="983973">
                <a:moveTo>
                  <a:pt x="546651" y="974034"/>
                </a:moveTo>
                <a:lnTo>
                  <a:pt x="894522" y="506896"/>
                </a:lnTo>
                <a:lnTo>
                  <a:pt x="367747" y="0"/>
                </a:lnTo>
                <a:lnTo>
                  <a:pt x="546652" y="983973"/>
                </a:lnTo>
                <a:lnTo>
                  <a:pt x="0" y="725556"/>
                </a:lnTo>
                <a:lnTo>
                  <a:pt x="377686" y="9939"/>
                </a:lnTo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フリーフォーム: 図形 42">
            <a:extLst>
              <a:ext uri="{FF2B5EF4-FFF2-40B4-BE49-F238E27FC236}">
                <a16:creationId xmlns:a16="http://schemas.microsoft.com/office/drawing/2014/main" id="{053EDC72-47B2-4759-86F7-E2CF6580EE39}"/>
              </a:ext>
            </a:extLst>
          </p:cNvPr>
          <p:cNvSpPr/>
          <p:nvPr/>
        </p:nvSpPr>
        <p:spPr>
          <a:xfrm>
            <a:off x="7365954" y="4215405"/>
            <a:ext cx="1193922" cy="1138046"/>
          </a:xfrm>
          <a:custGeom>
            <a:avLst/>
            <a:gdLst>
              <a:gd name="connsiteX0" fmla="*/ 626165 w 626165"/>
              <a:gd name="connsiteY0" fmla="*/ 854765 h 854765"/>
              <a:gd name="connsiteX1" fmla="*/ 0 w 626165"/>
              <a:gd name="connsiteY1" fmla="*/ 636104 h 854765"/>
              <a:gd name="connsiteX2" fmla="*/ 496956 w 626165"/>
              <a:gd name="connsiteY2" fmla="*/ 0 h 854765"/>
              <a:gd name="connsiteX0" fmla="*/ 626165 w 626165"/>
              <a:gd name="connsiteY0" fmla="*/ 854765 h 854765"/>
              <a:gd name="connsiteX1" fmla="*/ 427382 w 626165"/>
              <a:gd name="connsiteY1" fmla="*/ 765313 h 854765"/>
              <a:gd name="connsiteX2" fmla="*/ 0 w 626165"/>
              <a:gd name="connsiteY2" fmla="*/ 636104 h 854765"/>
              <a:gd name="connsiteX3" fmla="*/ 496956 w 626165"/>
              <a:gd name="connsiteY3" fmla="*/ 0 h 854765"/>
              <a:gd name="connsiteX0" fmla="*/ 516834 w 516834"/>
              <a:gd name="connsiteY0" fmla="*/ 0 h 805070"/>
              <a:gd name="connsiteX1" fmla="*/ 427382 w 516834"/>
              <a:gd name="connsiteY1" fmla="*/ 805070 h 805070"/>
              <a:gd name="connsiteX2" fmla="*/ 0 w 516834"/>
              <a:gd name="connsiteY2" fmla="*/ 675861 h 805070"/>
              <a:gd name="connsiteX3" fmla="*/ 496956 w 516834"/>
              <a:gd name="connsiteY3" fmla="*/ 39757 h 805070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96956 w 516834"/>
              <a:gd name="connsiteY4" fmla="*/ 39757 h 805070"/>
              <a:gd name="connsiteX0" fmla="*/ 516834 w 854765"/>
              <a:gd name="connsiteY0" fmla="*/ 0 h 805070"/>
              <a:gd name="connsiteX1" fmla="*/ 437321 w 854765"/>
              <a:gd name="connsiteY1" fmla="*/ 516835 h 805070"/>
              <a:gd name="connsiteX2" fmla="*/ 427382 w 854765"/>
              <a:gd name="connsiteY2" fmla="*/ 805070 h 805070"/>
              <a:gd name="connsiteX3" fmla="*/ 0 w 854765"/>
              <a:gd name="connsiteY3" fmla="*/ 675861 h 805070"/>
              <a:gd name="connsiteX4" fmla="*/ 854765 w 854765"/>
              <a:gd name="connsiteY4" fmla="*/ 228601 h 805070"/>
              <a:gd name="connsiteX0" fmla="*/ 516834 w 516834"/>
              <a:gd name="connsiteY0" fmla="*/ 69573 h 874643"/>
              <a:gd name="connsiteX1" fmla="*/ 437321 w 516834"/>
              <a:gd name="connsiteY1" fmla="*/ 586408 h 874643"/>
              <a:gd name="connsiteX2" fmla="*/ 427382 w 516834"/>
              <a:gd name="connsiteY2" fmla="*/ 874643 h 874643"/>
              <a:gd name="connsiteX3" fmla="*/ 0 w 516834"/>
              <a:gd name="connsiteY3" fmla="*/ 745434 h 874643"/>
              <a:gd name="connsiteX4" fmla="*/ 268356 w 516834"/>
              <a:gd name="connsiteY4" fmla="*/ 0 h 874643"/>
              <a:gd name="connsiteX0" fmla="*/ 516834 w 516834"/>
              <a:gd name="connsiteY0" fmla="*/ 0 h 805070"/>
              <a:gd name="connsiteX1" fmla="*/ 437321 w 516834"/>
              <a:gd name="connsiteY1" fmla="*/ 516835 h 805070"/>
              <a:gd name="connsiteX2" fmla="*/ 427382 w 516834"/>
              <a:gd name="connsiteY2" fmla="*/ 805070 h 805070"/>
              <a:gd name="connsiteX3" fmla="*/ 0 w 516834"/>
              <a:gd name="connsiteY3" fmla="*/ 675861 h 805070"/>
              <a:gd name="connsiteX4" fmla="*/ 407504 w 516834"/>
              <a:gd name="connsiteY4" fmla="*/ 0 h 805070"/>
              <a:gd name="connsiteX0" fmla="*/ 874642 w 874642"/>
              <a:gd name="connsiteY0" fmla="*/ 526774 h 805070"/>
              <a:gd name="connsiteX1" fmla="*/ 437321 w 874642"/>
              <a:gd name="connsiteY1" fmla="*/ 516835 h 805070"/>
              <a:gd name="connsiteX2" fmla="*/ 427382 w 874642"/>
              <a:gd name="connsiteY2" fmla="*/ 805070 h 805070"/>
              <a:gd name="connsiteX3" fmla="*/ 0 w 874642"/>
              <a:gd name="connsiteY3" fmla="*/ 675861 h 805070"/>
              <a:gd name="connsiteX4" fmla="*/ 407504 w 874642"/>
              <a:gd name="connsiteY4" fmla="*/ 0 h 805070"/>
              <a:gd name="connsiteX0" fmla="*/ 874642 w 874642"/>
              <a:gd name="connsiteY0" fmla="*/ 576469 h 854765"/>
              <a:gd name="connsiteX1" fmla="*/ 367747 w 874642"/>
              <a:gd name="connsiteY1" fmla="*/ 0 h 854765"/>
              <a:gd name="connsiteX2" fmla="*/ 427382 w 874642"/>
              <a:gd name="connsiteY2" fmla="*/ 854765 h 854765"/>
              <a:gd name="connsiteX3" fmla="*/ 0 w 874642"/>
              <a:gd name="connsiteY3" fmla="*/ 725556 h 854765"/>
              <a:gd name="connsiteX4" fmla="*/ 407504 w 874642"/>
              <a:gd name="connsiteY4" fmla="*/ 49695 h 854765"/>
              <a:gd name="connsiteX0" fmla="*/ 874642 w 874642"/>
              <a:gd name="connsiteY0" fmla="*/ 576469 h 854765"/>
              <a:gd name="connsiteX1" fmla="*/ 685800 w 874642"/>
              <a:gd name="connsiteY1" fmla="*/ 337931 h 854765"/>
              <a:gd name="connsiteX2" fmla="*/ 367747 w 874642"/>
              <a:gd name="connsiteY2" fmla="*/ 0 h 854765"/>
              <a:gd name="connsiteX3" fmla="*/ 427382 w 874642"/>
              <a:gd name="connsiteY3" fmla="*/ 854765 h 854765"/>
              <a:gd name="connsiteX4" fmla="*/ 0 w 874642"/>
              <a:gd name="connsiteY4" fmla="*/ 725556 h 854765"/>
              <a:gd name="connsiteX5" fmla="*/ 407504 w 874642"/>
              <a:gd name="connsiteY5" fmla="*/ 49695 h 854765"/>
              <a:gd name="connsiteX0" fmla="*/ 437321 w 685800"/>
              <a:gd name="connsiteY0" fmla="*/ 864704 h 864704"/>
              <a:gd name="connsiteX1" fmla="*/ 685800 w 685800"/>
              <a:gd name="connsiteY1" fmla="*/ 337931 h 864704"/>
              <a:gd name="connsiteX2" fmla="*/ 367747 w 685800"/>
              <a:gd name="connsiteY2" fmla="*/ 0 h 864704"/>
              <a:gd name="connsiteX3" fmla="*/ 427382 w 685800"/>
              <a:gd name="connsiteY3" fmla="*/ 854765 h 864704"/>
              <a:gd name="connsiteX4" fmla="*/ 0 w 685800"/>
              <a:gd name="connsiteY4" fmla="*/ 725556 h 864704"/>
              <a:gd name="connsiteX5" fmla="*/ 407504 w 685800"/>
              <a:gd name="connsiteY5" fmla="*/ 49695 h 864704"/>
              <a:gd name="connsiteX0" fmla="*/ 437321 w 894522"/>
              <a:gd name="connsiteY0" fmla="*/ 864704 h 864704"/>
              <a:gd name="connsiteX1" fmla="*/ 894522 w 894522"/>
              <a:gd name="connsiteY1" fmla="*/ 506896 h 864704"/>
              <a:gd name="connsiteX2" fmla="*/ 367747 w 894522"/>
              <a:gd name="connsiteY2" fmla="*/ 0 h 864704"/>
              <a:gd name="connsiteX3" fmla="*/ 427382 w 894522"/>
              <a:gd name="connsiteY3" fmla="*/ 854765 h 864704"/>
              <a:gd name="connsiteX4" fmla="*/ 0 w 894522"/>
              <a:gd name="connsiteY4" fmla="*/ 725556 h 864704"/>
              <a:gd name="connsiteX5" fmla="*/ 407504 w 894522"/>
              <a:gd name="connsiteY5" fmla="*/ 49695 h 864704"/>
              <a:gd name="connsiteX0" fmla="*/ 437321 w 894522"/>
              <a:gd name="connsiteY0" fmla="*/ 86470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407504 w 894522"/>
              <a:gd name="connsiteY5" fmla="*/ 49695 h 983973"/>
              <a:gd name="connsiteX0" fmla="*/ 546651 w 894522"/>
              <a:gd name="connsiteY0" fmla="*/ 974034 h 983973"/>
              <a:gd name="connsiteX1" fmla="*/ 894522 w 894522"/>
              <a:gd name="connsiteY1" fmla="*/ 506896 h 983973"/>
              <a:gd name="connsiteX2" fmla="*/ 367747 w 894522"/>
              <a:gd name="connsiteY2" fmla="*/ 0 h 983973"/>
              <a:gd name="connsiteX3" fmla="*/ 546652 w 894522"/>
              <a:gd name="connsiteY3" fmla="*/ 983973 h 983973"/>
              <a:gd name="connsiteX4" fmla="*/ 0 w 894522"/>
              <a:gd name="connsiteY4" fmla="*/ 725556 h 983973"/>
              <a:gd name="connsiteX5" fmla="*/ 377686 w 894522"/>
              <a:gd name="connsiteY5" fmla="*/ 9939 h 98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4522" h="983973">
                <a:moveTo>
                  <a:pt x="546651" y="974034"/>
                </a:moveTo>
                <a:lnTo>
                  <a:pt x="894522" y="506896"/>
                </a:lnTo>
                <a:lnTo>
                  <a:pt x="367747" y="0"/>
                </a:lnTo>
                <a:lnTo>
                  <a:pt x="546652" y="983973"/>
                </a:lnTo>
                <a:lnTo>
                  <a:pt x="0" y="725556"/>
                </a:lnTo>
                <a:lnTo>
                  <a:pt x="377686" y="9939"/>
                </a:lnTo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3698117" y="5668556"/>
            <a:ext cx="3505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0070C0"/>
                </a:solidFill>
              </a:rPr>
              <a:t>②</a:t>
            </a:r>
            <a:endParaRPr kumimoji="1" lang="en-US" altLang="ja-JP" sz="2400" b="1" dirty="0">
              <a:solidFill>
                <a:srgbClr val="0070C0"/>
              </a:solidFill>
            </a:endParaRPr>
          </a:p>
          <a:p>
            <a:r>
              <a:rPr kumimoji="1" lang="en-US" altLang="ja-JP" sz="2400" b="1" dirty="0">
                <a:solidFill>
                  <a:srgbClr val="0070C0"/>
                </a:solidFill>
              </a:rPr>
              <a:t>1</a:t>
            </a:r>
            <a:r>
              <a:rPr kumimoji="1" lang="ja-JP" altLang="en-US" sz="2400" b="1" dirty="0">
                <a:solidFill>
                  <a:srgbClr val="0070C0"/>
                </a:solidFill>
              </a:rPr>
              <a:t>対辺に羽盤１枚ずつ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6761402" y="5675839"/>
            <a:ext cx="3505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accent6">
                    <a:lumMod val="75000"/>
                  </a:schemeClr>
                </a:solidFill>
              </a:rPr>
              <a:t>③</a:t>
            </a:r>
            <a:endParaRPr kumimoji="1" lang="en-US" altLang="ja-JP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kumimoji="1" lang="ja-JP" altLang="en-US" sz="2400" b="1" dirty="0">
                <a:solidFill>
                  <a:schemeClr val="accent6">
                    <a:lumMod val="75000"/>
                  </a:schemeClr>
                </a:solidFill>
              </a:rPr>
              <a:t>各面に羽盤１枚ずつ</a:t>
            </a:r>
          </a:p>
        </p:txBody>
      </p:sp>
      <p:sp>
        <p:nvSpPr>
          <p:cNvPr id="10" name="弦 9"/>
          <p:cNvSpPr/>
          <p:nvPr/>
        </p:nvSpPr>
        <p:spPr>
          <a:xfrm rot="1068150">
            <a:off x="7511746" y="4176497"/>
            <a:ext cx="632609" cy="1032531"/>
          </a:xfrm>
          <a:prstGeom prst="chord">
            <a:avLst>
              <a:gd name="adj1" fmla="val 5708452"/>
              <a:gd name="adj2" fmla="val 1530950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弦 103"/>
          <p:cNvSpPr/>
          <p:nvPr/>
        </p:nvSpPr>
        <p:spPr>
          <a:xfrm rot="17327307">
            <a:off x="7750004" y="4905285"/>
            <a:ext cx="883993" cy="143588"/>
          </a:xfrm>
          <a:prstGeom prst="chord">
            <a:avLst>
              <a:gd name="adj1" fmla="val 21352487"/>
              <a:gd name="adj2" fmla="val 105758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/>
          <p:cNvCxnSpPr/>
          <p:nvPr/>
        </p:nvCxnSpPr>
        <p:spPr>
          <a:xfrm flipH="1">
            <a:off x="7394713" y="915338"/>
            <a:ext cx="1028851" cy="2502089"/>
          </a:xfrm>
          <a:prstGeom prst="line">
            <a:avLst/>
          </a:prstGeom>
          <a:ln w="38100"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rot="4800000" flipH="1">
            <a:off x="7875101" y="1862866"/>
            <a:ext cx="1028851" cy="2502089"/>
          </a:xfrm>
          <a:prstGeom prst="line">
            <a:avLst/>
          </a:prstGeom>
          <a:ln w="38100"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円弧 43"/>
          <p:cNvSpPr/>
          <p:nvPr/>
        </p:nvSpPr>
        <p:spPr>
          <a:xfrm rot="3566470">
            <a:off x="6871140" y="1239935"/>
            <a:ext cx="3329608" cy="2251763"/>
          </a:xfrm>
          <a:prstGeom prst="arc">
            <a:avLst>
              <a:gd name="adj1" fmla="val 12389602"/>
              <a:gd name="adj2" fmla="val 20386283"/>
            </a:avLst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" name="直線コネクタ 44"/>
          <p:cNvCxnSpPr/>
          <p:nvPr/>
        </p:nvCxnSpPr>
        <p:spPr>
          <a:xfrm>
            <a:off x="6616139" y="3417427"/>
            <a:ext cx="404191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/>
          <p:cNvCxnSpPr>
            <a:stCxn id="43" idx="0"/>
          </p:cNvCxnSpPr>
          <p:nvPr/>
        </p:nvCxnSpPr>
        <p:spPr>
          <a:xfrm flipH="1">
            <a:off x="6720014" y="2943158"/>
            <a:ext cx="874512" cy="474269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円弧 45"/>
          <p:cNvSpPr/>
          <p:nvPr/>
        </p:nvSpPr>
        <p:spPr>
          <a:xfrm rot="3566470">
            <a:off x="6997961" y="912999"/>
            <a:ext cx="3075769" cy="3066617"/>
          </a:xfrm>
          <a:prstGeom prst="arc">
            <a:avLst>
              <a:gd name="adj1" fmla="val 12389602"/>
              <a:gd name="adj2" fmla="val 20386283"/>
            </a:avLst>
          </a:prstGeom>
          <a:ln w="38100"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弧 6"/>
          <p:cNvSpPr/>
          <p:nvPr/>
        </p:nvSpPr>
        <p:spPr>
          <a:xfrm rot="657021">
            <a:off x="7612397" y="2489125"/>
            <a:ext cx="1023847" cy="925574"/>
          </a:xfrm>
          <a:prstGeom prst="arc">
            <a:avLst>
              <a:gd name="adj1" fmla="val 673764"/>
              <a:gd name="adj2" fmla="val 10366962"/>
            </a:avLst>
          </a:prstGeom>
          <a:ln w="38100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弧 46"/>
          <p:cNvSpPr/>
          <p:nvPr/>
        </p:nvSpPr>
        <p:spPr>
          <a:xfrm rot="17540808">
            <a:off x="7407486" y="1898317"/>
            <a:ext cx="1194461" cy="1204342"/>
          </a:xfrm>
          <a:prstGeom prst="arc">
            <a:avLst>
              <a:gd name="adj1" fmla="val 12174629"/>
              <a:gd name="adj2" fmla="val 20386283"/>
            </a:avLst>
          </a:prstGeom>
          <a:ln w="38100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直線コネクタ 47"/>
          <p:cNvCxnSpPr/>
          <p:nvPr/>
        </p:nvCxnSpPr>
        <p:spPr>
          <a:xfrm>
            <a:off x="8580772" y="2436768"/>
            <a:ext cx="233569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H="1">
            <a:off x="10588476" y="2416890"/>
            <a:ext cx="9939" cy="993913"/>
          </a:xfrm>
          <a:prstGeom prst="line">
            <a:avLst/>
          </a:prstGeom>
          <a:ln>
            <a:headEnd type="stealth" w="sm" len="med"/>
            <a:tailEnd type="stealth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10667989" y="2675307"/>
            <a:ext cx="1083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1/2√2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7068159" y="2071396"/>
            <a:ext cx="126789" cy="7184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814277" y="1625013"/>
            <a:ext cx="96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①</a:t>
            </a: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6435634" y="2755811"/>
            <a:ext cx="595886" cy="4747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8432025" y="3481290"/>
            <a:ext cx="96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6">
                    <a:lumMod val="75000"/>
                  </a:schemeClr>
                </a:solidFill>
              </a:rPr>
              <a:t>③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6103903" y="2376473"/>
            <a:ext cx="96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</a:rPr>
              <a:t>②</a:t>
            </a:r>
          </a:p>
        </p:txBody>
      </p:sp>
      <p:cxnSp>
        <p:nvCxnSpPr>
          <p:cNvPr id="15" name="直線矢印コネクタ 14"/>
          <p:cNvCxnSpPr/>
          <p:nvPr/>
        </p:nvCxnSpPr>
        <p:spPr>
          <a:xfrm flipH="1" flipV="1">
            <a:off x="8478211" y="3321596"/>
            <a:ext cx="75449" cy="2217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3E9F623-31E3-0F9B-59CD-E312EA2C237C}"/>
              </a:ext>
            </a:extLst>
          </p:cNvPr>
          <p:cNvSpPr txBox="1"/>
          <p:nvPr/>
        </p:nvSpPr>
        <p:spPr>
          <a:xfrm>
            <a:off x="8338799" y="270442"/>
            <a:ext cx="111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状態②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7594526" y="2149784"/>
            <a:ext cx="1485500" cy="78404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881687" y="3250406"/>
            <a:ext cx="428625" cy="357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cxnSp>
        <p:nvCxnSpPr>
          <p:cNvPr id="8" name="直線コネクタ 7"/>
          <p:cNvCxnSpPr>
            <a:stCxn id="46" idx="2"/>
            <a:endCxn id="43" idx="1"/>
          </p:cNvCxnSpPr>
          <p:nvPr/>
        </p:nvCxnSpPr>
        <p:spPr>
          <a:xfrm flipH="1" flipV="1">
            <a:off x="8009046" y="1929248"/>
            <a:ext cx="1717936" cy="148896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楕円 20"/>
          <p:cNvSpPr/>
          <p:nvPr/>
        </p:nvSpPr>
        <p:spPr>
          <a:xfrm>
            <a:off x="8545824" y="2413905"/>
            <a:ext cx="45719" cy="496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2" name="グループ化 51"/>
          <p:cNvGrpSpPr/>
          <p:nvPr/>
        </p:nvGrpSpPr>
        <p:grpSpPr>
          <a:xfrm>
            <a:off x="10465788" y="4120127"/>
            <a:ext cx="883347" cy="960380"/>
            <a:chOff x="4604046" y="2161784"/>
            <a:chExt cx="2822651" cy="2826678"/>
          </a:xfrm>
        </p:grpSpPr>
        <p:grpSp>
          <p:nvGrpSpPr>
            <p:cNvPr id="54" name="グループ化 53"/>
            <p:cNvGrpSpPr/>
            <p:nvPr/>
          </p:nvGrpSpPr>
          <p:grpSpPr>
            <a:xfrm>
              <a:off x="4604046" y="2161784"/>
              <a:ext cx="2822651" cy="2826678"/>
              <a:chOff x="4604046" y="2161786"/>
              <a:chExt cx="2822651" cy="2826678"/>
            </a:xfrm>
          </p:grpSpPr>
          <p:sp>
            <p:nvSpPr>
              <p:cNvPr id="58" name="円弧 57"/>
              <p:cNvSpPr/>
              <p:nvPr/>
            </p:nvSpPr>
            <p:spPr>
              <a:xfrm>
                <a:off x="4604046" y="2161786"/>
                <a:ext cx="2822650" cy="2684514"/>
              </a:xfrm>
              <a:prstGeom prst="arc">
                <a:avLst>
                  <a:gd name="adj1" fmla="val 9549048"/>
                  <a:gd name="adj2" fmla="val 15873405"/>
                </a:avLst>
              </a:prstGeom>
              <a:solidFill>
                <a:srgbClr val="FF0000"/>
              </a:solidFill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9" name="グループ化 58"/>
              <p:cNvGrpSpPr/>
              <p:nvPr/>
            </p:nvGrpSpPr>
            <p:grpSpPr>
              <a:xfrm>
                <a:off x="4604047" y="2161786"/>
                <a:ext cx="2822650" cy="2826678"/>
                <a:chOff x="4604047" y="2168820"/>
                <a:chExt cx="2822650" cy="2826678"/>
              </a:xfrm>
            </p:grpSpPr>
            <p:sp>
              <p:nvSpPr>
                <p:cNvPr id="61" name="円弧 60"/>
                <p:cNvSpPr/>
                <p:nvPr/>
              </p:nvSpPr>
              <p:spPr>
                <a:xfrm>
                  <a:off x="4604047" y="2168820"/>
                  <a:ext cx="2822650" cy="2684514"/>
                </a:xfrm>
                <a:prstGeom prst="arc">
                  <a:avLst>
                    <a:gd name="adj1" fmla="val 15987439"/>
                    <a:gd name="adj2" fmla="val 2830948"/>
                  </a:avLst>
                </a:prstGeom>
                <a:solidFill>
                  <a:srgbClr val="FF0000"/>
                </a:solidFill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" name="二等辺三角形 189"/>
                <p:cNvSpPr/>
                <p:nvPr/>
              </p:nvSpPr>
              <p:spPr>
                <a:xfrm rot="3730502" flipV="1">
                  <a:off x="4408375" y="2775795"/>
                  <a:ext cx="2526206" cy="1913199"/>
                </a:xfrm>
                <a:custGeom>
                  <a:avLst/>
                  <a:gdLst>
                    <a:gd name="connsiteX0" fmla="*/ 0 w 2844791"/>
                    <a:gd name="connsiteY0" fmla="*/ 1684716 h 1684716"/>
                    <a:gd name="connsiteX1" fmla="*/ 1422396 w 2844791"/>
                    <a:gd name="connsiteY1" fmla="*/ 0 h 1684716"/>
                    <a:gd name="connsiteX2" fmla="*/ 2844791 w 2844791"/>
                    <a:gd name="connsiteY2" fmla="*/ 1684716 h 1684716"/>
                    <a:gd name="connsiteX3" fmla="*/ 0 w 2844791"/>
                    <a:gd name="connsiteY3" fmla="*/ 1684716 h 1684716"/>
                    <a:gd name="connsiteX0" fmla="*/ 0 w 2501110"/>
                    <a:gd name="connsiteY0" fmla="*/ 1916823 h 1916823"/>
                    <a:gd name="connsiteX1" fmla="*/ 1078715 w 2501110"/>
                    <a:gd name="connsiteY1" fmla="*/ 0 h 1916823"/>
                    <a:gd name="connsiteX2" fmla="*/ 2501110 w 2501110"/>
                    <a:gd name="connsiteY2" fmla="*/ 1684716 h 1916823"/>
                    <a:gd name="connsiteX3" fmla="*/ 0 w 2501110"/>
                    <a:gd name="connsiteY3" fmla="*/ 1916823 h 1916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01110" h="1916823">
                      <a:moveTo>
                        <a:pt x="0" y="1916823"/>
                      </a:moveTo>
                      <a:lnTo>
                        <a:pt x="1078715" y="0"/>
                      </a:lnTo>
                      <a:lnTo>
                        <a:pt x="2501110" y="1684716"/>
                      </a:lnTo>
                      <a:lnTo>
                        <a:pt x="0" y="1916823"/>
                      </a:ln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38100" cap="rnd">
                  <a:solidFill>
                    <a:schemeClr val="accent1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57" name="楕円 56"/>
            <p:cNvSpPr/>
            <p:nvPr/>
          </p:nvSpPr>
          <p:spPr>
            <a:xfrm>
              <a:off x="4604046" y="2161786"/>
              <a:ext cx="2822650" cy="2684514"/>
            </a:xfrm>
            <a:prstGeom prst="ellipse">
              <a:avLst/>
            </a:prstGeom>
            <a:noFill/>
            <a:ln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sp>
        <p:nvSpPr>
          <p:cNvPr id="63" name="テキスト ボックス 273"/>
          <p:cNvSpPr txBox="1"/>
          <p:nvPr/>
        </p:nvSpPr>
        <p:spPr>
          <a:xfrm>
            <a:off x="9568543" y="5318793"/>
            <a:ext cx="2439575" cy="97750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800" b="1" dirty="0">
                <a:solidFill>
                  <a:srgbClr val="FF0000"/>
                </a:solidFill>
              </a:rPr>
              <a:t>羽盤は</a:t>
            </a:r>
            <a:endParaRPr kumimoji="1" lang="en-US" altLang="ja-JP" sz="18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800" b="1" dirty="0">
                <a:solidFill>
                  <a:srgbClr val="FF0000"/>
                </a:solidFill>
              </a:rPr>
              <a:t>断面の二等辺三角形</a:t>
            </a:r>
            <a:endParaRPr kumimoji="1" lang="en-US" altLang="ja-JP" sz="18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rgbClr val="FF0000"/>
                </a:solidFill>
              </a:rPr>
              <a:t>外接</a:t>
            </a:r>
            <a:r>
              <a:rPr kumimoji="1" lang="ja-JP" altLang="en-US" sz="1800" b="1" dirty="0">
                <a:solidFill>
                  <a:srgbClr val="FF0000"/>
                </a:solidFill>
              </a:rPr>
              <a:t>円</a:t>
            </a:r>
          </a:p>
        </p:txBody>
      </p:sp>
      <p:sp>
        <p:nvSpPr>
          <p:cNvPr id="64" name="テキスト ボックス 55"/>
          <p:cNvSpPr txBox="1"/>
          <p:nvPr/>
        </p:nvSpPr>
        <p:spPr>
          <a:xfrm>
            <a:off x="11264909" y="4180829"/>
            <a:ext cx="961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800" b="1" dirty="0">
                <a:solidFill>
                  <a:srgbClr val="0070C0"/>
                </a:solidFill>
              </a:rPr>
              <a:t>②</a:t>
            </a:r>
          </a:p>
        </p:txBody>
      </p:sp>
      <p:sp>
        <p:nvSpPr>
          <p:cNvPr id="65" name="テキスト ボックス 54"/>
          <p:cNvSpPr txBox="1"/>
          <p:nvPr/>
        </p:nvSpPr>
        <p:spPr>
          <a:xfrm>
            <a:off x="10135840" y="4137005"/>
            <a:ext cx="961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b="1" dirty="0">
                <a:solidFill>
                  <a:schemeClr val="accent6">
                    <a:lumMod val="75000"/>
                  </a:schemeClr>
                </a:solidFill>
              </a:rPr>
              <a:t>③</a:t>
            </a:r>
          </a:p>
        </p:txBody>
      </p:sp>
      <p:grpSp>
        <p:nvGrpSpPr>
          <p:cNvPr id="121" name="グループ化 120"/>
          <p:cNvGrpSpPr/>
          <p:nvPr/>
        </p:nvGrpSpPr>
        <p:grpSpPr>
          <a:xfrm>
            <a:off x="4058317" y="4175808"/>
            <a:ext cx="1612601" cy="1122663"/>
            <a:chOff x="4177701" y="3551203"/>
            <a:chExt cx="1612601" cy="1122663"/>
          </a:xfrm>
        </p:grpSpPr>
        <p:grpSp>
          <p:nvGrpSpPr>
            <p:cNvPr id="111" name="グループ化 110"/>
            <p:cNvGrpSpPr/>
            <p:nvPr/>
          </p:nvGrpSpPr>
          <p:grpSpPr>
            <a:xfrm>
              <a:off x="4177701" y="3551203"/>
              <a:ext cx="1612601" cy="1122663"/>
              <a:chOff x="4083600" y="4149293"/>
              <a:chExt cx="1612601" cy="1122663"/>
            </a:xfrm>
          </p:grpSpPr>
          <p:sp>
            <p:nvSpPr>
              <p:cNvPr id="80" name="円弧 79"/>
              <p:cNvSpPr/>
              <p:nvPr/>
            </p:nvSpPr>
            <p:spPr>
              <a:xfrm rot="1465694">
                <a:off x="4373182" y="4509695"/>
                <a:ext cx="1323019" cy="744188"/>
              </a:xfrm>
              <a:prstGeom prst="arc">
                <a:avLst>
                  <a:gd name="adj1" fmla="val 18894098"/>
                  <a:gd name="adj2" fmla="val 4103553"/>
                </a:avLst>
              </a:prstGeom>
              <a:ln w="571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1" name="円弧 80"/>
              <p:cNvSpPr/>
              <p:nvPr/>
            </p:nvSpPr>
            <p:spPr>
              <a:xfrm rot="20801292">
                <a:off x="4083600" y="4149293"/>
                <a:ext cx="954647" cy="910901"/>
              </a:xfrm>
              <a:prstGeom prst="arc">
                <a:avLst>
                  <a:gd name="adj1" fmla="val 8583690"/>
                  <a:gd name="adj2" fmla="val 18278844"/>
                </a:avLst>
              </a:prstGeom>
              <a:ln w="571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95" name="直線コネクタ 94"/>
              <p:cNvCxnSpPr>
                <a:stCxn id="80" idx="0"/>
                <a:endCxn id="81" idx="0"/>
              </p:cNvCxnSpPr>
              <p:nvPr/>
            </p:nvCxnSpPr>
            <p:spPr>
              <a:xfrm flipH="1">
                <a:off x="4260987" y="4720038"/>
                <a:ext cx="1202441" cy="245344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線コネクタ 82"/>
              <p:cNvCxnSpPr>
                <a:stCxn id="81" idx="2"/>
                <a:endCxn id="80" idx="2"/>
              </p:cNvCxnSpPr>
              <p:nvPr/>
            </p:nvCxnSpPr>
            <p:spPr>
              <a:xfrm>
                <a:off x="4729082" y="4174231"/>
                <a:ext cx="286385" cy="1097725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4" name="直線コネクタ 113"/>
            <p:cNvCxnSpPr/>
            <p:nvPr/>
          </p:nvCxnSpPr>
          <p:spPr>
            <a:xfrm flipH="1" flipV="1">
              <a:off x="5019188" y="4161104"/>
              <a:ext cx="35793" cy="14324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 flipH="1" flipV="1">
              <a:off x="4938554" y="4168175"/>
              <a:ext cx="34446" cy="1361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グループ化 153"/>
          <p:cNvGrpSpPr/>
          <p:nvPr/>
        </p:nvGrpSpPr>
        <p:grpSpPr>
          <a:xfrm>
            <a:off x="7320079" y="4214464"/>
            <a:ext cx="1263006" cy="1220393"/>
            <a:chOff x="7031903" y="4215716"/>
            <a:chExt cx="1263006" cy="1220393"/>
          </a:xfrm>
        </p:grpSpPr>
        <p:grpSp>
          <p:nvGrpSpPr>
            <p:cNvPr id="153" name="グループ化 152"/>
            <p:cNvGrpSpPr/>
            <p:nvPr/>
          </p:nvGrpSpPr>
          <p:grpSpPr>
            <a:xfrm>
              <a:off x="7031903" y="4215716"/>
              <a:ext cx="1263006" cy="1220393"/>
              <a:chOff x="7324003" y="4215716"/>
              <a:chExt cx="1263006" cy="1220393"/>
            </a:xfrm>
          </p:grpSpPr>
          <p:grpSp>
            <p:nvGrpSpPr>
              <p:cNvPr id="123" name="グループ化 122"/>
              <p:cNvGrpSpPr/>
              <p:nvPr/>
            </p:nvGrpSpPr>
            <p:grpSpPr>
              <a:xfrm>
                <a:off x="7324003" y="4215716"/>
                <a:ext cx="1263006" cy="1220393"/>
                <a:chOff x="7324003" y="4217090"/>
                <a:chExt cx="1263006" cy="1220393"/>
              </a:xfrm>
            </p:grpSpPr>
            <p:cxnSp>
              <p:nvCxnSpPr>
                <p:cNvPr id="19" name="直線コネクタ 18"/>
                <p:cNvCxnSpPr/>
                <p:nvPr/>
              </p:nvCxnSpPr>
              <p:spPr>
                <a:xfrm flipH="1">
                  <a:off x="7615431" y="4837247"/>
                  <a:ext cx="890709" cy="332344"/>
                </a:xfrm>
                <a:prstGeom prst="line">
                  <a:avLst/>
                </a:prstGeom>
                <a:ln w="57150" cap="rnd">
                  <a:rou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22" name="グループ化 121"/>
                <p:cNvGrpSpPr/>
                <p:nvPr/>
              </p:nvGrpSpPr>
              <p:grpSpPr>
                <a:xfrm>
                  <a:off x="7324003" y="4217090"/>
                  <a:ext cx="1263006" cy="1220393"/>
                  <a:chOff x="7324003" y="4221639"/>
                  <a:chExt cx="1263006" cy="1220393"/>
                </a:xfrm>
              </p:grpSpPr>
              <p:sp>
                <p:nvSpPr>
                  <p:cNvPr id="17" name="円弧 16"/>
                  <p:cNvSpPr/>
                  <p:nvPr/>
                </p:nvSpPr>
                <p:spPr>
                  <a:xfrm rot="442153">
                    <a:off x="7548419" y="4676916"/>
                    <a:ext cx="1038590" cy="144883"/>
                  </a:xfrm>
                  <a:prstGeom prst="arc">
                    <a:avLst>
                      <a:gd name="adj1" fmla="val 10982971"/>
                      <a:gd name="adj2" fmla="val 252650"/>
                    </a:avLst>
                  </a:prstGeom>
                  <a:ln w="57150" cap="rnd">
                    <a:rou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0" name="円弧 69"/>
                  <p:cNvSpPr/>
                  <p:nvPr/>
                </p:nvSpPr>
                <p:spPr>
                  <a:xfrm rot="164067">
                    <a:off x="7324003" y="4968450"/>
                    <a:ext cx="1065009" cy="192557"/>
                  </a:xfrm>
                  <a:prstGeom prst="arc">
                    <a:avLst>
                      <a:gd name="adj1" fmla="val 21356935"/>
                      <a:gd name="adj2" fmla="val 10594167"/>
                    </a:avLst>
                  </a:prstGeom>
                  <a:ln w="57150" cap="rnd">
                    <a:solidFill>
                      <a:schemeClr val="tx1"/>
                    </a:solidFill>
                    <a:round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69" name="直線コネクタ 68"/>
                  <p:cNvCxnSpPr>
                    <a:stCxn id="67" idx="0"/>
                    <a:endCxn id="98" idx="4"/>
                  </p:cNvCxnSpPr>
                  <p:nvPr/>
                </p:nvCxnSpPr>
                <p:spPr>
                  <a:xfrm flipH="1">
                    <a:off x="7356354" y="4619620"/>
                    <a:ext cx="934723" cy="448365"/>
                  </a:xfrm>
                  <a:prstGeom prst="line">
                    <a:avLst/>
                  </a:prstGeom>
                  <a:ln w="57150" cap="rnd">
                    <a:solidFill>
                      <a:schemeClr val="tx1"/>
                    </a:solidFill>
                    <a:round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/>
                  <p:cNvCxnSpPr>
                    <a:stCxn id="70" idx="0"/>
                    <a:endCxn id="98" idx="5"/>
                  </p:cNvCxnSpPr>
                  <p:nvPr/>
                </p:nvCxnSpPr>
                <p:spPr>
                  <a:xfrm flipH="1" flipV="1">
                    <a:off x="7860453" y="4240315"/>
                    <a:ext cx="492988" cy="812992"/>
                  </a:xfrm>
                  <a:prstGeom prst="line">
                    <a:avLst/>
                  </a:prstGeom>
                  <a:ln w="57150" cap="rnd">
                    <a:solidFill>
                      <a:schemeClr val="tx1"/>
                    </a:solidFill>
                    <a:round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" name="円弧 66"/>
                  <p:cNvSpPr/>
                  <p:nvPr/>
                </p:nvSpPr>
                <p:spPr>
                  <a:xfrm rot="1158710">
                    <a:off x="8128230" y="4542274"/>
                    <a:ext cx="148065" cy="899758"/>
                  </a:xfrm>
                  <a:prstGeom prst="arc">
                    <a:avLst>
                      <a:gd name="adj1" fmla="val 15845857"/>
                      <a:gd name="adj2" fmla="val 5170969"/>
                    </a:avLst>
                  </a:prstGeom>
                  <a:ln w="57150" cap="rnd">
                    <a:solidFill>
                      <a:schemeClr val="tx1"/>
                    </a:solidFill>
                    <a:round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4" name="円弧 73"/>
                  <p:cNvSpPr/>
                  <p:nvPr/>
                </p:nvSpPr>
                <p:spPr>
                  <a:xfrm rot="751987">
                    <a:off x="7482736" y="4221639"/>
                    <a:ext cx="555742" cy="1000651"/>
                  </a:xfrm>
                  <a:prstGeom prst="arc">
                    <a:avLst>
                      <a:gd name="adj1" fmla="val 5916977"/>
                      <a:gd name="adj2" fmla="val 15882585"/>
                    </a:avLst>
                  </a:prstGeom>
                  <a:ln w="57150" cap="rnd">
                    <a:solidFill>
                      <a:schemeClr val="tx1"/>
                    </a:solidFill>
                    <a:round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72" name="直線コネクタ 71"/>
                  <p:cNvCxnSpPr>
                    <a:stCxn id="17" idx="0"/>
                    <a:endCxn id="98" idx="0"/>
                  </p:cNvCxnSpPr>
                  <p:nvPr/>
                </p:nvCxnSpPr>
                <p:spPr>
                  <a:xfrm>
                    <a:off x="7589914" y="4661503"/>
                    <a:ext cx="496057" cy="693868"/>
                  </a:xfrm>
                  <a:prstGeom prst="line">
                    <a:avLst/>
                  </a:prstGeom>
                  <a:ln w="57150" cap="rnd">
                    <a:rou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26" name="円弧 125"/>
              <p:cNvSpPr/>
              <p:nvPr/>
            </p:nvSpPr>
            <p:spPr>
              <a:xfrm>
                <a:off x="7432958" y="4315388"/>
                <a:ext cx="330024" cy="886590"/>
              </a:xfrm>
              <a:prstGeom prst="arc">
                <a:avLst>
                  <a:gd name="adj1" fmla="val 5673077"/>
                  <a:gd name="adj2" fmla="val 8449805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7" name="円弧 126"/>
              <p:cNvSpPr/>
              <p:nvPr/>
            </p:nvSpPr>
            <p:spPr>
              <a:xfrm rot="21396581">
                <a:off x="7489651" y="4276293"/>
                <a:ext cx="229343" cy="886590"/>
              </a:xfrm>
              <a:prstGeom prst="arc">
                <a:avLst>
                  <a:gd name="adj1" fmla="val 5673077"/>
                  <a:gd name="adj2" fmla="val 8449805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8" name="円弧 127"/>
              <p:cNvSpPr/>
              <p:nvPr/>
            </p:nvSpPr>
            <p:spPr>
              <a:xfrm rot="1096225">
                <a:off x="8106574" y="4529203"/>
                <a:ext cx="150228" cy="825874"/>
              </a:xfrm>
              <a:prstGeom prst="arc">
                <a:avLst>
                  <a:gd name="adj1" fmla="val 16566507"/>
                  <a:gd name="adj2" fmla="val 4984943"/>
                </a:avLst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35" name="直線コネクタ 134"/>
              <p:cNvCxnSpPr/>
              <p:nvPr/>
            </p:nvCxnSpPr>
            <p:spPr>
              <a:xfrm>
                <a:off x="8109144" y="4576473"/>
                <a:ext cx="114093" cy="16490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線コネクタ 136"/>
              <p:cNvCxnSpPr/>
              <p:nvPr/>
            </p:nvCxnSpPr>
            <p:spPr>
              <a:xfrm>
                <a:off x="8035378" y="4600885"/>
                <a:ext cx="206756" cy="30425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線コネクタ 137"/>
              <p:cNvCxnSpPr/>
              <p:nvPr/>
            </p:nvCxnSpPr>
            <p:spPr>
              <a:xfrm>
                <a:off x="7751597" y="4811197"/>
                <a:ext cx="291638" cy="41967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線コネクタ 139"/>
              <p:cNvCxnSpPr/>
              <p:nvPr/>
            </p:nvCxnSpPr>
            <p:spPr>
              <a:xfrm>
                <a:off x="7673232" y="4839761"/>
                <a:ext cx="306038" cy="41569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直線コネクタ 146"/>
              <p:cNvCxnSpPr>
                <a:stCxn id="127" idx="0"/>
              </p:cNvCxnSpPr>
              <p:nvPr/>
            </p:nvCxnSpPr>
            <p:spPr>
              <a:xfrm flipV="1">
                <a:off x="7595711" y="5087415"/>
                <a:ext cx="149298" cy="5711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直線コネクタ 147"/>
              <p:cNvCxnSpPr/>
              <p:nvPr/>
            </p:nvCxnSpPr>
            <p:spPr>
              <a:xfrm flipV="1">
                <a:off x="7703661" y="5119165"/>
                <a:ext cx="149298" cy="5711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直線コネクタ 148"/>
              <p:cNvCxnSpPr/>
              <p:nvPr/>
            </p:nvCxnSpPr>
            <p:spPr>
              <a:xfrm flipV="1">
                <a:off x="7935485" y="4674016"/>
                <a:ext cx="149298" cy="5711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直線コネクタ 149"/>
              <p:cNvCxnSpPr>
                <a:endCxn id="128" idx="0"/>
              </p:cNvCxnSpPr>
              <p:nvPr/>
            </p:nvCxnSpPr>
            <p:spPr>
              <a:xfrm flipV="1">
                <a:off x="8195893" y="4616113"/>
                <a:ext cx="133542" cy="7223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" name="円弧 132"/>
            <p:cNvSpPr/>
            <p:nvPr/>
          </p:nvSpPr>
          <p:spPr>
            <a:xfrm rot="1001415">
              <a:off x="7888863" y="4529876"/>
              <a:ext cx="150228" cy="835703"/>
            </a:xfrm>
            <a:prstGeom prst="arc">
              <a:avLst>
                <a:gd name="adj1" fmla="val 16399241"/>
                <a:gd name="adj2" fmla="val 4984943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9601" y="4101306"/>
            <a:ext cx="1228571" cy="12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66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5" grpId="1" animBg="1"/>
      <p:bldP spid="109" grpId="0" animBg="1"/>
      <p:bldP spid="109" grpId="1" animBg="1"/>
      <p:bldP spid="101" grpId="0" animBg="1"/>
      <p:bldP spid="101" grpId="1" animBg="1"/>
      <p:bldP spid="100" grpId="0" animBg="1"/>
      <p:bldP spid="100" grpId="1" animBg="1"/>
      <p:bldP spid="27" grpId="0" animBg="1"/>
      <p:bldP spid="26" grpId="0" animBg="1"/>
      <p:bldP spid="20" grpId="0" animBg="1"/>
      <p:bldP spid="3" grpId="0" animBg="1"/>
      <p:bldP spid="53" grpId="0"/>
      <p:bldP spid="97" grpId="0" animBg="1"/>
      <p:bldP spid="98" grpId="0" animBg="1"/>
      <p:bldP spid="99" grpId="0"/>
      <p:bldP spid="102" grpId="0"/>
      <p:bldP spid="10" grpId="0" animBg="1"/>
      <p:bldP spid="10" grpId="1" animBg="1"/>
      <p:bldP spid="104" grpId="0" animBg="1"/>
      <p:bldP spid="104" grpId="1" animBg="1"/>
      <p:bldP spid="63" grpId="0"/>
      <p:bldP spid="64" grpId="0"/>
      <p:bldP spid="6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800" b="1" dirty="0"/>
              <a:t>直交二円比べ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2295575" y="4119455"/>
            <a:ext cx="1707374" cy="1763626"/>
            <a:chOff x="4312427" y="2212178"/>
            <a:chExt cx="3062129" cy="2502295"/>
          </a:xfrm>
        </p:grpSpPr>
        <p:sp>
          <p:nvSpPr>
            <p:cNvPr id="7" name="円弧 6"/>
            <p:cNvSpPr/>
            <p:nvPr/>
          </p:nvSpPr>
          <p:spPr>
            <a:xfrm>
              <a:off x="4312427" y="2212178"/>
              <a:ext cx="1790297" cy="2321527"/>
            </a:xfrm>
            <a:prstGeom prst="arc">
              <a:avLst>
                <a:gd name="adj1" fmla="val 2318919"/>
                <a:gd name="adj2" fmla="val 1864518"/>
              </a:avLst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弧 7"/>
            <p:cNvSpPr/>
            <p:nvPr/>
          </p:nvSpPr>
          <p:spPr>
            <a:xfrm>
              <a:off x="5139890" y="3405369"/>
              <a:ext cx="2234666" cy="1309104"/>
            </a:xfrm>
            <a:prstGeom prst="arc">
              <a:avLst>
                <a:gd name="adj1" fmla="val 13298631"/>
                <a:gd name="adj2" fmla="val 12691774"/>
              </a:avLst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>
              <a:stCxn id="8" idx="2"/>
            </p:cNvCxnSpPr>
            <p:nvPr/>
          </p:nvCxnSpPr>
          <p:spPr>
            <a:xfrm>
              <a:off x="5485599" y="3586521"/>
              <a:ext cx="567087" cy="310623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4179476-A7BE-FF37-F573-3C789227C8C5}"/>
              </a:ext>
            </a:extLst>
          </p:cNvPr>
          <p:cNvGrpSpPr/>
          <p:nvPr/>
        </p:nvGrpSpPr>
        <p:grpSpPr>
          <a:xfrm>
            <a:off x="5681969" y="4245046"/>
            <a:ext cx="1367665" cy="1414953"/>
            <a:chOff x="10337644" y="4486033"/>
            <a:chExt cx="1367665" cy="1414953"/>
          </a:xfrm>
        </p:grpSpPr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3D3E15C7-FD3D-4E3E-9E68-3FC021C097C9}"/>
                </a:ext>
              </a:extLst>
            </p:cNvPr>
            <p:cNvCxnSpPr>
              <a:cxnSpLocks/>
              <a:stCxn id="12" idx="0"/>
            </p:cNvCxnSpPr>
            <p:nvPr/>
          </p:nvCxnSpPr>
          <p:spPr>
            <a:xfrm>
              <a:off x="10510229" y="5011754"/>
              <a:ext cx="546363" cy="869771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円弧 11">
              <a:extLst>
                <a:ext uri="{FF2B5EF4-FFF2-40B4-BE49-F238E27FC236}">
                  <a16:creationId xmlns:a16="http://schemas.microsoft.com/office/drawing/2014/main" id="{55E1888C-D38C-63D0-B42E-2C67CED23B84}"/>
                </a:ext>
              </a:extLst>
            </p:cNvPr>
            <p:cNvSpPr/>
            <p:nvPr/>
          </p:nvSpPr>
          <p:spPr>
            <a:xfrm>
              <a:off x="10337644" y="4934148"/>
              <a:ext cx="1367665" cy="462116"/>
            </a:xfrm>
            <a:prstGeom prst="arc">
              <a:avLst>
                <a:gd name="adj1" fmla="val 11802433"/>
                <a:gd name="adj2" fmla="val 811827"/>
              </a:avLst>
            </a:prstGeom>
            <a:ln w="635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B4F18EC5-8A49-41C4-081D-C9CC312D2B69}"/>
                </a:ext>
              </a:extLst>
            </p:cNvPr>
            <p:cNvSpPr/>
            <p:nvPr/>
          </p:nvSpPr>
          <p:spPr>
            <a:xfrm>
              <a:off x="10745734" y="4884983"/>
              <a:ext cx="147286" cy="1589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19D5244-10ED-A49F-6F0A-18232BA5F36B}"/>
                </a:ext>
              </a:extLst>
            </p:cNvPr>
            <p:cNvSpPr/>
            <p:nvPr/>
          </p:nvSpPr>
          <p:spPr>
            <a:xfrm rot="19617154">
              <a:off x="11284765" y="4890095"/>
              <a:ext cx="147286" cy="1589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917E587C-8E1E-9EF6-AC09-5900EED517DF}"/>
                </a:ext>
              </a:extLst>
            </p:cNvPr>
            <p:cNvCxnSpPr>
              <a:cxnSpLocks/>
            </p:cNvCxnSpPr>
            <p:nvPr/>
          </p:nvCxnSpPr>
          <p:spPr>
            <a:xfrm>
              <a:off x="11062393" y="4509278"/>
              <a:ext cx="509088" cy="782555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49F61219-0E1A-1202-9CD9-93DF4762A874}"/>
                </a:ext>
              </a:extLst>
            </p:cNvPr>
            <p:cNvSpPr/>
            <p:nvPr/>
          </p:nvSpPr>
          <p:spPr>
            <a:xfrm rot="19623630">
              <a:off x="10752521" y="5297278"/>
              <a:ext cx="158916" cy="4697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30F79FAF-F3D1-5EEA-D8D8-213FEFF92DE1}"/>
                </a:ext>
              </a:extLst>
            </p:cNvPr>
            <p:cNvSpPr/>
            <p:nvPr/>
          </p:nvSpPr>
          <p:spPr>
            <a:xfrm>
              <a:off x="10815495" y="4486033"/>
              <a:ext cx="393283" cy="1414953"/>
            </a:xfrm>
            <a:prstGeom prst="arc">
              <a:avLst>
                <a:gd name="adj1" fmla="val 5043398"/>
                <a:gd name="adj2" fmla="val 16490143"/>
              </a:avLst>
            </a:prstGeom>
            <a:ln w="635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" name="円弧 17"/>
          <p:cNvSpPr/>
          <p:nvPr/>
        </p:nvSpPr>
        <p:spPr>
          <a:xfrm>
            <a:off x="2282468" y="4119456"/>
            <a:ext cx="998230" cy="1627546"/>
          </a:xfrm>
          <a:prstGeom prst="arc">
            <a:avLst>
              <a:gd name="adj1" fmla="val 5117687"/>
              <a:gd name="adj2" fmla="val 17985497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弧 18"/>
          <p:cNvSpPr/>
          <p:nvPr/>
        </p:nvSpPr>
        <p:spPr>
          <a:xfrm>
            <a:off x="2738042" y="4960420"/>
            <a:ext cx="1288745" cy="922661"/>
          </a:xfrm>
          <a:prstGeom prst="arc">
            <a:avLst>
              <a:gd name="adj1" fmla="val 18091559"/>
              <a:gd name="adj2" fmla="val 9368273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C4179476-A7BE-FF37-F573-3C789227C8C5}"/>
              </a:ext>
            </a:extLst>
          </p:cNvPr>
          <p:cNvGrpSpPr/>
          <p:nvPr/>
        </p:nvGrpSpPr>
        <p:grpSpPr>
          <a:xfrm>
            <a:off x="8342114" y="4293792"/>
            <a:ext cx="2065277" cy="1414953"/>
            <a:chOff x="10337644" y="4486033"/>
            <a:chExt cx="1367665" cy="1414953"/>
          </a:xfrm>
        </p:grpSpPr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3D3E15C7-FD3D-4E3E-9E68-3FC021C097C9}"/>
                </a:ext>
              </a:extLst>
            </p:cNvPr>
            <p:cNvCxnSpPr>
              <a:cxnSpLocks/>
              <a:endCxn id="27" idx="0"/>
            </p:cNvCxnSpPr>
            <p:nvPr/>
          </p:nvCxnSpPr>
          <p:spPr>
            <a:xfrm>
              <a:off x="10855385" y="4937468"/>
              <a:ext cx="14201" cy="961516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円弧 21">
              <a:extLst>
                <a:ext uri="{FF2B5EF4-FFF2-40B4-BE49-F238E27FC236}">
                  <a16:creationId xmlns:a16="http://schemas.microsoft.com/office/drawing/2014/main" id="{55E1888C-D38C-63D0-B42E-2C67CED23B84}"/>
                </a:ext>
              </a:extLst>
            </p:cNvPr>
            <p:cNvSpPr/>
            <p:nvPr/>
          </p:nvSpPr>
          <p:spPr>
            <a:xfrm>
              <a:off x="10337644" y="4934148"/>
              <a:ext cx="1367665" cy="462116"/>
            </a:xfrm>
            <a:prstGeom prst="arc">
              <a:avLst>
                <a:gd name="adj1" fmla="val 13090800"/>
                <a:gd name="adj2" fmla="val 509226"/>
              </a:avLst>
            </a:prstGeom>
            <a:ln w="635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619D5244-10ED-A49F-6F0A-18232BA5F36B}"/>
                </a:ext>
              </a:extLst>
            </p:cNvPr>
            <p:cNvSpPr/>
            <p:nvPr/>
          </p:nvSpPr>
          <p:spPr>
            <a:xfrm rot="19617154">
              <a:off x="11198444" y="4830308"/>
              <a:ext cx="129194" cy="2464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917E587C-8E1E-9EF6-AC09-5900EED517DF}"/>
                </a:ext>
              </a:extLst>
            </p:cNvPr>
            <p:cNvCxnSpPr>
              <a:cxnSpLocks/>
            </p:cNvCxnSpPr>
            <p:nvPr/>
          </p:nvCxnSpPr>
          <p:spPr>
            <a:xfrm>
              <a:off x="10834324" y="4486033"/>
              <a:ext cx="737157" cy="80580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49F61219-0E1A-1202-9CD9-93DF4762A874}"/>
                </a:ext>
              </a:extLst>
            </p:cNvPr>
            <p:cNvSpPr/>
            <p:nvPr/>
          </p:nvSpPr>
          <p:spPr>
            <a:xfrm rot="19623630">
              <a:off x="11033831" y="5346389"/>
              <a:ext cx="158916" cy="4697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弧 26">
              <a:extLst>
                <a:ext uri="{FF2B5EF4-FFF2-40B4-BE49-F238E27FC236}">
                  <a16:creationId xmlns:a16="http://schemas.microsoft.com/office/drawing/2014/main" id="{30F79FAF-F3D1-5EEA-D8D8-213FEFF92DE1}"/>
                </a:ext>
              </a:extLst>
            </p:cNvPr>
            <p:cNvSpPr/>
            <p:nvPr/>
          </p:nvSpPr>
          <p:spPr>
            <a:xfrm>
              <a:off x="10577833" y="4486033"/>
              <a:ext cx="630945" cy="1414953"/>
            </a:xfrm>
            <a:prstGeom prst="arc">
              <a:avLst>
                <a:gd name="adj1" fmla="val 5574385"/>
                <a:gd name="adj2" fmla="val 15499021"/>
              </a:avLst>
            </a:prstGeom>
            <a:ln w="635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2076450" y="6010275"/>
            <a:ext cx="2657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ツーサイクルローラー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819078" y="6010275"/>
            <a:ext cx="1977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スフェリコン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8342114" y="6010275"/>
            <a:ext cx="2657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テトラスフェリコン</a:t>
            </a: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3667" y="1751315"/>
            <a:ext cx="8072783" cy="20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56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/>
              <a:t>等高重心線構造立体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ja-JP" altLang="en-US" dirty="0"/>
              <a:t>まとめ</a:t>
            </a:r>
            <a:endParaRPr lang="en-US" altLang="ja-JP" dirty="0"/>
          </a:p>
          <a:p>
            <a:pPr marL="0" indent="0" algn="ctr">
              <a:buNone/>
            </a:pPr>
            <a:endParaRPr kumimoji="1" lang="en-US" altLang="ja-JP" dirty="0"/>
          </a:p>
          <a:p>
            <a:r>
              <a:rPr kumimoji="1" lang="ja-JP" altLang="en-US" dirty="0"/>
              <a:t>現役時代、建設</a:t>
            </a:r>
            <a:r>
              <a:rPr lang="ja-JP" altLang="en-US" dirty="0"/>
              <a:t>業界でできるだけ</a:t>
            </a:r>
            <a:r>
              <a:rPr kumimoji="1" lang="ja-JP" altLang="en-US" dirty="0"/>
              <a:t>安定な構造物を目指してきた</a:t>
            </a:r>
            <a:endParaRPr kumimoji="1" lang="en-US" altLang="ja-JP" dirty="0"/>
          </a:p>
          <a:p>
            <a:r>
              <a:rPr lang="ja-JP" altLang="en-US" dirty="0"/>
              <a:t>が今回は、等高重心という極めて不安定な構造を考えてみた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この立体は坂道を時折方向を変えながら転がり落ちてゆく</a:t>
            </a:r>
            <a:endParaRPr kumimoji="1" lang="en-US" altLang="ja-JP" dirty="0"/>
          </a:p>
          <a:p>
            <a:r>
              <a:rPr lang="ja-JP" altLang="en-US" dirty="0"/>
              <a:t>人は世の中を渡るとき時折向転換を余儀なくさせられる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 algn="ctr">
              <a:buNone/>
            </a:pPr>
            <a:r>
              <a:rPr kumimoji="1" lang="ja-JP" altLang="en-US" sz="3600" dirty="0"/>
              <a:t>おしまい</a:t>
            </a:r>
          </a:p>
        </p:txBody>
      </p:sp>
    </p:spTree>
    <p:extLst>
      <p:ext uri="{BB962C8B-B14F-4D97-AF65-F5344CB8AC3E}">
        <p14:creationId xmlns:p14="http://schemas.microsoft.com/office/powerpoint/2010/main" val="101723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3925B9F-1281-8C07-47A6-82DCD4C8A0FF}"/>
              </a:ext>
            </a:extLst>
          </p:cNvPr>
          <p:cNvGrpSpPr/>
          <p:nvPr/>
        </p:nvGrpSpPr>
        <p:grpSpPr>
          <a:xfrm>
            <a:off x="4556589" y="3128816"/>
            <a:ext cx="2450387" cy="1543581"/>
            <a:chOff x="4556589" y="3128816"/>
            <a:chExt cx="2450387" cy="1543581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A520D5C5-6A16-382F-8465-62308C49C6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6589" y="4076049"/>
              <a:ext cx="1371599" cy="59634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3439F6BF-1EF5-CD20-CBCB-FAC299B5C986}"/>
                </a:ext>
              </a:extLst>
            </p:cNvPr>
            <p:cNvSpPr/>
            <p:nvPr/>
          </p:nvSpPr>
          <p:spPr>
            <a:xfrm>
              <a:off x="5491761" y="3128816"/>
              <a:ext cx="1515215" cy="1520687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9CF3FC68-A7AA-C59A-E8BF-0C52595BF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ツーサイクルローラーの動き</a:t>
            </a:r>
            <a:endParaRPr kumimoji="1" lang="ja-JP" altLang="en-US" b="1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15EC600-9D32-0B7B-681D-0C287CD463F0}"/>
              </a:ext>
            </a:extLst>
          </p:cNvPr>
          <p:cNvCxnSpPr/>
          <p:nvPr/>
        </p:nvCxnSpPr>
        <p:spPr>
          <a:xfrm>
            <a:off x="3339101" y="4695291"/>
            <a:ext cx="51781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886A9DB1-F513-D94F-FC92-D8D0F015CB2D}"/>
              </a:ext>
            </a:extLst>
          </p:cNvPr>
          <p:cNvGrpSpPr/>
          <p:nvPr/>
        </p:nvGrpSpPr>
        <p:grpSpPr>
          <a:xfrm>
            <a:off x="4738359" y="3330849"/>
            <a:ext cx="2464563" cy="1325563"/>
            <a:chOff x="4738359" y="3330849"/>
            <a:chExt cx="2464563" cy="1325563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FBAB3FF7-50E8-6E65-AA4B-18B13C82F6EE}"/>
                </a:ext>
              </a:extLst>
            </p:cNvPr>
            <p:cNvSpPr/>
            <p:nvPr/>
          </p:nvSpPr>
          <p:spPr>
            <a:xfrm rot="20483920">
              <a:off x="4738359" y="4149373"/>
              <a:ext cx="1525186" cy="427110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7CD6FB7B-EB80-C7F9-D989-0EE369058186}"/>
                </a:ext>
              </a:extLst>
            </p:cNvPr>
            <p:cNvSpPr/>
            <p:nvPr/>
          </p:nvSpPr>
          <p:spPr>
            <a:xfrm rot="1398647">
              <a:off x="5687707" y="3330849"/>
              <a:ext cx="1515215" cy="1325563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1964219-B2DE-C46E-1915-3CEC69BE3740}"/>
              </a:ext>
            </a:extLst>
          </p:cNvPr>
          <p:cNvGrpSpPr/>
          <p:nvPr/>
        </p:nvGrpSpPr>
        <p:grpSpPr>
          <a:xfrm>
            <a:off x="5033022" y="3520533"/>
            <a:ext cx="2354721" cy="1118225"/>
            <a:chOff x="5033022" y="3520533"/>
            <a:chExt cx="2354721" cy="1118225"/>
          </a:xfrm>
        </p:grpSpPr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E586FFB7-70E6-4702-195E-B4515C63E90F}"/>
                </a:ext>
              </a:extLst>
            </p:cNvPr>
            <p:cNvSpPr/>
            <p:nvPr/>
          </p:nvSpPr>
          <p:spPr>
            <a:xfrm rot="20833918">
              <a:off x="5033022" y="3813805"/>
              <a:ext cx="1525186" cy="821561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FA0FCC63-C126-04F7-4BC8-C632A826A443}"/>
                </a:ext>
              </a:extLst>
            </p:cNvPr>
            <p:cNvSpPr/>
            <p:nvPr/>
          </p:nvSpPr>
          <p:spPr>
            <a:xfrm rot="1563518">
              <a:off x="5872528" y="3520533"/>
              <a:ext cx="1515215" cy="1118225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3BE7B44-96F6-70E4-6103-B4614EF137FE}"/>
              </a:ext>
            </a:extLst>
          </p:cNvPr>
          <p:cNvGrpSpPr/>
          <p:nvPr/>
        </p:nvGrpSpPr>
        <p:grpSpPr>
          <a:xfrm>
            <a:off x="5256009" y="3718651"/>
            <a:ext cx="2465196" cy="949080"/>
            <a:chOff x="5256009" y="3718651"/>
            <a:chExt cx="2465196" cy="949080"/>
          </a:xfrm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09BA6856-0FAC-E154-FEF1-99133DBB2B33}"/>
                </a:ext>
              </a:extLst>
            </p:cNvPr>
            <p:cNvSpPr/>
            <p:nvPr/>
          </p:nvSpPr>
          <p:spPr>
            <a:xfrm>
              <a:off x="6205990" y="3718651"/>
              <a:ext cx="1515215" cy="949080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FD8E4A1E-6C04-F962-9ADD-9777A267B165}"/>
                </a:ext>
              </a:extLst>
            </p:cNvPr>
            <p:cNvSpPr/>
            <p:nvPr/>
          </p:nvSpPr>
          <p:spPr>
            <a:xfrm>
              <a:off x="5256009" y="3726069"/>
              <a:ext cx="1525186" cy="934245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3AA1C8C0-4670-E1FE-30A3-29597B19AB44}"/>
              </a:ext>
            </a:extLst>
          </p:cNvPr>
          <p:cNvGrpSpPr/>
          <p:nvPr/>
        </p:nvGrpSpPr>
        <p:grpSpPr>
          <a:xfrm flipH="1">
            <a:off x="5530862" y="3530693"/>
            <a:ext cx="2354721" cy="1118225"/>
            <a:chOff x="5033022" y="3520533"/>
            <a:chExt cx="2354721" cy="1118225"/>
          </a:xfrm>
        </p:grpSpPr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493ADA06-E99D-AF33-E490-1020DBC60BC1}"/>
                </a:ext>
              </a:extLst>
            </p:cNvPr>
            <p:cNvSpPr/>
            <p:nvPr/>
          </p:nvSpPr>
          <p:spPr>
            <a:xfrm rot="20833918">
              <a:off x="5033022" y="3813805"/>
              <a:ext cx="1525186" cy="821561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E8466295-E648-DDF4-A5D1-183058520ECA}"/>
                </a:ext>
              </a:extLst>
            </p:cNvPr>
            <p:cNvSpPr/>
            <p:nvPr/>
          </p:nvSpPr>
          <p:spPr>
            <a:xfrm rot="1563518">
              <a:off x="5872528" y="3520533"/>
              <a:ext cx="1515215" cy="1118225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28F6122-BA99-9EB1-E44A-5FE9077208A3}"/>
              </a:ext>
            </a:extLst>
          </p:cNvPr>
          <p:cNvGrpSpPr/>
          <p:nvPr/>
        </p:nvGrpSpPr>
        <p:grpSpPr>
          <a:xfrm flipH="1">
            <a:off x="5688163" y="3319738"/>
            <a:ext cx="2464563" cy="1325563"/>
            <a:chOff x="4738359" y="3330849"/>
            <a:chExt cx="2464563" cy="1325563"/>
          </a:xfrm>
        </p:grpSpPr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C3297CC8-17D9-95EB-16BF-CCF912B18DFE}"/>
                </a:ext>
              </a:extLst>
            </p:cNvPr>
            <p:cNvSpPr/>
            <p:nvPr/>
          </p:nvSpPr>
          <p:spPr>
            <a:xfrm rot="20483920">
              <a:off x="4738359" y="4149373"/>
              <a:ext cx="1525186" cy="427110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3BF8CB85-7E57-A8FB-73D8-0540CA1D14E1}"/>
                </a:ext>
              </a:extLst>
            </p:cNvPr>
            <p:cNvSpPr/>
            <p:nvPr/>
          </p:nvSpPr>
          <p:spPr>
            <a:xfrm rot="1398647">
              <a:off x="5687707" y="3330849"/>
              <a:ext cx="1515215" cy="1325563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3C2F91F4-4B0A-43D5-EF84-60D70C874AB7}"/>
              </a:ext>
            </a:extLst>
          </p:cNvPr>
          <p:cNvGrpSpPr/>
          <p:nvPr/>
        </p:nvGrpSpPr>
        <p:grpSpPr>
          <a:xfrm flipH="1">
            <a:off x="5920521" y="3136832"/>
            <a:ext cx="2450387" cy="1543581"/>
            <a:chOff x="4556589" y="3128816"/>
            <a:chExt cx="2450387" cy="1543581"/>
          </a:xfrm>
        </p:grpSpPr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C14AEB78-ED2B-08F2-7939-2B1BB39F94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6589" y="4076049"/>
              <a:ext cx="1371599" cy="59634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楕円 30">
              <a:extLst>
                <a:ext uri="{FF2B5EF4-FFF2-40B4-BE49-F238E27FC236}">
                  <a16:creationId xmlns:a16="http://schemas.microsoft.com/office/drawing/2014/main" id="{CB3444C7-A1A9-EB37-FA0B-055B0662931C}"/>
                </a:ext>
              </a:extLst>
            </p:cNvPr>
            <p:cNvSpPr/>
            <p:nvPr/>
          </p:nvSpPr>
          <p:spPr>
            <a:xfrm>
              <a:off x="5491761" y="3128816"/>
              <a:ext cx="1515215" cy="1520687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4C2FB56-994B-51C8-53A7-FE6B24B04E56}"/>
              </a:ext>
            </a:extLst>
          </p:cNvPr>
          <p:cNvSpPr txBox="1"/>
          <p:nvPr/>
        </p:nvSpPr>
        <p:spPr>
          <a:xfrm>
            <a:off x="1069848" y="2386583"/>
            <a:ext cx="45273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重心は蛇行するが</a:t>
            </a:r>
            <a:endParaRPr kumimoji="1" lang="en-US" altLang="ja-JP" sz="3200" dirty="0"/>
          </a:p>
          <a:p>
            <a:r>
              <a:rPr kumimoji="1" lang="ja-JP" altLang="en-US" sz="3200" dirty="0"/>
              <a:t>　高さは変わらない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F8D0DC5-324A-DEBD-6481-A54075F4F3C7}"/>
              </a:ext>
            </a:extLst>
          </p:cNvPr>
          <p:cNvSpPr txBox="1"/>
          <p:nvPr/>
        </p:nvSpPr>
        <p:spPr>
          <a:xfrm>
            <a:off x="6801899" y="5045271"/>
            <a:ext cx="4527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だから転がり続けます</a:t>
            </a:r>
          </a:p>
        </p:txBody>
      </p:sp>
      <p:sp>
        <p:nvSpPr>
          <p:cNvPr id="3" name="楕円 2"/>
          <p:cNvSpPr/>
          <p:nvPr/>
        </p:nvSpPr>
        <p:spPr>
          <a:xfrm>
            <a:off x="5709969" y="4134269"/>
            <a:ext cx="71179" cy="7899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楕円 31"/>
          <p:cNvSpPr/>
          <p:nvPr/>
        </p:nvSpPr>
        <p:spPr>
          <a:xfrm>
            <a:off x="5930475" y="4131447"/>
            <a:ext cx="71179" cy="7899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32"/>
          <p:cNvSpPr/>
          <p:nvPr/>
        </p:nvSpPr>
        <p:spPr>
          <a:xfrm>
            <a:off x="6178572" y="4130541"/>
            <a:ext cx="71179" cy="7899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/>
          <p:cNvSpPr/>
          <p:nvPr/>
        </p:nvSpPr>
        <p:spPr>
          <a:xfrm>
            <a:off x="6421679" y="4131447"/>
            <a:ext cx="71179" cy="7899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楕円 36"/>
          <p:cNvSpPr/>
          <p:nvPr/>
        </p:nvSpPr>
        <p:spPr>
          <a:xfrm>
            <a:off x="6690939" y="4128323"/>
            <a:ext cx="71179" cy="7899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楕円 37"/>
          <p:cNvSpPr/>
          <p:nvPr/>
        </p:nvSpPr>
        <p:spPr>
          <a:xfrm>
            <a:off x="6928193" y="4137127"/>
            <a:ext cx="71179" cy="7899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楕円 38"/>
          <p:cNvSpPr/>
          <p:nvPr/>
        </p:nvSpPr>
        <p:spPr>
          <a:xfrm>
            <a:off x="7177594" y="4137127"/>
            <a:ext cx="71179" cy="7899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57601" y="1441342"/>
            <a:ext cx="4859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転がる方向正面から見た場合</a:t>
            </a:r>
          </a:p>
        </p:txBody>
      </p:sp>
    </p:spTree>
    <p:extLst>
      <p:ext uri="{BB962C8B-B14F-4D97-AF65-F5344CB8AC3E}">
        <p14:creationId xmlns:p14="http://schemas.microsoft.com/office/powerpoint/2010/main" val="254799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500"/>
                            </p:stCondLst>
                            <p:childTnLst>
                              <p:par>
                                <p:cTn id="8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2E54F9-1A13-B27B-53E5-B10F10C5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ツーサイクルローラー（</a:t>
            </a:r>
            <a:r>
              <a:rPr kumimoji="1" lang="en-US" altLang="ja-JP" b="1" dirty="0" err="1"/>
              <a:t>Oloi</a:t>
            </a:r>
            <a:r>
              <a:rPr lang="en-US" altLang="ja-JP" b="1" dirty="0" err="1"/>
              <a:t>d</a:t>
            </a:r>
            <a:r>
              <a:rPr kumimoji="1" lang="ja-JP" altLang="en-US" b="1" dirty="0"/>
              <a:t>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D05FC3-998A-A576-C1CE-A14560C57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二つの輪を互いに直角につなぐ</a:t>
            </a:r>
            <a:endParaRPr kumimoji="1" lang="en-US" altLang="ja-JP" dirty="0"/>
          </a:p>
          <a:p>
            <a:r>
              <a:rPr kumimoji="1" lang="ja-JP" altLang="en-US" dirty="0"/>
              <a:t>互いの円の図心を一致させた場合、転がすと重心は上下する</a:t>
            </a:r>
            <a:endParaRPr kumimoji="1" lang="en-US" altLang="ja-JP" dirty="0"/>
          </a:p>
          <a:p>
            <a:r>
              <a:rPr lang="ja-JP" altLang="en-US" dirty="0"/>
              <a:t>重心が常に一定（等高重心）していれば球のように転がるはず</a:t>
            </a:r>
            <a:endParaRPr lang="en-US" altLang="ja-JP" dirty="0"/>
          </a:p>
          <a:p>
            <a:r>
              <a:rPr kumimoji="1" lang="ja-JP" altLang="en-US" dirty="0"/>
              <a:t>等高重心となる</a:t>
            </a:r>
            <a:r>
              <a:rPr lang="ja-JP" altLang="en-US" dirty="0"/>
              <a:t>二円の重なり長さｘ</a:t>
            </a:r>
            <a:r>
              <a:rPr kumimoji="1" lang="ja-JP" altLang="en-US" dirty="0"/>
              <a:t>はｘ＝</a:t>
            </a:r>
            <a:r>
              <a:rPr kumimoji="1" lang="en-US" altLang="ja-JP" dirty="0"/>
              <a:t>(2-</a:t>
            </a:r>
            <a:r>
              <a:rPr kumimoji="1" lang="ja-JP" altLang="en-US" dirty="0"/>
              <a:t>√</a:t>
            </a:r>
            <a:r>
              <a:rPr kumimoji="1" lang="en-US" altLang="ja-JP" dirty="0"/>
              <a:t>2)</a:t>
            </a:r>
            <a:r>
              <a:rPr kumimoji="1" lang="ja-JP" altLang="en-US" dirty="0"/>
              <a:t>で求まる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A3BE970-55EE-CE99-6506-212D00D4DBED}"/>
              </a:ext>
            </a:extLst>
          </p:cNvPr>
          <p:cNvGrpSpPr/>
          <p:nvPr/>
        </p:nvGrpSpPr>
        <p:grpSpPr>
          <a:xfrm>
            <a:off x="3541980" y="4293548"/>
            <a:ext cx="2450387" cy="1543581"/>
            <a:chOff x="4556589" y="3128816"/>
            <a:chExt cx="2450387" cy="154358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A1799FD5-5CC4-3BCC-6588-603E1BD87B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6589" y="4076049"/>
              <a:ext cx="1371599" cy="59634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D13ED1E9-3EBB-E96B-0296-5852EA06724B}"/>
                </a:ext>
              </a:extLst>
            </p:cNvPr>
            <p:cNvSpPr/>
            <p:nvPr/>
          </p:nvSpPr>
          <p:spPr>
            <a:xfrm>
              <a:off x="5491761" y="3128816"/>
              <a:ext cx="1515215" cy="1520687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6B62932-F988-671B-5B77-FEE3948ED244}"/>
              </a:ext>
            </a:extLst>
          </p:cNvPr>
          <p:cNvGrpSpPr/>
          <p:nvPr/>
        </p:nvGrpSpPr>
        <p:grpSpPr>
          <a:xfrm>
            <a:off x="8924088" y="4729124"/>
            <a:ext cx="2465196" cy="1062541"/>
            <a:chOff x="5256009" y="3718651"/>
            <a:chExt cx="2465196" cy="949080"/>
          </a:xfrm>
        </p:grpSpPr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10853641-9A61-233B-DA9C-D33B7DC52478}"/>
                </a:ext>
              </a:extLst>
            </p:cNvPr>
            <p:cNvSpPr/>
            <p:nvPr/>
          </p:nvSpPr>
          <p:spPr>
            <a:xfrm>
              <a:off x="6205990" y="3718651"/>
              <a:ext cx="1515215" cy="949080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8493428E-0B4D-1AE7-45A9-B9DFED6E0F1E}"/>
                </a:ext>
              </a:extLst>
            </p:cNvPr>
            <p:cNvSpPr/>
            <p:nvPr/>
          </p:nvSpPr>
          <p:spPr>
            <a:xfrm>
              <a:off x="5256009" y="3726069"/>
              <a:ext cx="1525186" cy="934245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0D3FB45-1C0B-3B91-3FB7-DEF9D1122225}"/>
              </a:ext>
            </a:extLst>
          </p:cNvPr>
          <p:cNvCxnSpPr/>
          <p:nvPr/>
        </p:nvCxnSpPr>
        <p:spPr>
          <a:xfrm>
            <a:off x="1114817" y="5837129"/>
            <a:ext cx="49853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6941B82-528D-CB01-9FCF-B13E39C9FF8D}"/>
              </a:ext>
            </a:extLst>
          </p:cNvPr>
          <p:cNvCxnSpPr/>
          <p:nvPr/>
        </p:nvCxnSpPr>
        <p:spPr>
          <a:xfrm>
            <a:off x="6678449" y="5839217"/>
            <a:ext cx="49853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95B5024A-4B5A-33D4-D198-2B465EB02934}"/>
              </a:ext>
            </a:extLst>
          </p:cNvPr>
          <p:cNvCxnSpPr>
            <a:cxnSpLocks/>
          </p:cNvCxnSpPr>
          <p:nvPr/>
        </p:nvCxnSpPr>
        <p:spPr>
          <a:xfrm rot="5400000">
            <a:off x="1311166" y="5081286"/>
            <a:ext cx="1525186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C8B4DE5-B39F-A4B9-9883-9D3EBCE65893}"/>
              </a:ext>
            </a:extLst>
          </p:cNvPr>
          <p:cNvCxnSpPr>
            <a:cxnSpLocks/>
          </p:cNvCxnSpPr>
          <p:nvPr/>
        </p:nvCxnSpPr>
        <p:spPr>
          <a:xfrm rot="7980000">
            <a:off x="7258320" y="5286851"/>
            <a:ext cx="1525186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EE2D0A13-3866-5E5F-2162-F6603F9ECE89}"/>
              </a:ext>
            </a:extLst>
          </p:cNvPr>
          <p:cNvCxnSpPr>
            <a:cxnSpLocks/>
          </p:cNvCxnSpPr>
          <p:nvPr/>
        </p:nvCxnSpPr>
        <p:spPr>
          <a:xfrm rot="2700000">
            <a:off x="7315027" y="5290399"/>
            <a:ext cx="1525186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楕円 19">
            <a:extLst>
              <a:ext uri="{FF2B5EF4-FFF2-40B4-BE49-F238E27FC236}">
                <a16:creationId xmlns:a16="http://schemas.microsoft.com/office/drawing/2014/main" id="{AA4A13F9-9DDF-ED81-6E65-53CA41894AD9}"/>
              </a:ext>
            </a:extLst>
          </p:cNvPr>
          <p:cNvSpPr/>
          <p:nvPr/>
        </p:nvSpPr>
        <p:spPr>
          <a:xfrm>
            <a:off x="1322925" y="5240779"/>
            <a:ext cx="1497716" cy="543469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AB191870-272A-B9A8-E419-703C9C5D1A33}"/>
              </a:ext>
            </a:extLst>
          </p:cNvPr>
          <p:cNvCxnSpPr>
            <a:endCxn id="9" idx="4"/>
          </p:cNvCxnSpPr>
          <p:nvPr/>
        </p:nvCxnSpPr>
        <p:spPr>
          <a:xfrm>
            <a:off x="5220586" y="4061637"/>
            <a:ext cx="14174" cy="1752598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26CBB149-CB76-DE1D-7CFD-B64F735EF45B}"/>
              </a:ext>
            </a:extLst>
          </p:cNvPr>
          <p:cNvCxnSpPr>
            <a:cxnSpLocks/>
          </p:cNvCxnSpPr>
          <p:nvPr/>
        </p:nvCxnSpPr>
        <p:spPr>
          <a:xfrm rot="5400000">
            <a:off x="5234757" y="4182138"/>
            <a:ext cx="14174" cy="1752598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32B95E6-B750-2509-0F5E-85C923380801}"/>
              </a:ext>
            </a:extLst>
          </p:cNvPr>
          <p:cNvSpPr txBox="1"/>
          <p:nvPr/>
        </p:nvSpPr>
        <p:spPr>
          <a:xfrm>
            <a:off x="1322925" y="6027870"/>
            <a:ext cx="3636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ｒ</a:t>
            </a:r>
            <a:r>
              <a:rPr kumimoji="1" lang="ja-JP" altLang="en-US" dirty="0"/>
              <a:t>＝</a:t>
            </a:r>
            <a:r>
              <a:rPr kumimoji="1" lang="en-US" altLang="ja-JP" dirty="0"/>
              <a:t>(</a:t>
            </a:r>
            <a:r>
              <a:rPr kumimoji="1" lang="ja-JP" altLang="en-US" dirty="0"/>
              <a:t>３ｒーｘ）</a:t>
            </a:r>
            <a:r>
              <a:rPr kumimoji="1" lang="en-US" altLang="ja-JP" dirty="0" err="1"/>
              <a:t>sinθ</a:t>
            </a:r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C737B22-3E86-8E45-3117-36C801862B3A}"/>
              </a:ext>
            </a:extLst>
          </p:cNvPr>
          <p:cNvSpPr txBox="1"/>
          <p:nvPr/>
        </p:nvSpPr>
        <p:spPr>
          <a:xfrm>
            <a:off x="7499517" y="6001781"/>
            <a:ext cx="3636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ｒ</a:t>
            </a:r>
            <a:r>
              <a:rPr lang="en-US" altLang="ja-JP" dirty="0"/>
              <a:t>/</a:t>
            </a:r>
            <a:r>
              <a:rPr lang="ja-JP" altLang="en-US" dirty="0"/>
              <a:t>√２</a:t>
            </a:r>
            <a:r>
              <a:rPr kumimoji="1" lang="ja-JP" altLang="en-US" dirty="0"/>
              <a:t>＝</a:t>
            </a:r>
            <a:r>
              <a:rPr kumimoji="1" lang="en-US" altLang="ja-JP" dirty="0"/>
              <a:t>(</a:t>
            </a:r>
            <a:r>
              <a:rPr lang="ja-JP" altLang="en-US" dirty="0"/>
              <a:t>２</a:t>
            </a:r>
            <a:r>
              <a:rPr kumimoji="1" lang="ja-JP" altLang="en-US" dirty="0"/>
              <a:t>ｒーｘ</a:t>
            </a:r>
            <a:r>
              <a:rPr kumimoji="1" lang="en-US" altLang="ja-JP" dirty="0"/>
              <a:t>/</a:t>
            </a:r>
            <a:r>
              <a:rPr kumimoji="1" lang="ja-JP" altLang="en-US" dirty="0"/>
              <a:t>２）</a:t>
            </a:r>
            <a:r>
              <a:rPr kumimoji="1" lang="en-US" altLang="ja-JP" dirty="0" err="1"/>
              <a:t>sinθ</a:t>
            </a:r>
            <a:endParaRPr kumimoji="1" lang="ja-JP" altLang="en-US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C166D433-6B47-2E86-6F4A-2142DD17B6C5}"/>
              </a:ext>
            </a:extLst>
          </p:cNvPr>
          <p:cNvSpPr/>
          <p:nvPr/>
        </p:nvSpPr>
        <p:spPr>
          <a:xfrm>
            <a:off x="4688951" y="5273749"/>
            <a:ext cx="91984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FD4C4E7D-AE8E-F3D6-C47E-E1AD4CCD1F62}"/>
              </a:ext>
            </a:extLst>
          </p:cNvPr>
          <p:cNvSpPr/>
          <p:nvPr/>
        </p:nvSpPr>
        <p:spPr>
          <a:xfrm>
            <a:off x="7999201" y="5213489"/>
            <a:ext cx="95226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D1CC6EB2-D387-B0F1-374B-7627CB79CD3F}"/>
              </a:ext>
            </a:extLst>
          </p:cNvPr>
          <p:cNvSpPr/>
          <p:nvPr/>
        </p:nvSpPr>
        <p:spPr>
          <a:xfrm>
            <a:off x="2026171" y="5341085"/>
            <a:ext cx="100055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839382F5-BCF8-82FD-E0B1-C7943697DA18}"/>
              </a:ext>
            </a:extLst>
          </p:cNvPr>
          <p:cNvSpPr/>
          <p:nvPr/>
        </p:nvSpPr>
        <p:spPr>
          <a:xfrm>
            <a:off x="10108315" y="5231217"/>
            <a:ext cx="97570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172FF11-5EAE-84C1-999E-C83FCDC5391E}"/>
              </a:ext>
            </a:extLst>
          </p:cNvPr>
          <p:cNvSpPr txBox="1"/>
          <p:nvPr/>
        </p:nvSpPr>
        <p:spPr>
          <a:xfrm>
            <a:off x="3934047" y="5570837"/>
            <a:ext cx="661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θ</a:t>
            </a:r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411EC5F-8E8E-9A31-3B3F-6E7551B10755}"/>
              </a:ext>
            </a:extLst>
          </p:cNvPr>
          <p:cNvSpPr txBox="1"/>
          <p:nvPr/>
        </p:nvSpPr>
        <p:spPr>
          <a:xfrm>
            <a:off x="5295176" y="5187610"/>
            <a:ext cx="661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ｒ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A1F21C5-B004-6589-1A21-17669517AD2C}"/>
              </a:ext>
            </a:extLst>
          </p:cNvPr>
          <p:cNvSpPr txBox="1"/>
          <p:nvPr/>
        </p:nvSpPr>
        <p:spPr>
          <a:xfrm>
            <a:off x="7608634" y="5550292"/>
            <a:ext cx="104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ｒ</a:t>
            </a:r>
            <a:r>
              <a:rPr kumimoji="1" lang="en-US" altLang="ja-JP" dirty="0"/>
              <a:t>/</a:t>
            </a:r>
            <a:r>
              <a:rPr kumimoji="1" lang="ja-JP" altLang="en-US" dirty="0"/>
              <a:t>√</a:t>
            </a:r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389BD02-968E-157F-F9BF-B47549076294}"/>
              </a:ext>
            </a:extLst>
          </p:cNvPr>
          <p:cNvSpPr txBox="1"/>
          <p:nvPr/>
        </p:nvSpPr>
        <p:spPr>
          <a:xfrm>
            <a:off x="4458747" y="4967873"/>
            <a:ext cx="661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ｘ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C4AA5A6-34B6-A15F-1930-51B035D446C5}"/>
              </a:ext>
            </a:extLst>
          </p:cNvPr>
          <p:cNvSpPr txBox="1"/>
          <p:nvPr/>
        </p:nvSpPr>
        <p:spPr>
          <a:xfrm>
            <a:off x="3819969" y="6081823"/>
            <a:ext cx="3939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⇐　状態①と②を連立して解く　⇒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E9F623-31E3-0F9B-59CD-E312EA2C237C}"/>
              </a:ext>
            </a:extLst>
          </p:cNvPr>
          <p:cNvSpPr txBox="1"/>
          <p:nvPr/>
        </p:nvSpPr>
        <p:spPr>
          <a:xfrm>
            <a:off x="2820641" y="4061637"/>
            <a:ext cx="111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状態①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C8C211A-DD6C-576D-E734-F02E7707722A}"/>
              </a:ext>
            </a:extLst>
          </p:cNvPr>
          <p:cNvSpPr txBox="1"/>
          <p:nvPr/>
        </p:nvSpPr>
        <p:spPr>
          <a:xfrm>
            <a:off x="8480726" y="4118340"/>
            <a:ext cx="111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状態②</a:t>
            </a:r>
          </a:p>
        </p:txBody>
      </p:sp>
    </p:spTree>
    <p:extLst>
      <p:ext uri="{BB962C8B-B14F-4D97-AF65-F5344CB8AC3E}">
        <p14:creationId xmlns:p14="http://schemas.microsoft.com/office/powerpoint/2010/main" val="3844098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44876"/>
            <a:ext cx="10515600" cy="4351338"/>
          </a:xfrm>
        </p:spPr>
        <p:txBody>
          <a:bodyPr/>
          <a:lstStyle/>
          <a:p>
            <a:r>
              <a:rPr kumimoji="1" lang="ja-JP" altLang="en-US" dirty="0"/>
              <a:t>線分（針金）に展開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F2E54F9-1A13-B27B-53E5-B10F10C5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ツーサイクルローラー（</a:t>
            </a:r>
            <a:r>
              <a:rPr kumimoji="1" lang="en-US" altLang="ja-JP" b="1" dirty="0" err="1"/>
              <a:t>Oloi</a:t>
            </a:r>
            <a:r>
              <a:rPr lang="en-US" altLang="ja-JP" b="1" dirty="0" err="1"/>
              <a:t>d</a:t>
            </a:r>
            <a:r>
              <a:rPr kumimoji="1" lang="ja-JP" altLang="en-US" b="1" dirty="0"/>
              <a:t>）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3272589" y="3667125"/>
            <a:ext cx="5428647" cy="2050181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フリーフォーム 6"/>
          <p:cNvSpPr/>
          <p:nvPr/>
        </p:nvSpPr>
        <p:spPr>
          <a:xfrm>
            <a:off x="3185963" y="4485272"/>
            <a:ext cx="5505649" cy="1232034"/>
          </a:xfrm>
          <a:custGeom>
            <a:avLst/>
            <a:gdLst>
              <a:gd name="connsiteX0" fmla="*/ 0 w 3715351"/>
              <a:gd name="connsiteY0" fmla="*/ 0 h 3311091"/>
              <a:gd name="connsiteX1" fmla="*/ 9625 w 3715351"/>
              <a:gd name="connsiteY1" fmla="*/ 1934678 h 3311091"/>
              <a:gd name="connsiteX2" fmla="*/ 3715351 w 3715351"/>
              <a:gd name="connsiteY2" fmla="*/ 3311091 h 3311091"/>
              <a:gd name="connsiteX0" fmla="*/ 0 w 5650029"/>
              <a:gd name="connsiteY0" fmla="*/ 1024801 h 1496440"/>
              <a:gd name="connsiteX1" fmla="*/ 1944303 w 5650029"/>
              <a:gd name="connsiteY1" fmla="*/ 120027 h 1496440"/>
              <a:gd name="connsiteX2" fmla="*/ 5650029 w 5650029"/>
              <a:gd name="connsiteY2" fmla="*/ 1496440 h 1496440"/>
              <a:gd name="connsiteX0" fmla="*/ 0 w 5650029"/>
              <a:gd name="connsiteY0" fmla="*/ 1097656 h 1569295"/>
              <a:gd name="connsiteX1" fmla="*/ 1944303 w 5650029"/>
              <a:gd name="connsiteY1" fmla="*/ 192882 h 1569295"/>
              <a:gd name="connsiteX2" fmla="*/ 5650029 w 5650029"/>
              <a:gd name="connsiteY2" fmla="*/ 1569295 h 1569295"/>
              <a:gd name="connsiteX0" fmla="*/ 0 w 5650029"/>
              <a:gd name="connsiteY0" fmla="*/ 904774 h 1376413"/>
              <a:gd name="connsiteX1" fmla="*/ 1944303 w 5650029"/>
              <a:gd name="connsiteY1" fmla="*/ 0 h 1376413"/>
              <a:gd name="connsiteX2" fmla="*/ 5650029 w 5650029"/>
              <a:gd name="connsiteY2" fmla="*/ 1376413 h 1376413"/>
              <a:gd name="connsiteX0" fmla="*/ 0 w 5650029"/>
              <a:gd name="connsiteY0" fmla="*/ 904774 h 1376413"/>
              <a:gd name="connsiteX1" fmla="*/ 1944303 w 5650029"/>
              <a:gd name="connsiteY1" fmla="*/ 0 h 1376413"/>
              <a:gd name="connsiteX2" fmla="*/ 5650029 w 5650029"/>
              <a:gd name="connsiteY2" fmla="*/ 1376413 h 1376413"/>
              <a:gd name="connsiteX0" fmla="*/ 0 w 5650029"/>
              <a:gd name="connsiteY0" fmla="*/ 904774 h 1376413"/>
              <a:gd name="connsiteX1" fmla="*/ 1944303 w 5650029"/>
              <a:gd name="connsiteY1" fmla="*/ 0 h 1376413"/>
              <a:gd name="connsiteX2" fmla="*/ 5650029 w 5650029"/>
              <a:gd name="connsiteY2" fmla="*/ 1376413 h 1376413"/>
              <a:gd name="connsiteX0" fmla="*/ 0 w 6776184"/>
              <a:gd name="connsiteY0" fmla="*/ 1443789 h 1443789"/>
              <a:gd name="connsiteX1" fmla="*/ 3070458 w 6776184"/>
              <a:gd name="connsiteY1" fmla="*/ 0 h 1443789"/>
              <a:gd name="connsiteX2" fmla="*/ 6776184 w 6776184"/>
              <a:gd name="connsiteY2" fmla="*/ 1376413 h 1443789"/>
              <a:gd name="connsiteX0" fmla="*/ 0 w 5900285"/>
              <a:gd name="connsiteY0" fmla="*/ 1029902 h 1376413"/>
              <a:gd name="connsiteX1" fmla="*/ 2194559 w 5900285"/>
              <a:gd name="connsiteY1" fmla="*/ 0 h 1376413"/>
              <a:gd name="connsiteX2" fmla="*/ 5900285 w 5900285"/>
              <a:gd name="connsiteY2" fmla="*/ 1376413 h 1376413"/>
              <a:gd name="connsiteX0" fmla="*/ 0 w 5505649"/>
              <a:gd name="connsiteY0" fmla="*/ 1029902 h 1232034"/>
              <a:gd name="connsiteX1" fmla="*/ 2194559 w 5505649"/>
              <a:gd name="connsiteY1" fmla="*/ 0 h 1232034"/>
              <a:gd name="connsiteX2" fmla="*/ 5505649 w 5505649"/>
              <a:gd name="connsiteY2" fmla="*/ 1232034 h 1232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05649" h="1232034">
                <a:moveTo>
                  <a:pt x="0" y="1029902"/>
                </a:moveTo>
                <a:cubicBezTo>
                  <a:pt x="725102" y="664143"/>
                  <a:pt x="1199948" y="423511"/>
                  <a:pt x="2194559" y="0"/>
                </a:cubicBezTo>
                <a:lnTo>
                  <a:pt x="5505649" y="1232034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弧 7"/>
          <p:cNvSpPr/>
          <p:nvPr/>
        </p:nvSpPr>
        <p:spPr>
          <a:xfrm>
            <a:off x="2685449" y="3290084"/>
            <a:ext cx="3339966" cy="2390376"/>
          </a:xfrm>
          <a:prstGeom prst="arc">
            <a:avLst>
              <a:gd name="adj1" fmla="val 9053497"/>
              <a:gd name="adj2" fmla="val 12691774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5149514" y="4573309"/>
            <a:ext cx="415073" cy="115503"/>
          </a:xfrm>
          <a:custGeom>
            <a:avLst/>
            <a:gdLst>
              <a:gd name="connsiteX0" fmla="*/ 250257 w 259882"/>
              <a:gd name="connsiteY0" fmla="*/ 0 h 211756"/>
              <a:gd name="connsiteX1" fmla="*/ 0 w 259882"/>
              <a:gd name="connsiteY1" fmla="*/ 115503 h 211756"/>
              <a:gd name="connsiteX2" fmla="*/ 259882 w 259882"/>
              <a:gd name="connsiteY2" fmla="*/ 211756 h 211756"/>
              <a:gd name="connsiteX0" fmla="*/ 415073 w 415073"/>
              <a:gd name="connsiteY0" fmla="*/ 0 h 115503"/>
              <a:gd name="connsiteX1" fmla="*/ 164816 w 415073"/>
              <a:gd name="connsiteY1" fmla="*/ 115503 h 115503"/>
              <a:gd name="connsiteX2" fmla="*/ 0 w 415073"/>
              <a:gd name="connsiteY2" fmla="*/ 47077 h 1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5073" h="115503">
                <a:moveTo>
                  <a:pt x="415073" y="0"/>
                </a:moveTo>
                <a:lnTo>
                  <a:pt x="164816" y="115503"/>
                </a:lnTo>
                <a:lnTo>
                  <a:pt x="0" y="4707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176339" y="2101316"/>
            <a:ext cx="2868329" cy="3378468"/>
          </a:xfrm>
          <a:custGeom>
            <a:avLst/>
            <a:gdLst>
              <a:gd name="connsiteX0" fmla="*/ 0 w 2868329"/>
              <a:gd name="connsiteY0" fmla="*/ 3378468 h 3378468"/>
              <a:gd name="connsiteX1" fmla="*/ 2184935 w 2868329"/>
              <a:gd name="connsiteY1" fmla="*/ 2348565 h 3378468"/>
              <a:gd name="connsiteX2" fmla="*/ 2858704 w 2868329"/>
              <a:gd name="connsiteY2" fmla="*/ 2618072 h 3378468"/>
              <a:gd name="connsiteX3" fmla="*/ 2868329 w 2868329"/>
              <a:gd name="connsiteY3" fmla="*/ 0 h 3378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68329" h="3378468">
                <a:moveTo>
                  <a:pt x="0" y="3378468"/>
                </a:moveTo>
                <a:lnTo>
                  <a:pt x="2184935" y="2348565"/>
                </a:lnTo>
                <a:lnTo>
                  <a:pt x="2858704" y="2618072"/>
                </a:lnTo>
                <a:cubicBezTo>
                  <a:pt x="2861912" y="1745381"/>
                  <a:pt x="2865121" y="872691"/>
                  <a:pt x="2868329" y="0"/>
                </a:cubicBez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弧 10"/>
          <p:cNvSpPr/>
          <p:nvPr/>
        </p:nvSpPr>
        <p:spPr>
          <a:xfrm>
            <a:off x="4543124" y="2378591"/>
            <a:ext cx="4384307" cy="5534093"/>
          </a:xfrm>
          <a:prstGeom prst="arc">
            <a:avLst>
              <a:gd name="adj1" fmla="val 16003370"/>
              <a:gd name="adj2" fmla="val 44637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5794408" y="4177263"/>
            <a:ext cx="221381" cy="385011"/>
          </a:xfrm>
          <a:custGeom>
            <a:avLst/>
            <a:gdLst>
              <a:gd name="connsiteX0" fmla="*/ 0 w 221381"/>
              <a:gd name="connsiteY0" fmla="*/ 385011 h 385011"/>
              <a:gd name="connsiteX1" fmla="*/ 0 w 221381"/>
              <a:gd name="connsiteY1" fmla="*/ 0 h 385011"/>
              <a:gd name="connsiteX2" fmla="*/ 221381 w 221381"/>
              <a:gd name="connsiteY2" fmla="*/ 96253 h 385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381" h="385011">
                <a:moveTo>
                  <a:pt x="0" y="385011"/>
                </a:moveTo>
                <a:lnTo>
                  <a:pt x="0" y="0"/>
                </a:lnTo>
                <a:lnTo>
                  <a:pt x="221381" y="9625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" name="グループ化 20"/>
          <p:cNvGrpSpPr/>
          <p:nvPr/>
        </p:nvGrpSpPr>
        <p:grpSpPr>
          <a:xfrm>
            <a:off x="5149514" y="2194459"/>
            <a:ext cx="2234666" cy="3416969"/>
            <a:chOff x="5138286" y="1289785"/>
            <a:chExt cx="2234666" cy="3416969"/>
          </a:xfrm>
        </p:grpSpPr>
        <p:sp>
          <p:nvSpPr>
            <p:cNvPr id="22" name="円弧 21"/>
            <p:cNvSpPr/>
            <p:nvPr/>
          </p:nvSpPr>
          <p:spPr>
            <a:xfrm>
              <a:off x="5138286" y="3397650"/>
              <a:ext cx="2234666" cy="1309104"/>
            </a:xfrm>
            <a:prstGeom prst="arc">
              <a:avLst>
                <a:gd name="adj1" fmla="val 13298631"/>
                <a:gd name="adj2" fmla="val 12691774"/>
              </a:avLst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フリーフォーム 22"/>
            <p:cNvSpPr/>
            <p:nvPr/>
          </p:nvSpPr>
          <p:spPr>
            <a:xfrm>
              <a:off x="5486400" y="1289785"/>
              <a:ext cx="577516" cy="2521819"/>
            </a:xfrm>
            <a:custGeom>
              <a:avLst/>
              <a:gdLst>
                <a:gd name="connsiteX0" fmla="*/ 0 w 577516"/>
                <a:gd name="connsiteY0" fmla="*/ 2300438 h 2521819"/>
                <a:gd name="connsiteX1" fmla="*/ 539015 w 577516"/>
                <a:gd name="connsiteY1" fmla="*/ 2521819 h 2521819"/>
                <a:gd name="connsiteX2" fmla="*/ 577516 w 577516"/>
                <a:gd name="connsiteY2" fmla="*/ 0 h 2521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7516" h="2521819">
                  <a:moveTo>
                    <a:pt x="0" y="2300438"/>
                  </a:moveTo>
                  <a:lnTo>
                    <a:pt x="539015" y="2521819"/>
                  </a:lnTo>
                  <a:lnTo>
                    <a:pt x="577516" y="0"/>
                  </a:ln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4296384" y="3099405"/>
            <a:ext cx="3062129" cy="2502295"/>
            <a:chOff x="4312427" y="2212178"/>
            <a:chExt cx="3062129" cy="2502295"/>
          </a:xfrm>
        </p:grpSpPr>
        <p:sp>
          <p:nvSpPr>
            <p:cNvPr id="19" name="円弧 18"/>
            <p:cNvSpPr/>
            <p:nvPr/>
          </p:nvSpPr>
          <p:spPr>
            <a:xfrm>
              <a:off x="4312427" y="2212178"/>
              <a:ext cx="1790297" cy="2321527"/>
            </a:xfrm>
            <a:prstGeom prst="arc">
              <a:avLst>
                <a:gd name="adj1" fmla="val 2318919"/>
                <a:gd name="adj2" fmla="val 1864518"/>
              </a:avLst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弧 24"/>
            <p:cNvSpPr/>
            <p:nvPr/>
          </p:nvSpPr>
          <p:spPr>
            <a:xfrm>
              <a:off x="5139890" y="3405369"/>
              <a:ext cx="2234666" cy="1309104"/>
            </a:xfrm>
            <a:prstGeom prst="arc">
              <a:avLst>
                <a:gd name="adj1" fmla="val 13298631"/>
                <a:gd name="adj2" fmla="val 12691774"/>
              </a:avLst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" name="直線コネクタ 27"/>
            <p:cNvCxnSpPr>
              <a:stCxn id="25" idx="2"/>
              <a:endCxn id="23" idx="1"/>
            </p:cNvCxnSpPr>
            <p:nvPr/>
          </p:nvCxnSpPr>
          <p:spPr>
            <a:xfrm>
              <a:off x="5485599" y="3586521"/>
              <a:ext cx="567087" cy="310623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円弧 29"/>
          <p:cNvSpPr/>
          <p:nvPr/>
        </p:nvSpPr>
        <p:spPr>
          <a:xfrm>
            <a:off x="4384309" y="4591150"/>
            <a:ext cx="3039973" cy="1813294"/>
          </a:xfrm>
          <a:prstGeom prst="arc">
            <a:avLst>
              <a:gd name="adj1" fmla="val 17912659"/>
              <a:gd name="adj2" fmla="val 10821187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>
            <a:off x="3980046" y="2879320"/>
            <a:ext cx="2071036" cy="2967452"/>
          </a:xfrm>
          <a:prstGeom prst="arc">
            <a:avLst>
              <a:gd name="adj1" fmla="val 3722709"/>
              <a:gd name="adj2" fmla="val 1878051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6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3" grpId="0" animBg="1"/>
      <p:bldP spid="13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540036-DEB3-F3AB-7F6F-B84E0DABA5E2}"/>
              </a:ext>
            </a:extLst>
          </p:cNvPr>
          <p:cNvSpPr txBox="1"/>
          <p:nvPr/>
        </p:nvSpPr>
        <p:spPr>
          <a:xfrm>
            <a:off x="1235553" y="769534"/>
            <a:ext cx="3636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ｒ</a:t>
            </a:r>
            <a:r>
              <a:rPr kumimoji="1" lang="ja-JP" altLang="en-US" sz="2400" dirty="0"/>
              <a:t>＝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３ｒーｘ）</a:t>
            </a:r>
            <a:r>
              <a:rPr kumimoji="1" lang="en-US" altLang="ja-JP" sz="2400" dirty="0" err="1"/>
              <a:t>sinθ</a:t>
            </a:r>
            <a:endParaRPr kumimoji="1"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7493D78-E74C-B1EF-DDDC-F706E268376C}"/>
              </a:ext>
            </a:extLst>
          </p:cNvPr>
          <p:cNvSpPr txBox="1"/>
          <p:nvPr/>
        </p:nvSpPr>
        <p:spPr>
          <a:xfrm>
            <a:off x="1235553" y="1416400"/>
            <a:ext cx="4504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ｒ</a:t>
            </a:r>
            <a:r>
              <a:rPr lang="en-US" altLang="ja-JP" sz="2400" dirty="0"/>
              <a:t>/</a:t>
            </a:r>
            <a:r>
              <a:rPr lang="ja-JP" altLang="en-US" sz="2400" dirty="0"/>
              <a:t>√２</a:t>
            </a:r>
            <a:r>
              <a:rPr kumimoji="1" lang="ja-JP" altLang="en-US" sz="2400" dirty="0"/>
              <a:t>＝</a:t>
            </a:r>
            <a:r>
              <a:rPr kumimoji="1" lang="en-US" altLang="ja-JP" sz="2400" dirty="0"/>
              <a:t>(</a:t>
            </a:r>
            <a:r>
              <a:rPr lang="ja-JP" altLang="en-US" sz="2400" dirty="0"/>
              <a:t>２</a:t>
            </a:r>
            <a:r>
              <a:rPr kumimoji="1" lang="ja-JP" altLang="en-US" sz="2400" dirty="0"/>
              <a:t>ｒーｘ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２）</a:t>
            </a:r>
            <a:r>
              <a:rPr kumimoji="1" lang="en-US" altLang="ja-JP" sz="2400" dirty="0" err="1"/>
              <a:t>sinθ</a:t>
            </a:r>
            <a:endParaRPr kumimoji="1" lang="ja-JP" altLang="en-US" sz="2400" dirty="0"/>
          </a:p>
        </p:txBody>
      </p:sp>
      <p:sp>
        <p:nvSpPr>
          <p:cNvPr id="6" name="左中かっこ 5">
            <a:extLst>
              <a:ext uri="{FF2B5EF4-FFF2-40B4-BE49-F238E27FC236}">
                <a16:creationId xmlns:a16="http://schemas.microsoft.com/office/drawing/2014/main" id="{04A1516F-BD96-FDA2-D426-56C0CD4C1350}"/>
              </a:ext>
            </a:extLst>
          </p:cNvPr>
          <p:cNvSpPr/>
          <p:nvPr/>
        </p:nvSpPr>
        <p:spPr>
          <a:xfrm>
            <a:off x="977925" y="895649"/>
            <a:ext cx="218300" cy="982416"/>
          </a:xfrm>
          <a:prstGeom prst="leftBrace">
            <a:avLst>
              <a:gd name="adj1" fmla="val 5414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6DD499-3FC2-9586-9081-A81212AC191D}"/>
              </a:ext>
            </a:extLst>
          </p:cNvPr>
          <p:cNvSpPr txBox="1"/>
          <p:nvPr/>
        </p:nvSpPr>
        <p:spPr>
          <a:xfrm>
            <a:off x="7059097" y="921934"/>
            <a:ext cx="3636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ｒ</a:t>
            </a:r>
            <a:r>
              <a:rPr lang="en-US" altLang="ja-JP" sz="2400" dirty="0"/>
              <a:t>/</a:t>
            </a:r>
            <a:r>
              <a:rPr lang="en-US" altLang="ja-JP" sz="2400" dirty="0" err="1"/>
              <a:t>sinθ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３ｒーｘ）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67D8D8-FE6D-7E3F-A7AE-8C45B9357AFD}"/>
              </a:ext>
            </a:extLst>
          </p:cNvPr>
          <p:cNvSpPr txBox="1"/>
          <p:nvPr/>
        </p:nvSpPr>
        <p:spPr>
          <a:xfrm>
            <a:off x="6958513" y="1499512"/>
            <a:ext cx="4963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ｒ</a:t>
            </a:r>
            <a:r>
              <a:rPr lang="en-US" altLang="ja-JP" sz="2400" dirty="0"/>
              <a:t>/</a:t>
            </a:r>
            <a:r>
              <a:rPr lang="en-US" altLang="ja-JP" sz="2400" dirty="0" err="1"/>
              <a:t>sinθ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</a:t>
            </a:r>
            <a:r>
              <a:rPr lang="en-US" altLang="ja-JP" sz="2400" dirty="0"/>
              <a:t>(</a:t>
            </a:r>
            <a:r>
              <a:rPr lang="ja-JP" altLang="en-US" sz="2400" dirty="0"/>
              <a:t>√２ </a:t>
            </a:r>
            <a:r>
              <a:rPr kumimoji="1" lang="en-US" altLang="ja-JP" sz="2400" dirty="0"/>
              <a:t>(</a:t>
            </a:r>
            <a:r>
              <a:rPr lang="ja-JP" altLang="en-US" sz="2400" dirty="0"/>
              <a:t>２</a:t>
            </a:r>
            <a:r>
              <a:rPr kumimoji="1" lang="ja-JP" altLang="en-US" sz="2400" dirty="0"/>
              <a:t>ｒーｘ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２）</a:t>
            </a:r>
            <a:r>
              <a:rPr kumimoji="1"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9" name="左中かっこ 8">
            <a:extLst>
              <a:ext uri="{FF2B5EF4-FFF2-40B4-BE49-F238E27FC236}">
                <a16:creationId xmlns:a16="http://schemas.microsoft.com/office/drawing/2014/main" id="{2D99E259-0C28-F5C9-68E7-15E9525ECFBC}"/>
              </a:ext>
            </a:extLst>
          </p:cNvPr>
          <p:cNvSpPr/>
          <p:nvPr/>
        </p:nvSpPr>
        <p:spPr>
          <a:xfrm>
            <a:off x="6548189" y="974897"/>
            <a:ext cx="218300" cy="982416"/>
          </a:xfrm>
          <a:prstGeom prst="leftBrace">
            <a:avLst>
              <a:gd name="adj1" fmla="val 5414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6FBEAE4F-B810-C830-11EF-8C3818AA08C3}"/>
              </a:ext>
            </a:extLst>
          </p:cNvPr>
          <p:cNvSpPr/>
          <p:nvPr/>
        </p:nvSpPr>
        <p:spPr>
          <a:xfrm>
            <a:off x="5850194" y="1324607"/>
            <a:ext cx="505971" cy="23872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折線 10">
            <a:extLst>
              <a:ext uri="{FF2B5EF4-FFF2-40B4-BE49-F238E27FC236}">
                <a16:creationId xmlns:a16="http://schemas.microsoft.com/office/drawing/2014/main" id="{D4064291-0A3C-AEF5-BCF5-F04FF14009C7}"/>
              </a:ext>
            </a:extLst>
          </p:cNvPr>
          <p:cNvSpPr/>
          <p:nvPr/>
        </p:nvSpPr>
        <p:spPr>
          <a:xfrm flipV="1">
            <a:off x="1196225" y="2231928"/>
            <a:ext cx="455594" cy="46166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9D32F43-E018-D97F-B641-67391D6E832C}"/>
              </a:ext>
            </a:extLst>
          </p:cNvPr>
          <p:cNvSpPr txBox="1"/>
          <p:nvPr/>
        </p:nvSpPr>
        <p:spPr>
          <a:xfrm>
            <a:off x="2116112" y="2261515"/>
            <a:ext cx="7499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ｒ</a:t>
            </a:r>
            <a:r>
              <a:rPr lang="en-US" altLang="ja-JP" sz="2400" dirty="0"/>
              <a:t>/</a:t>
            </a:r>
            <a:r>
              <a:rPr lang="en-US" altLang="ja-JP" sz="2400" dirty="0" err="1"/>
              <a:t>sinθ</a:t>
            </a:r>
            <a:r>
              <a:rPr kumimoji="1" lang="ja-JP" altLang="en-US" sz="2400" dirty="0"/>
              <a:t> ＝</a:t>
            </a:r>
            <a:r>
              <a:rPr lang="ja-JP" altLang="en-US" sz="2400" dirty="0"/>
              <a:t> </a:t>
            </a:r>
            <a:r>
              <a:rPr kumimoji="1" lang="ja-JP" altLang="en-US" sz="2400" dirty="0"/>
              <a:t>３ｒーｘ ＝</a:t>
            </a:r>
            <a:r>
              <a:rPr lang="ja-JP" altLang="en-US" sz="2400" dirty="0"/>
              <a:t> √２ </a:t>
            </a:r>
            <a:r>
              <a:rPr kumimoji="1" lang="en-US" altLang="ja-JP" sz="2400" dirty="0"/>
              <a:t>(</a:t>
            </a:r>
            <a:r>
              <a:rPr lang="ja-JP" altLang="en-US" sz="2400" dirty="0"/>
              <a:t>２</a:t>
            </a:r>
            <a:r>
              <a:rPr kumimoji="1" lang="ja-JP" altLang="en-US" sz="2400" dirty="0"/>
              <a:t>ｒーｘ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２）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2B1FCD3-4CB4-B975-8236-4C9AC61126FF}"/>
              </a:ext>
            </a:extLst>
          </p:cNvPr>
          <p:cNvSpPr txBox="1"/>
          <p:nvPr/>
        </p:nvSpPr>
        <p:spPr>
          <a:xfrm>
            <a:off x="2121028" y="2826879"/>
            <a:ext cx="7499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 </a:t>
            </a:r>
            <a:r>
              <a:rPr kumimoji="1" lang="ja-JP" altLang="en-US" sz="2400" dirty="0"/>
              <a:t>３ｒーｘ ＝</a:t>
            </a:r>
            <a:r>
              <a:rPr lang="ja-JP" altLang="en-US" sz="2400" dirty="0"/>
              <a:t> ２√２ｒ</a:t>
            </a:r>
            <a:r>
              <a:rPr kumimoji="1" lang="ja-JP" altLang="en-US" sz="2400" dirty="0"/>
              <a:t>ー√</a:t>
            </a:r>
            <a:r>
              <a:rPr lang="ja-JP" altLang="en-US" sz="2400" dirty="0"/>
              <a:t>２ｘ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２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1DBD493-512C-A0D1-36A6-062C018175F1}"/>
              </a:ext>
            </a:extLst>
          </p:cNvPr>
          <p:cNvSpPr txBox="1"/>
          <p:nvPr/>
        </p:nvSpPr>
        <p:spPr>
          <a:xfrm>
            <a:off x="2116112" y="3392233"/>
            <a:ext cx="7499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（√２</a:t>
            </a:r>
            <a:r>
              <a:rPr lang="en-US" altLang="ja-JP" sz="2400" dirty="0"/>
              <a:t>/</a:t>
            </a:r>
            <a:r>
              <a:rPr lang="ja-JP" altLang="en-US" sz="2400" dirty="0"/>
              <a:t>２ー１）ｘ 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（２√２</a:t>
            </a:r>
            <a:r>
              <a:rPr kumimoji="1" lang="ja-JP" altLang="en-US" sz="2400" dirty="0"/>
              <a:t>ー</a:t>
            </a:r>
            <a:r>
              <a:rPr lang="ja-JP" altLang="en-US" sz="2400" dirty="0"/>
              <a:t>３）ｒ</a:t>
            </a:r>
            <a:endParaRPr kumimoji="1" lang="ja-JP" altLang="en-US" sz="24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EA0B132-A0EF-8B7A-1721-4EE38AD0CD3F}"/>
              </a:ext>
            </a:extLst>
          </p:cNvPr>
          <p:cNvSpPr txBox="1"/>
          <p:nvPr/>
        </p:nvSpPr>
        <p:spPr>
          <a:xfrm>
            <a:off x="2111196" y="3947757"/>
            <a:ext cx="7499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ｘ 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（２√２</a:t>
            </a:r>
            <a:r>
              <a:rPr kumimoji="1" lang="ja-JP" altLang="en-US" sz="2400" dirty="0"/>
              <a:t>ー</a:t>
            </a:r>
            <a:r>
              <a:rPr lang="ja-JP" altLang="en-US" sz="2400" dirty="0"/>
              <a:t>３）ｒ</a:t>
            </a:r>
            <a:r>
              <a:rPr lang="en-US" altLang="ja-JP" sz="2400" dirty="0"/>
              <a:t>/</a:t>
            </a:r>
            <a:r>
              <a:rPr lang="ja-JP" altLang="en-US" sz="2400" dirty="0"/>
              <a:t>（√２</a:t>
            </a:r>
            <a:r>
              <a:rPr lang="en-US" altLang="ja-JP" sz="2400" dirty="0"/>
              <a:t>/</a:t>
            </a:r>
            <a:r>
              <a:rPr lang="ja-JP" altLang="en-US" sz="2400" dirty="0"/>
              <a:t>２ー１）</a:t>
            </a:r>
            <a:endParaRPr kumimoji="1" lang="ja-JP" altLang="en-US" sz="24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9CA5A36-B444-EA25-C570-3C7FAD46FF3B}"/>
              </a:ext>
            </a:extLst>
          </p:cNvPr>
          <p:cNvSpPr txBox="1"/>
          <p:nvPr/>
        </p:nvSpPr>
        <p:spPr>
          <a:xfrm>
            <a:off x="2111206" y="4441435"/>
            <a:ext cx="859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ｘ 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（２√２</a:t>
            </a:r>
            <a:r>
              <a:rPr kumimoji="1" lang="ja-JP" altLang="en-US" sz="2400" dirty="0"/>
              <a:t>ー</a:t>
            </a:r>
            <a:r>
              <a:rPr lang="ja-JP" altLang="en-US" sz="2400" dirty="0"/>
              <a:t>３）（√２</a:t>
            </a:r>
            <a:r>
              <a:rPr lang="en-US" altLang="ja-JP" sz="2400" dirty="0"/>
              <a:t>/</a:t>
            </a:r>
            <a:r>
              <a:rPr lang="ja-JP" altLang="en-US" sz="2400" dirty="0"/>
              <a:t>２＋１）ｒ</a:t>
            </a:r>
            <a:r>
              <a:rPr lang="en-US" altLang="ja-JP" sz="2400" dirty="0"/>
              <a:t>/</a:t>
            </a:r>
            <a:r>
              <a:rPr lang="ja-JP" altLang="en-US" sz="2400" dirty="0"/>
              <a:t>（１</a:t>
            </a:r>
            <a:r>
              <a:rPr lang="en-US" altLang="ja-JP" sz="2400" dirty="0"/>
              <a:t>/</a:t>
            </a:r>
            <a:r>
              <a:rPr lang="ja-JP" altLang="en-US" sz="2400" dirty="0"/>
              <a:t>２ー１）</a:t>
            </a:r>
            <a:endParaRPr kumimoji="1" lang="ja-JP" altLang="en-US" sz="24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7D4B3E3-A37B-0B54-C114-7AEBDEAE82D6}"/>
              </a:ext>
            </a:extLst>
          </p:cNvPr>
          <p:cNvSpPr txBox="1"/>
          <p:nvPr/>
        </p:nvSpPr>
        <p:spPr>
          <a:xfrm>
            <a:off x="2101368" y="4989981"/>
            <a:ext cx="859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ｘ 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ー２（２＋２√２ー３√２</a:t>
            </a:r>
            <a:r>
              <a:rPr lang="en-US" altLang="ja-JP" sz="2400" dirty="0"/>
              <a:t>/</a:t>
            </a:r>
            <a:r>
              <a:rPr lang="ja-JP" altLang="en-US" sz="2400" dirty="0"/>
              <a:t>２ー３）ｒ</a:t>
            </a:r>
            <a:endParaRPr kumimoji="1" lang="ja-JP" altLang="en-US" sz="24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1D6C02D-757B-D6B7-5324-EE0B64FEFF8F}"/>
              </a:ext>
            </a:extLst>
          </p:cNvPr>
          <p:cNvSpPr txBox="1"/>
          <p:nvPr/>
        </p:nvSpPr>
        <p:spPr>
          <a:xfrm>
            <a:off x="2096454" y="5545503"/>
            <a:ext cx="859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ｘ 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ー２（√２</a:t>
            </a:r>
            <a:r>
              <a:rPr lang="en-US" altLang="ja-JP" sz="2400" dirty="0"/>
              <a:t>/</a:t>
            </a:r>
            <a:r>
              <a:rPr lang="ja-JP" altLang="en-US" sz="2400" dirty="0"/>
              <a:t>２ー１）ｒ</a:t>
            </a:r>
            <a:endParaRPr kumimoji="1" lang="ja-JP" altLang="en-US" sz="24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AF51C20-A2B4-2D2E-CC3B-A79E2942E47D}"/>
              </a:ext>
            </a:extLst>
          </p:cNvPr>
          <p:cNvSpPr txBox="1"/>
          <p:nvPr/>
        </p:nvSpPr>
        <p:spPr>
          <a:xfrm>
            <a:off x="2091542" y="6051857"/>
            <a:ext cx="859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ｘ </a:t>
            </a:r>
            <a:r>
              <a:rPr kumimoji="1" lang="ja-JP" altLang="en-US" sz="2400" dirty="0"/>
              <a:t>＝</a:t>
            </a:r>
            <a:r>
              <a:rPr lang="ja-JP" altLang="en-US" sz="2400" dirty="0"/>
              <a:t> （２ー√２）ｒ</a:t>
            </a:r>
            <a:endParaRPr kumimoji="1" lang="ja-JP" altLang="en-US" sz="2400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4C81951-AA54-CFB9-6DB3-9B0413CD7613}"/>
              </a:ext>
            </a:extLst>
          </p:cNvPr>
          <p:cNvSpPr txBox="1"/>
          <p:nvPr/>
        </p:nvSpPr>
        <p:spPr>
          <a:xfrm>
            <a:off x="7944463" y="3969580"/>
            <a:ext cx="3333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⇐　</a:t>
            </a:r>
            <a:r>
              <a:rPr kumimoji="1" lang="en-US" altLang="ja-JP" dirty="0"/>
              <a:t>(a</a:t>
            </a:r>
            <a:r>
              <a:rPr kumimoji="1" lang="ja-JP" altLang="en-US" dirty="0"/>
              <a:t>＋</a:t>
            </a:r>
            <a:r>
              <a:rPr kumimoji="1" lang="en-US" altLang="ja-JP" dirty="0"/>
              <a:t>b)(a-b)</a:t>
            </a:r>
            <a:r>
              <a:rPr kumimoji="1" lang="ja-JP" altLang="en-US" dirty="0"/>
              <a:t>＝</a:t>
            </a:r>
            <a:r>
              <a:rPr kumimoji="1" lang="en-US" altLang="ja-JP" dirty="0"/>
              <a:t>a^2-b^2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831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図 107"/>
          <p:cNvPicPr>
            <a:picLocks noChangeAspect="1"/>
          </p:cNvPicPr>
          <p:nvPr/>
        </p:nvPicPr>
        <p:blipFill rotWithShape="1">
          <a:blip r:embed="rId2"/>
          <a:srcRect l="51119" t="46328" r="20444" b="23500"/>
          <a:stretch/>
        </p:blipFill>
        <p:spPr>
          <a:xfrm rot="20274519">
            <a:off x="5303347" y="2159404"/>
            <a:ext cx="1490880" cy="1162436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ツーサイクルローラーのリング形状</a:t>
            </a:r>
            <a:br>
              <a:rPr kumimoji="1" lang="en-US" altLang="ja-JP" dirty="0"/>
            </a:br>
            <a:r>
              <a:rPr lang="ja-JP" altLang="en-US" dirty="0"/>
              <a:t>　   </a:t>
            </a:r>
            <a:r>
              <a:rPr lang="en-US" altLang="ja-JP" dirty="0"/>
              <a:t>(</a:t>
            </a:r>
            <a:r>
              <a:rPr lang="ja-JP" altLang="en-US" dirty="0"/>
              <a:t>エリプス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直交リング同士の交差長さを変化させた場合のリング形状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AB191870-272A-B9A8-E419-703C9C5D1A33}"/>
              </a:ext>
            </a:extLst>
          </p:cNvPr>
          <p:cNvCxnSpPr/>
          <p:nvPr/>
        </p:nvCxnSpPr>
        <p:spPr>
          <a:xfrm flipH="1">
            <a:off x="5757632" y="4645466"/>
            <a:ext cx="2650150" cy="1168769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26CBB149-CB76-DE1D-7CFD-B64F735EF45B}"/>
              </a:ext>
            </a:extLst>
          </p:cNvPr>
          <p:cNvCxnSpPr>
            <a:cxnSpLocks/>
          </p:cNvCxnSpPr>
          <p:nvPr/>
        </p:nvCxnSpPr>
        <p:spPr>
          <a:xfrm flipH="1" flipV="1">
            <a:off x="6580143" y="4270654"/>
            <a:ext cx="802023" cy="1705354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90D3FB45-1C0B-3B91-3FB7-DEF9D1122225}"/>
              </a:ext>
            </a:extLst>
          </p:cNvPr>
          <p:cNvCxnSpPr/>
          <p:nvPr/>
        </p:nvCxnSpPr>
        <p:spPr>
          <a:xfrm>
            <a:off x="267847" y="5826986"/>
            <a:ext cx="11772979" cy="8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8" name="グループ化 147"/>
          <p:cNvGrpSpPr/>
          <p:nvPr/>
        </p:nvGrpSpPr>
        <p:grpSpPr>
          <a:xfrm>
            <a:off x="5737927" y="4293548"/>
            <a:ext cx="2450387" cy="1543581"/>
            <a:chOff x="5490277" y="4293548"/>
            <a:chExt cx="2450387" cy="1543581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FA3BE970-55EE-CE99-6506-212D00D4DBED}"/>
                </a:ext>
              </a:extLst>
            </p:cNvPr>
            <p:cNvGrpSpPr/>
            <p:nvPr/>
          </p:nvGrpSpPr>
          <p:grpSpPr>
            <a:xfrm>
              <a:off x="5490277" y="4293548"/>
              <a:ext cx="2450387" cy="1543581"/>
              <a:chOff x="4556589" y="3128816"/>
              <a:chExt cx="2450387" cy="1543581"/>
            </a:xfrm>
          </p:grpSpPr>
          <p:cxnSp>
            <p:nvCxnSpPr>
              <p:cNvPr id="14" name="直線コネクタ 13">
                <a:extLst>
                  <a:ext uri="{FF2B5EF4-FFF2-40B4-BE49-F238E27FC236}">
                    <a16:creationId xmlns:a16="http://schemas.microsoft.com/office/drawing/2014/main" id="{A1799FD5-5CC4-3BCC-6588-603E1BD87B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56589" y="4076049"/>
                <a:ext cx="1371599" cy="59634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楕円 14">
                <a:extLst>
                  <a:ext uri="{FF2B5EF4-FFF2-40B4-BE49-F238E27FC236}">
                    <a16:creationId xmlns:a16="http://schemas.microsoft.com/office/drawing/2014/main" id="{D13ED1E9-3EBB-E96B-0296-5852EA06724B}"/>
                  </a:ext>
                </a:extLst>
              </p:cNvPr>
              <p:cNvSpPr/>
              <p:nvPr/>
            </p:nvSpPr>
            <p:spPr>
              <a:xfrm>
                <a:off x="5491761" y="3128816"/>
                <a:ext cx="1515215" cy="1520687"/>
              </a:xfrm>
              <a:prstGeom prst="ellipse">
                <a:avLst/>
              </a:prstGeom>
              <a:noFill/>
              <a:ln w="635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C166D433-6B47-2E86-6F4A-2142DD17B6C5}"/>
                </a:ext>
              </a:extLst>
            </p:cNvPr>
            <p:cNvSpPr/>
            <p:nvPr/>
          </p:nvSpPr>
          <p:spPr>
            <a:xfrm>
              <a:off x="6637248" y="5273749"/>
              <a:ext cx="91984" cy="9568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7" name="直線コネクタ 86"/>
            <p:cNvCxnSpPr/>
            <p:nvPr/>
          </p:nvCxnSpPr>
          <p:spPr>
            <a:xfrm flipV="1">
              <a:off x="6807319" y="4768151"/>
              <a:ext cx="988486" cy="421512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テキスト ボックス 87"/>
            <p:cNvSpPr txBox="1"/>
            <p:nvPr/>
          </p:nvSpPr>
          <p:spPr>
            <a:xfrm>
              <a:off x="6951622" y="4633365"/>
              <a:ext cx="7875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0070C0"/>
                  </a:solidFill>
                </a:rPr>
                <a:t>√</a:t>
              </a:r>
              <a:r>
                <a:rPr kumimoji="1" lang="en-US" altLang="ja-JP" b="1" dirty="0">
                  <a:solidFill>
                    <a:srgbClr val="0070C0"/>
                  </a:solidFill>
                </a:rPr>
                <a:t>2a</a:t>
              </a:r>
              <a:endParaRPr kumimoji="1" lang="ja-JP" altLang="en-US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89" name="テキスト ボックス 88"/>
          <p:cNvSpPr txBox="1"/>
          <p:nvPr/>
        </p:nvSpPr>
        <p:spPr>
          <a:xfrm>
            <a:off x="6443781" y="3369254"/>
            <a:ext cx="1503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/>
              <a:t>d</a:t>
            </a:r>
            <a:r>
              <a:rPr kumimoji="1" lang="en-US" altLang="ja-JP" b="1" dirty="0"/>
              <a:t>=√2a</a:t>
            </a:r>
          </a:p>
          <a:p>
            <a:pPr algn="ctr"/>
            <a:r>
              <a:rPr kumimoji="1" lang="en-US" altLang="ja-JP" b="1" dirty="0"/>
              <a:t>a:b</a:t>
            </a:r>
            <a:r>
              <a:rPr kumimoji="1" lang="ja-JP" altLang="en-US" b="1" dirty="0"/>
              <a:t>＝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：</a:t>
            </a:r>
            <a:r>
              <a:rPr kumimoji="1" lang="en-US" altLang="ja-JP" b="1" dirty="0"/>
              <a:t>1</a:t>
            </a:r>
            <a:endParaRPr kumimoji="1" lang="ja-JP" altLang="en-US" b="1" dirty="0"/>
          </a:p>
        </p:txBody>
      </p:sp>
      <p:grpSp>
        <p:nvGrpSpPr>
          <p:cNvPr id="109" name="グループ化 108"/>
          <p:cNvGrpSpPr/>
          <p:nvPr/>
        </p:nvGrpSpPr>
        <p:grpSpPr>
          <a:xfrm>
            <a:off x="8069274" y="4167410"/>
            <a:ext cx="2191721" cy="1707614"/>
            <a:chOff x="8178458" y="4153762"/>
            <a:chExt cx="2191721" cy="1707614"/>
          </a:xfrm>
        </p:grpSpPr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A1799FD5-5CC4-3BCC-6588-603E1BD87B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3858" y="5058438"/>
              <a:ext cx="1075892" cy="755797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楕円 32">
              <a:extLst>
                <a:ext uri="{FF2B5EF4-FFF2-40B4-BE49-F238E27FC236}">
                  <a16:creationId xmlns:a16="http://schemas.microsoft.com/office/drawing/2014/main" id="{D13ED1E9-3EBB-E96B-0296-5852EA06724B}"/>
                </a:ext>
              </a:extLst>
            </p:cNvPr>
            <p:cNvSpPr/>
            <p:nvPr/>
          </p:nvSpPr>
          <p:spPr>
            <a:xfrm rot="-2100000">
              <a:off x="8614281" y="4153762"/>
              <a:ext cx="1395475" cy="1696746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AB191870-272A-B9A8-E419-703C9C5D1A33}"/>
                </a:ext>
              </a:extLst>
            </p:cNvPr>
            <p:cNvCxnSpPr/>
            <p:nvPr/>
          </p:nvCxnSpPr>
          <p:spPr>
            <a:xfrm>
              <a:off x="8719171" y="4270654"/>
              <a:ext cx="1221158" cy="1499006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26CBB149-CB76-DE1D-7CFD-B64F735EF45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78458" y="4293548"/>
              <a:ext cx="2191721" cy="1567828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楕円 35">
              <a:extLst>
                <a:ext uri="{FF2B5EF4-FFF2-40B4-BE49-F238E27FC236}">
                  <a16:creationId xmlns:a16="http://schemas.microsoft.com/office/drawing/2014/main" id="{C166D433-6B47-2E86-6F4A-2142DD17B6C5}"/>
                </a:ext>
              </a:extLst>
            </p:cNvPr>
            <p:cNvSpPr/>
            <p:nvPr/>
          </p:nvSpPr>
          <p:spPr>
            <a:xfrm>
              <a:off x="9012501" y="5207375"/>
              <a:ext cx="91984" cy="9568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4" name="直線コネクタ 93"/>
            <p:cNvCxnSpPr/>
            <p:nvPr/>
          </p:nvCxnSpPr>
          <p:spPr>
            <a:xfrm flipV="1">
              <a:off x="9302499" y="4596421"/>
              <a:ext cx="578319" cy="423201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テキスト ボックス 95"/>
            <p:cNvSpPr txBox="1"/>
            <p:nvPr/>
          </p:nvSpPr>
          <p:spPr>
            <a:xfrm>
              <a:off x="9329750" y="4532215"/>
              <a:ext cx="7875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>
                  <a:solidFill>
                    <a:srgbClr val="0070C0"/>
                  </a:solidFill>
                </a:rPr>
                <a:t>a</a:t>
              </a:r>
              <a:endParaRPr kumimoji="1" lang="ja-JP" altLang="en-US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97" name="テキスト ボックス 96"/>
          <p:cNvSpPr txBox="1"/>
          <p:nvPr/>
        </p:nvSpPr>
        <p:spPr>
          <a:xfrm>
            <a:off x="8144674" y="2955181"/>
            <a:ext cx="1908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d=a</a:t>
            </a:r>
          </a:p>
          <a:p>
            <a:pPr algn="ctr"/>
            <a:r>
              <a:rPr kumimoji="1" lang="en-US" altLang="ja-JP" b="1" dirty="0"/>
              <a:t>a:b</a:t>
            </a:r>
            <a:r>
              <a:rPr kumimoji="1" lang="ja-JP" altLang="en-US" b="1" dirty="0"/>
              <a:t>＝√</a:t>
            </a:r>
            <a:r>
              <a:rPr kumimoji="1" lang="en-US" altLang="ja-JP" b="1" dirty="0"/>
              <a:t>2/3</a:t>
            </a:r>
            <a:r>
              <a:rPr kumimoji="1" lang="ja-JP" altLang="en-US" b="1" dirty="0"/>
              <a:t>：</a:t>
            </a:r>
            <a:r>
              <a:rPr kumimoji="1" lang="en-US" altLang="ja-JP" b="1" dirty="0"/>
              <a:t>1</a:t>
            </a:r>
          </a:p>
          <a:p>
            <a:pPr algn="ctr"/>
            <a:r>
              <a:rPr kumimoji="1" lang="ja-JP" altLang="en-US" b="1" dirty="0"/>
              <a:t>　 ＝</a:t>
            </a:r>
            <a:r>
              <a:rPr kumimoji="1" lang="en-US" altLang="ja-JP" b="1" dirty="0"/>
              <a:t>0.816</a:t>
            </a:r>
            <a:r>
              <a:rPr kumimoji="1" lang="ja-JP" altLang="en-US" b="1" dirty="0"/>
              <a:t>：</a:t>
            </a:r>
            <a:r>
              <a:rPr kumimoji="1" lang="en-US" altLang="ja-JP" b="1" dirty="0"/>
              <a:t>1</a:t>
            </a:r>
            <a:endParaRPr kumimoji="1" lang="ja-JP" altLang="en-US" b="1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4150017" y="3399263"/>
            <a:ext cx="2013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d=√3a</a:t>
            </a:r>
          </a:p>
          <a:p>
            <a:pPr algn="ctr"/>
            <a:r>
              <a:rPr kumimoji="1" lang="en-US" altLang="ja-JP" b="1" dirty="0"/>
              <a:t>a:b</a:t>
            </a:r>
            <a:r>
              <a:rPr kumimoji="1" lang="ja-JP" altLang="en-US" b="1" dirty="0"/>
              <a:t>＝√２：</a:t>
            </a:r>
            <a:r>
              <a:rPr kumimoji="1" lang="en-US" altLang="ja-JP" b="1" dirty="0"/>
              <a:t>1</a:t>
            </a:r>
            <a:endParaRPr kumimoji="1" lang="ja-JP" altLang="en-US" b="1" dirty="0"/>
          </a:p>
        </p:txBody>
      </p:sp>
      <p:grpSp>
        <p:nvGrpSpPr>
          <p:cNvPr id="116" name="グループ化 115"/>
          <p:cNvGrpSpPr/>
          <p:nvPr/>
        </p:nvGrpSpPr>
        <p:grpSpPr>
          <a:xfrm>
            <a:off x="3071723" y="4381319"/>
            <a:ext cx="3696730" cy="1594688"/>
            <a:chOff x="1602166" y="4381319"/>
            <a:chExt cx="3696730" cy="1594688"/>
          </a:xfrm>
        </p:grpSpPr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26CBB149-CB76-DE1D-7CFD-B64F735EF45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2166" y="4752109"/>
              <a:ext cx="3696730" cy="1109267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グループ化 106"/>
            <p:cNvGrpSpPr/>
            <p:nvPr/>
          </p:nvGrpSpPr>
          <p:grpSpPr>
            <a:xfrm>
              <a:off x="1788965" y="4381319"/>
              <a:ext cx="2999895" cy="1594688"/>
              <a:chOff x="1461417" y="4381319"/>
              <a:chExt cx="2999895" cy="1594688"/>
            </a:xfrm>
          </p:grpSpPr>
          <p:cxnSp>
            <p:nvCxnSpPr>
              <p:cNvPr id="99" name="直線コネクタ 98"/>
              <p:cNvCxnSpPr/>
              <p:nvPr/>
            </p:nvCxnSpPr>
            <p:spPr>
              <a:xfrm flipV="1">
                <a:off x="2983727" y="4900081"/>
                <a:ext cx="1361362" cy="402982"/>
              </a:xfrm>
              <a:prstGeom prst="line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グループ化 105"/>
              <p:cNvGrpSpPr/>
              <p:nvPr/>
            </p:nvGrpSpPr>
            <p:grpSpPr>
              <a:xfrm>
                <a:off x="1461417" y="4381319"/>
                <a:ext cx="2999895" cy="1594688"/>
                <a:chOff x="1461417" y="4381319"/>
                <a:chExt cx="2999895" cy="1594688"/>
              </a:xfrm>
            </p:grpSpPr>
            <p:cxnSp>
              <p:nvCxnSpPr>
                <p:cNvPr id="24" name="直線コネクタ 23">
                  <a:extLst>
                    <a:ext uri="{FF2B5EF4-FFF2-40B4-BE49-F238E27FC236}">
                      <a16:creationId xmlns:a16="http://schemas.microsoft.com/office/drawing/2014/main" id="{A1799FD5-5CC4-3BCC-6588-603E1BD87B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61417" y="5369437"/>
                  <a:ext cx="1550726" cy="444799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楕円 24">
                  <a:extLst>
                    <a:ext uri="{FF2B5EF4-FFF2-40B4-BE49-F238E27FC236}">
                      <a16:creationId xmlns:a16="http://schemas.microsoft.com/office/drawing/2014/main" id="{D13ED1E9-3EBB-E96B-0296-5852EA06724B}"/>
                    </a:ext>
                  </a:extLst>
                </p:cNvPr>
                <p:cNvSpPr/>
                <p:nvPr/>
              </p:nvSpPr>
              <p:spPr>
                <a:xfrm rot="-960000">
                  <a:off x="2775484" y="4615109"/>
                  <a:ext cx="1685828" cy="1186164"/>
                </a:xfrm>
                <a:prstGeom prst="ellipse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26" name="直線コネクタ 25">
                  <a:extLst>
                    <a:ext uri="{FF2B5EF4-FFF2-40B4-BE49-F238E27FC236}">
                      <a16:creationId xmlns:a16="http://schemas.microsoft.com/office/drawing/2014/main" id="{AB191870-272A-B9A8-E419-703C9C5D1A33}"/>
                    </a:ext>
                  </a:extLst>
                </p:cNvPr>
                <p:cNvCxnSpPr/>
                <p:nvPr/>
              </p:nvCxnSpPr>
              <p:spPr>
                <a:xfrm>
                  <a:off x="3336910" y="4381319"/>
                  <a:ext cx="479264" cy="15946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Dot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楕円 27">
                  <a:extLst>
                    <a:ext uri="{FF2B5EF4-FFF2-40B4-BE49-F238E27FC236}">
                      <a16:creationId xmlns:a16="http://schemas.microsoft.com/office/drawing/2014/main" id="{C166D433-6B47-2E86-6F4A-2142DD17B6C5}"/>
                    </a:ext>
                  </a:extLst>
                </p:cNvPr>
                <p:cNvSpPr/>
                <p:nvPr/>
              </p:nvSpPr>
              <p:spPr>
                <a:xfrm>
                  <a:off x="2878455" y="5342653"/>
                  <a:ext cx="91984" cy="9568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2" name="テキスト ボックス 101"/>
                <p:cNvSpPr txBox="1"/>
                <p:nvPr/>
              </p:nvSpPr>
              <p:spPr>
                <a:xfrm>
                  <a:off x="3246024" y="4761188"/>
                  <a:ext cx="78754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b="1" dirty="0">
                      <a:solidFill>
                        <a:srgbClr val="0070C0"/>
                      </a:solidFill>
                    </a:rPr>
                    <a:t>√</a:t>
                  </a:r>
                  <a:r>
                    <a:rPr kumimoji="1" lang="en-US" altLang="ja-JP" b="1" dirty="0">
                      <a:solidFill>
                        <a:srgbClr val="0070C0"/>
                      </a:solidFill>
                    </a:rPr>
                    <a:t>3a</a:t>
                  </a:r>
                  <a:endParaRPr kumimoji="1" lang="ja-JP" altLang="en-US" b="1" dirty="0">
                    <a:solidFill>
                      <a:srgbClr val="0070C0"/>
                    </a:solidFill>
                  </a:endParaRPr>
                </a:p>
              </p:txBody>
            </p:sp>
          </p:grpSp>
        </p:grpSp>
      </p:grpSp>
      <p:sp>
        <p:nvSpPr>
          <p:cNvPr id="103" name="テキスト ボックス 102"/>
          <p:cNvSpPr txBox="1"/>
          <p:nvPr/>
        </p:nvSpPr>
        <p:spPr>
          <a:xfrm>
            <a:off x="10131943" y="3329933"/>
            <a:ext cx="1908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d=0</a:t>
            </a:r>
          </a:p>
          <a:p>
            <a:pPr algn="ctr"/>
            <a:r>
              <a:rPr kumimoji="1" lang="en-US" altLang="ja-JP" b="1" dirty="0"/>
              <a:t>a:b</a:t>
            </a:r>
            <a:r>
              <a:rPr kumimoji="1" lang="ja-JP" altLang="en-US" b="1" dirty="0"/>
              <a:t>＝</a:t>
            </a:r>
            <a:r>
              <a:rPr kumimoji="1" lang="en-US" altLang="ja-JP" b="1" dirty="0"/>
              <a:t>1/√2</a:t>
            </a:r>
            <a:r>
              <a:rPr kumimoji="1" lang="ja-JP" altLang="en-US" b="1" dirty="0"/>
              <a:t>：</a:t>
            </a:r>
            <a:r>
              <a:rPr kumimoji="1" lang="en-US" altLang="ja-JP" b="1" dirty="0"/>
              <a:t>1</a:t>
            </a:r>
            <a:endParaRPr kumimoji="1" lang="ja-JP" altLang="en-US" b="1" dirty="0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37513" y="3354963"/>
            <a:ext cx="2013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d=2a</a:t>
            </a:r>
          </a:p>
          <a:p>
            <a:pPr algn="ctr"/>
            <a:r>
              <a:rPr kumimoji="1" lang="en-US" altLang="ja-JP" b="1" dirty="0"/>
              <a:t>a:b</a:t>
            </a:r>
            <a:r>
              <a:rPr kumimoji="1" lang="ja-JP" altLang="en-US" b="1" dirty="0"/>
              <a:t>＝∞：</a:t>
            </a:r>
            <a:r>
              <a:rPr kumimoji="1" lang="en-US" altLang="ja-JP" b="1" dirty="0"/>
              <a:t>1</a:t>
            </a:r>
            <a:endParaRPr kumimoji="1" lang="ja-JP" altLang="en-US" b="1" dirty="0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1874484" y="4063563"/>
            <a:ext cx="2013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d=1.97a</a:t>
            </a:r>
          </a:p>
          <a:p>
            <a:pPr algn="ctr"/>
            <a:r>
              <a:rPr kumimoji="1" lang="en-US" altLang="ja-JP" b="1" dirty="0"/>
              <a:t>a:b</a:t>
            </a:r>
            <a:r>
              <a:rPr kumimoji="1" lang="ja-JP" altLang="en-US" b="1" dirty="0"/>
              <a:t>＝４：</a:t>
            </a:r>
            <a:r>
              <a:rPr kumimoji="1" lang="en-US" altLang="ja-JP" b="1" dirty="0"/>
              <a:t>1</a:t>
            </a:r>
            <a:endParaRPr kumimoji="1" lang="ja-JP" altLang="en-US" b="1" dirty="0"/>
          </a:p>
        </p:txBody>
      </p:sp>
      <p:grpSp>
        <p:nvGrpSpPr>
          <p:cNvPr id="117" name="グループ化 116"/>
          <p:cNvGrpSpPr/>
          <p:nvPr/>
        </p:nvGrpSpPr>
        <p:grpSpPr>
          <a:xfrm>
            <a:off x="10216987" y="4511334"/>
            <a:ext cx="1660440" cy="1282684"/>
            <a:chOff x="10216987" y="4511334"/>
            <a:chExt cx="1660440" cy="1282684"/>
          </a:xfrm>
        </p:grpSpPr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F965630F-FA8A-DADD-A3E6-3F65169CAB07}"/>
                </a:ext>
              </a:extLst>
            </p:cNvPr>
            <p:cNvCxnSpPr>
              <a:cxnSpLocks/>
              <a:stCxn id="111" idx="2"/>
              <a:endCxn id="111" idx="6"/>
            </p:cNvCxnSpPr>
            <p:nvPr/>
          </p:nvCxnSpPr>
          <p:spPr>
            <a:xfrm>
              <a:off x="11047207" y="4511334"/>
              <a:ext cx="0" cy="1282684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グループ化 112"/>
            <p:cNvGrpSpPr/>
            <p:nvPr/>
          </p:nvGrpSpPr>
          <p:grpSpPr>
            <a:xfrm>
              <a:off x="10216987" y="4511334"/>
              <a:ext cx="1660440" cy="1282684"/>
              <a:chOff x="9773634" y="4280899"/>
              <a:chExt cx="2328777" cy="1525186"/>
            </a:xfrm>
          </p:grpSpPr>
          <p:sp>
            <p:nvSpPr>
              <p:cNvPr id="110" name="楕円 109">
                <a:extLst>
                  <a:ext uri="{FF2B5EF4-FFF2-40B4-BE49-F238E27FC236}">
                    <a16:creationId xmlns:a16="http://schemas.microsoft.com/office/drawing/2014/main" id="{CD7A0F18-A5C0-D49B-3CE4-574E74017C0E}"/>
                  </a:ext>
                </a:extLst>
              </p:cNvPr>
              <p:cNvSpPr/>
              <p:nvPr/>
            </p:nvSpPr>
            <p:spPr>
              <a:xfrm>
                <a:off x="10895001" y="5011472"/>
                <a:ext cx="92295" cy="9568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楕円 110">
                <a:extLst>
                  <a:ext uri="{FF2B5EF4-FFF2-40B4-BE49-F238E27FC236}">
                    <a16:creationId xmlns:a16="http://schemas.microsoft.com/office/drawing/2014/main" id="{25EC22C6-55FC-6BF0-480B-A830509B0EA2}"/>
                  </a:ext>
                </a:extLst>
              </p:cNvPr>
              <p:cNvSpPr/>
              <p:nvPr/>
            </p:nvSpPr>
            <p:spPr>
              <a:xfrm rot="5400000">
                <a:off x="10175430" y="3879103"/>
                <a:ext cx="1525186" cy="2328777"/>
              </a:xfrm>
              <a:prstGeom prst="ellipse">
                <a:avLst/>
              </a:prstGeom>
              <a:noFill/>
              <a:ln w="635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44" name="グループ化 143"/>
          <p:cNvGrpSpPr/>
          <p:nvPr/>
        </p:nvGrpSpPr>
        <p:grpSpPr>
          <a:xfrm>
            <a:off x="350091" y="5143353"/>
            <a:ext cx="3757941" cy="934159"/>
            <a:chOff x="350091" y="5143353"/>
            <a:chExt cx="3757941" cy="934159"/>
          </a:xfrm>
        </p:grpSpPr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AB191870-272A-B9A8-E419-703C9C5D1A33}"/>
                </a:ext>
              </a:extLst>
            </p:cNvPr>
            <p:cNvCxnSpPr/>
            <p:nvPr/>
          </p:nvCxnSpPr>
          <p:spPr>
            <a:xfrm rot="335041">
              <a:off x="2670935" y="5143353"/>
              <a:ext cx="191069" cy="934159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3" name="グループ化 142"/>
            <p:cNvGrpSpPr/>
            <p:nvPr/>
          </p:nvGrpSpPr>
          <p:grpSpPr>
            <a:xfrm>
              <a:off x="350091" y="5298578"/>
              <a:ext cx="3757941" cy="528490"/>
              <a:chOff x="350091" y="5298578"/>
              <a:chExt cx="3757941" cy="528490"/>
            </a:xfrm>
          </p:grpSpPr>
          <p:grpSp>
            <p:nvGrpSpPr>
              <p:cNvPr id="142" name="グループ化 141"/>
              <p:cNvGrpSpPr/>
              <p:nvPr/>
            </p:nvGrpSpPr>
            <p:grpSpPr>
              <a:xfrm>
                <a:off x="350091" y="5298578"/>
                <a:ext cx="3757941" cy="528490"/>
                <a:chOff x="350091" y="5298578"/>
                <a:chExt cx="3757941" cy="528490"/>
              </a:xfrm>
            </p:grpSpPr>
            <p:cxnSp>
              <p:nvCxnSpPr>
                <p:cNvPr id="119" name="直線コネクタ 118">
                  <a:extLst>
                    <a:ext uri="{FF2B5EF4-FFF2-40B4-BE49-F238E27FC236}">
                      <a16:creationId xmlns:a16="http://schemas.microsoft.com/office/drawing/2014/main" id="{26CBB149-CB76-DE1D-7CFD-B64F735EF4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50091" y="5424540"/>
                  <a:ext cx="3757941" cy="38529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Dot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コネクタ 120"/>
                <p:cNvCxnSpPr/>
                <p:nvPr/>
              </p:nvCxnSpPr>
              <p:spPr>
                <a:xfrm flipV="1">
                  <a:off x="1947024" y="5512114"/>
                  <a:ext cx="1617856" cy="175799"/>
                </a:xfrm>
                <a:prstGeom prst="line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コネクタ 122">
                  <a:extLst>
                    <a:ext uri="{FF2B5EF4-FFF2-40B4-BE49-F238E27FC236}">
                      <a16:creationId xmlns:a16="http://schemas.microsoft.com/office/drawing/2014/main" id="{A1799FD5-5CC4-3BCC-6588-603E1BD87B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18749" y="5640305"/>
                  <a:ext cx="1554532" cy="181286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楕円 123">
                  <a:extLst>
                    <a:ext uri="{FF2B5EF4-FFF2-40B4-BE49-F238E27FC236}">
                      <a16:creationId xmlns:a16="http://schemas.microsoft.com/office/drawing/2014/main" id="{D13ED1E9-3EBB-E96B-0296-5852EA06724B}"/>
                    </a:ext>
                  </a:extLst>
                </p:cNvPr>
                <p:cNvSpPr/>
                <p:nvPr/>
              </p:nvSpPr>
              <p:spPr>
                <a:xfrm rot="21270647">
                  <a:off x="1904563" y="5298578"/>
                  <a:ext cx="1685828" cy="528490"/>
                </a:xfrm>
                <a:prstGeom prst="ellipse">
                  <a:avLst/>
                </a:prstGeom>
                <a:noFill/>
                <a:ln w="635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8" name="テキスト ボックス 127"/>
                <p:cNvSpPr txBox="1"/>
                <p:nvPr/>
              </p:nvSpPr>
              <p:spPr>
                <a:xfrm>
                  <a:off x="2357929" y="5338462"/>
                  <a:ext cx="107938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en-US" altLang="ja-JP" b="1" dirty="0">
                      <a:solidFill>
                        <a:srgbClr val="0070C0"/>
                      </a:solidFill>
                    </a:rPr>
                    <a:t>1.97a</a:t>
                  </a:r>
                  <a:endParaRPr kumimoji="1" lang="ja-JP" altLang="en-US" b="1" dirty="0">
                    <a:solidFill>
                      <a:srgbClr val="0070C0"/>
                    </a:solidFill>
                  </a:endParaRPr>
                </a:p>
              </p:txBody>
            </p:sp>
          </p:grpSp>
          <p:sp>
            <p:nvSpPr>
              <p:cNvPr id="126" name="楕円 125">
                <a:extLst>
                  <a:ext uri="{FF2B5EF4-FFF2-40B4-BE49-F238E27FC236}">
                    <a16:creationId xmlns:a16="http://schemas.microsoft.com/office/drawing/2014/main" id="{C166D433-6B47-2E86-6F4A-2142DD17B6C5}"/>
                  </a:ext>
                </a:extLst>
              </p:cNvPr>
              <p:cNvSpPr/>
              <p:nvPr/>
            </p:nvSpPr>
            <p:spPr>
              <a:xfrm rot="335041">
                <a:off x="1930517" y="5609130"/>
                <a:ext cx="65448" cy="6487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3FE16E6A-AF47-2975-FB1B-96FFDEE7B4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119" t="46328" r="20444" b="23500"/>
          <a:stretch/>
        </p:blipFill>
        <p:spPr>
          <a:xfrm rot="16200000">
            <a:off x="10488055" y="1920523"/>
            <a:ext cx="1013060" cy="1467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0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7" grpId="0"/>
      <p:bldP spid="98" grpId="0"/>
      <p:bldP spid="103" grpId="0"/>
      <p:bldP spid="104" grpId="0"/>
      <p:bldP spid="1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直線コネクタ 21"/>
          <p:cNvCxnSpPr/>
          <p:nvPr/>
        </p:nvCxnSpPr>
        <p:spPr>
          <a:xfrm flipV="1">
            <a:off x="7308278" y="2218634"/>
            <a:ext cx="123283" cy="436134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/>
          <p:cNvSpPr/>
          <p:nvPr/>
        </p:nvSpPr>
        <p:spPr>
          <a:xfrm>
            <a:off x="4900461" y="1977671"/>
            <a:ext cx="2771274" cy="147587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4563966" y="2710330"/>
            <a:ext cx="6010979" cy="532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288138" y="758544"/>
            <a:ext cx="374" cy="3064302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2628946" y="681021"/>
            <a:ext cx="3459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楕円公式</a:t>
            </a:r>
            <a:r>
              <a:rPr lang="ja-JP" altLang="en-US" dirty="0"/>
              <a:t> 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x^2/a^2+y^2/b^2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＝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1</a:t>
            </a:r>
            <a:r>
              <a:rPr lang="en-US" altLang="ja-JP" dirty="0"/>
              <a:t> </a:t>
            </a: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2313733" y="4370839"/>
            <a:ext cx="7678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楕円上の点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(x1,y1)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を通る接線式</a:t>
            </a:r>
            <a:r>
              <a:rPr lang="ja-JP" altLang="en-US" dirty="0"/>
              <a:t> 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x1x/a^2+y1y/b^2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＝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　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…(2)</a:t>
            </a:r>
            <a:r>
              <a:rPr lang="en-US" altLang="ja-JP" dirty="0"/>
              <a:t> </a:t>
            </a:r>
            <a:endParaRPr lang="ja-JP" altLang="en-US" dirty="0"/>
          </a:p>
        </p:txBody>
      </p:sp>
      <p:cxnSp>
        <p:nvCxnSpPr>
          <p:cNvPr id="14" name="直線コネクタ 13"/>
          <p:cNvCxnSpPr/>
          <p:nvPr/>
        </p:nvCxnSpPr>
        <p:spPr>
          <a:xfrm flipH="1" flipV="1">
            <a:off x="5335907" y="1608369"/>
            <a:ext cx="3948157" cy="1101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463503" y="1650507"/>
            <a:ext cx="111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(x1,y1)</a:t>
            </a:r>
            <a:endParaRPr kumimoji="1" lang="ja-JP" altLang="en-US" dirty="0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4539772" y="1045740"/>
            <a:ext cx="581262" cy="12423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9087380" y="2767551"/>
            <a:ext cx="111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(ta,0)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2241846" y="4780332"/>
            <a:ext cx="8568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接線は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(-ta,0)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を通るから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(2)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より</a:t>
            </a:r>
            <a:r>
              <a:rPr lang="ja-JP" altLang="en-US" dirty="0"/>
              <a:t> 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x1=-a/t,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　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y1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＝√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(1-1/t^2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）　を得る</a:t>
            </a:r>
            <a:r>
              <a:rPr lang="ja-JP" altLang="en-US" dirty="0"/>
              <a:t>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325505" y="3924197"/>
            <a:ext cx="4573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sin</a:t>
            </a:r>
            <a:r>
              <a:rPr lang="el-GR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θ=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b/(√2(1+t)/2)a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）　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…(1)</a:t>
            </a:r>
            <a:r>
              <a:rPr lang="en-US" altLang="ja-JP" dirty="0"/>
              <a:t> </a:t>
            </a:r>
            <a:endParaRPr lang="ja-JP" altLang="en-US" dirty="0"/>
          </a:p>
        </p:txBody>
      </p:sp>
      <p:sp>
        <p:nvSpPr>
          <p:cNvPr id="30" name="円弧 29">
            <a:extLst>
              <a:ext uri="{FF2B5EF4-FFF2-40B4-BE49-F238E27FC236}">
                <a16:creationId xmlns:a16="http://schemas.microsoft.com/office/drawing/2014/main" id="{B5602266-34DD-2E35-84E6-79879FC90E2A}"/>
              </a:ext>
            </a:extLst>
          </p:cNvPr>
          <p:cNvSpPr/>
          <p:nvPr/>
        </p:nvSpPr>
        <p:spPr>
          <a:xfrm flipH="1">
            <a:off x="8437395" y="1830735"/>
            <a:ext cx="1590607" cy="1724130"/>
          </a:xfrm>
          <a:prstGeom prst="arc">
            <a:avLst>
              <a:gd name="adj1" fmla="val 20715211"/>
              <a:gd name="adj2" fmla="val 0"/>
            </a:avLst>
          </a:prstGeom>
          <a:ln>
            <a:headEnd type="stealth" w="med" len="med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478175" y="2420317"/>
            <a:ext cx="545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θ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671735" y="2737014"/>
            <a:ext cx="111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(a,0)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697424" y="2019809"/>
            <a:ext cx="111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(0,b)</a:t>
            </a:r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2325505" y="5149664"/>
            <a:ext cx="51007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b=1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とし式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(1),(2)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から未知数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a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と</a:t>
            </a:r>
            <a:r>
              <a:rPr lang="en-US" altLang="ja-JP" dirty="0">
                <a:solidFill>
                  <a:srgbClr val="000000"/>
                </a:solidFill>
                <a:latin typeface="游ゴシック" panose="020B0400000000000000" pitchFamily="50" charset="-128"/>
              </a:rPr>
              <a:t>θ</a:t>
            </a:r>
            <a:r>
              <a:rPr lang="ja-JP" altLang="en-US" dirty="0">
                <a:solidFill>
                  <a:srgbClr val="000000"/>
                </a:solidFill>
                <a:latin typeface="游ゴシック" panose="020B0400000000000000" pitchFamily="50" charset="-128"/>
              </a:rPr>
              <a:t>を求める</a:t>
            </a:r>
            <a:endParaRPr lang="ja-JP" altLang="en-US" dirty="0"/>
          </a:p>
        </p:txBody>
      </p:sp>
      <p:cxnSp>
        <p:nvCxnSpPr>
          <p:cNvPr id="36" name="直線コネクタ 35"/>
          <p:cNvCxnSpPr/>
          <p:nvPr/>
        </p:nvCxnSpPr>
        <p:spPr>
          <a:xfrm>
            <a:off x="6885864" y="2710330"/>
            <a:ext cx="2358639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左中かっこ 37"/>
          <p:cNvSpPr/>
          <p:nvPr/>
        </p:nvSpPr>
        <p:spPr>
          <a:xfrm rot="16200000">
            <a:off x="7203946" y="2459389"/>
            <a:ext cx="181542" cy="773948"/>
          </a:xfrm>
          <a:prstGeom prst="leftBrace">
            <a:avLst>
              <a:gd name="adj1" fmla="val 57887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759101" y="2870630"/>
            <a:ext cx="1273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(3-t)a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685928" y="2719809"/>
            <a:ext cx="88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(0,0)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0277743" y="2389141"/>
            <a:ext cx="393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x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263538" y="525430"/>
            <a:ext cx="385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y</a:t>
            </a:r>
            <a:endParaRPr kumimoji="1" lang="ja-JP" altLang="en-US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CD7A0F18-A5C0-D49B-3CE4-574E74017C0E}"/>
              </a:ext>
            </a:extLst>
          </p:cNvPr>
          <p:cNvSpPr/>
          <p:nvPr/>
        </p:nvSpPr>
        <p:spPr>
          <a:xfrm flipH="1">
            <a:off x="7252628" y="2654768"/>
            <a:ext cx="92295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/>
          <p:cNvSpPr/>
          <p:nvPr/>
        </p:nvSpPr>
        <p:spPr>
          <a:xfrm flipH="1">
            <a:off x="7398542" y="2247248"/>
            <a:ext cx="186885" cy="166861"/>
          </a:xfrm>
          <a:custGeom>
            <a:avLst/>
            <a:gdLst>
              <a:gd name="connsiteX0" fmla="*/ 0 w 186885"/>
              <a:gd name="connsiteY0" fmla="*/ 0 h 166861"/>
              <a:gd name="connsiteX1" fmla="*/ 40047 w 186885"/>
              <a:gd name="connsiteY1" fmla="*/ 166861 h 166861"/>
              <a:gd name="connsiteX2" fmla="*/ 186885 w 186885"/>
              <a:gd name="connsiteY2" fmla="*/ 133489 h 166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6885" h="166861">
                <a:moveTo>
                  <a:pt x="0" y="0"/>
                </a:moveTo>
                <a:lnTo>
                  <a:pt x="40047" y="166861"/>
                </a:lnTo>
                <a:lnTo>
                  <a:pt x="186885" y="133489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コネクタ 34"/>
          <p:cNvCxnSpPr/>
          <p:nvPr/>
        </p:nvCxnSpPr>
        <p:spPr>
          <a:xfrm flipH="1" flipV="1">
            <a:off x="6966140" y="2078238"/>
            <a:ext cx="7923" cy="614562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フリーフォーム 14"/>
          <p:cNvSpPr/>
          <p:nvPr/>
        </p:nvSpPr>
        <p:spPr>
          <a:xfrm>
            <a:off x="6982432" y="2561054"/>
            <a:ext cx="148590" cy="140017"/>
          </a:xfrm>
          <a:custGeom>
            <a:avLst/>
            <a:gdLst>
              <a:gd name="connsiteX0" fmla="*/ 0 w 148590"/>
              <a:gd name="connsiteY0" fmla="*/ 0 h 140017"/>
              <a:gd name="connsiteX1" fmla="*/ 148590 w 148590"/>
              <a:gd name="connsiteY1" fmla="*/ 0 h 140017"/>
              <a:gd name="connsiteX2" fmla="*/ 148590 w 148590"/>
              <a:gd name="connsiteY2" fmla="*/ 140017 h 14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8590" h="140017">
                <a:moveTo>
                  <a:pt x="0" y="0"/>
                </a:moveTo>
                <a:lnTo>
                  <a:pt x="148590" y="0"/>
                </a:lnTo>
                <a:lnTo>
                  <a:pt x="148590" y="140017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377910" y="614031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altLang="ja-JP" b="1" dirty="0">
                <a:latin typeface="游ゴシック" panose="020B0400000000000000" pitchFamily="50" charset="-128"/>
              </a:rPr>
              <a:t>a=√(-2/(t+1)(t-3))</a:t>
            </a:r>
            <a:r>
              <a:rPr lang="fr-FR" altLang="ja-JP" b="1" dirty="0"/>
              <a:t> </a:t>
            </a:r>
            <a:endParaRPr lang="ja-JP" altLang="en-US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11779" y="6176979"/>
            <a:ext cx="5724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⇐　因数分解をしたら、すっきりした形になった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34607E6-79F0-D0CB-0662-79F359201154}"/>
              </a:ext>
            </a:extLst>
          </p:cNvPr>
          <p:cNvSpPr txBox="1"/>
          <p:nvPr/>
        </p:nvSpPr>
        <p:spPr>
          <a:xfrm>
            <a:off x="2377910" y="5660039"/>
            <a:ext cx="70488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a=√(</a:t>
            </a:r>
            <a:r>
              <a:rPr lang="en-US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-2</a:t>
            </a:r>
            <a:r>
              <a:rPr lang="fr-FR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en-US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t</a:t>
            </a:r>
            <a:r>
              <a:rPr lang="fr-FR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^2-</a:t>
            </a:r>
            <a:r>
              <a:rPr lang="en-US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fr-FR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)/(</a:t>
            </a:r>
            <a:r>
              <a:rPr lang="en-US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t^4</a:t>
            </a:r>
            <a:r>
              <a:rPr lang="fr-FR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-2</a:t>
            </a:r>
            <a:r>
              <a:rPr lang="en-US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t^3-4t</a:t>
            </a:r>
            <a:r>
              <a:rPr lang="fr-FR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^2</a:t>
            </a:r>
            <a:r>
              <a:rPr lang="en-US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+2t+3</a:t>
            </a:r>
            <a:r>
              <a:rPr lang="fr-FR" altLang="ja-JP" sz="1800" b="0" i="0" u="none" strike="noStrike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))</a:t>
            </a:r>
            <a:r>
              <a:rPr lang="fr-FR" altLang="ja-JP" dirty="0"/>
              <a:t> </a:t>
            </a:r>
            <a:endParaRPr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D20EC3F-E5AD-0CDF-C03C-6B54364A37BE}"/>
              </a:ext>
            </a:extLst>
          </p:cNvPr>
          <p:cNvSpPr txBox="1"/>
          <p:nvPr/>
        </p:nvSpPr>
        <p:spPr>
          <a:xfrm>
            <a:off x="6885864" y="5703662"/>
            <a:ext cx="3463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⇐　連立方程式</a:t>
            </a:r>
            <a:r>
              <a:rPr lang="ja-JP" altLang="en-US" dirty="0">
                <a:solidFill>
                  <a:srgbClr val="FF0000"/>
                </a:solidFill>
              </a:rPr>
              <a:t>から</a:t>
            </a:r>
            <a:r>
              <a:rPr kumimoji="1" lang="ja-JP" altLang="en-US" dirty="0">
                <a:solidFill>
                  <a:srgbClr val="FF0000"/>
                </a:solidFill>
              </a:rPr>
              <a:t>導き出して</a:t>
            </a:r>
          </a:p>
        </p:txBody>
      </p:sp>
    </p:spTree>
    <p:extLst>
      <p:ext uri="{BB962C8B-B14F-4D97-AF65-F5344CB8AC3E}">
        <p14:creationId xmlns:p14="http://schemas.microsoft.com/office/powerpoint/2010/main" val="184677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r="2338"/>
          <a:stretch/>
        </p:blipFill>
        <p:spPr>
          <a:xfrm>
            <a:off x="1268979" y="847102"/>
            <a:ext cx="3780289" cy="547848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142" y="847103"/>
            <a:ext cx="3505267" cy="547848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6283" y="847102"/>
            <a:ext cx="2195348" cy="248136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DD903887-BBFE-3793-E94E-36F2799B88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7124" y="3529538"/>
            <a:ext cx="2384587" cy="2796046"/>
          </a:xfrm>
          <a:prstGeom prst="rect">
            <a:avLst/>
          </a:prstGeom>
        </p:spPr>
      </p:pic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43C8C063-F63C-F922-3A1A-6B3AAE4B12A4}"/>
              </a:ext>
            </a:extLst>
          </p:cNvPr>
          <p:cNvCxnSpPr>
            <a:cxnSpLocks/>
          </p:cNvCxnSpPr>
          <p:nvPr/>
        </p:nvCxnSpPr>
        <p:spPr>
          <a:xfrm flipV="1">
            <a:off x="7265275" y="3121332"/>
            <a:ext cx="1991008" cy="1913376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2ED5A8-D839-C38A-DC20-8B791E03E521}"/>
              </a:ext>
            </a:extLst>
          </p:cNvPr>
          <p:cNvSpPr txBox="1"/>
          <p:nvPr/>
        </p:nvSpPr>
        <p:spPr>
          <a:xfrm>
            <a:off x="8207565" y="2401679"/>
            <a:ext cx="1256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4</a:t>
            </a:r>
            <a:r>
              <a:rPr kumimoji="1" lang="ja-JP" altLang="en-US" b="1" dirty="0">
                <a:solidFill>
                  <a:srgbClr val="FF0000"/>
                </a:solidFill>
              </a:rPr>
              <a:t>次式を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因数分解</a:t>
            </a:r>
          </a:p>
        </p:txBody>
      </p:sp>
    </p:spTree>
    <p:extLst>
      <p:ext uri="{BB962C8B-B14F-4D97-AF65-F5344CB8AC3E}">
        <p14:creationId xmlns:p14="http://schemas.microsoft.com/office/powerpoint/2010/main" val="161734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F965630F-FA8A-DADD-A3E6-3F65169CAB07}"/>
              </a:ext>
            </a:extLst>
          </p:cNvPr>
          <p:cNvCxnSpPr>
            <a:cxnSpLocks/>
          </p:cNvCxnSpPr>
          <p:nvPr/>
        </p:nvCxnSpPr>
        <p:spPr>
          <a:xfrm rot="5400000">
            <a:off x="1513189" y="5070653"/>
            <a:ext cx="1525186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楕円 23">
            <a:extLst>
              <a:ext uri="{FF2B5EF4-FFF2-40B4-BE49-F238E27FC236}">
                <a16:creationId xmlns:a16="http://schemas.microsoft.com/office/drawing/2014/main" id="{CD7A0F18-A5C0-D49B-3CE4-574E74017C0E}"/>
              </a:ext>
            </a:extLst>
          </p:cNvPr>
          <p:cNvSpPr/>
          <p:nvPr/>
        </p:nvSpPr>
        <p:spPr>
          <a:xfrm>
            <a:off x="2228650" y="5011472"/>
            <a:ext cx="92295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CB6D4789-6845-05C5-20A0-339C91984584}"/>
              </a:ext>
            </a:extLst>
          </p:cNvPr>
          <p:cNvCxnSpPr>
            <a:cxnSpLocks/>
          </p:cNvCxnSpPr>
          <p:nvPr/>
        </p:nvCxnSpPr>
        <p:spPr>
          <a:xfrm flipH="1">
            <a:off x="3842643" y="5065976"/>
            <a:ext cx="2719666" cy="13719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63D21950-D8E5-03B1-33C4-1C47A0DADB1D}"/>
              </a:ext>
            </a:extLst>
          </p:cNvPr>
          <p:cNvCxnSpPr>
            <a:cxnSpLocks/>
          </p:cNvCxnSpPr>
          <p:nvPr/>
        </p:nvCxnSpPr>
        <p:spPr>
          <a:xfrm rot="5400000">
            <a:off x="4355632" y="5063561"/>
            <a:ext cx="1525186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4FD0DD46-A5EF-F52F-6A92-AE0DA200E7E6}"/>
              </a:ext>
            </a:extLst>
          </p:cNvPr>
          <p:cNvCxnSpPr>
            <a:cxnSpLocks/>
          </p:cNvCxnSpPr>
          <p:nvPr/>
        </p:nvCxnSpPr>
        <p:spPr>
          <a:xfrm rot="5400000">
            <a:off x="10152197" y="4182138"/>
            <a:ext cx="14174" cy="1752598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1A6A71B4-E951-867B-3741-0046A9F89ACF}"/>
              </a:ext>
            </a:extLst>
          </p:cNvPr>
          <p:cNvCxnSpPr>
            <a:endCxn id="16" idx="4"/>
          </p:cNvCxnSpPr>
          <p:nvPr/>
        </p:nvCxnSpPr>
        <p:spPr>
          <a:xfrm>
            <a:off x="10148186" y="4061637"/>
            <a:ext cx="14174" cy="1752598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D0E458D7-D0C1-BF59-BF96-678A34DE172D}"/>
              </a:ext>
            </a:extLst>
          </p:cNvPr>
          <p:cNvSpPr/>
          <p:nvPr/>
        </p:nvSpPr>
        <p:spPr>
          <a:xfrm>
            <a:off x="9404752" y="4293548"/>
            <a:ext cx="1515215" cy="152068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F54BDD0-733C-D62D-D5EA-1BAEE9189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/>
              <a:t>ツーオーバルクロス　</a:t>
            </a:r>
            <a:r>
              <a:rPr kumimoji="1" lang="en-US" altLang="ja-JP" sz="3600" dirty="0"/>
              <a:t>two-ellipse</a:t>
            </a:r>
            <a:r>
              <a:rPr lang="ja-JP" altLang="en-US" sz="3600" dirty="0"/>
              <a:t> </a:t>
            </a:r>
            <a:r>
              <a:rPr kumimoji="1" lang="en-US" altLang="ja-JP" sz="3600" dirty="0"/>
              <a:t>cross</a:t>
            </a:r>
            <a:r>
              <a:rPr kumimoji="1" lang="ja-JP" altLang="en-US" sz="3600" dirty="0" err="1"/>
              <a:t>，</a:t>
            </a:r>
            <a:r>
              <a:rPr kumimoji="1" lang="en-US" altLang="ja-JP" sz="3600" dirty="0"/>
              <a:t>oval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A3FD91-5528-4403-E3C4-9951C8219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27" y="1588831"/>
            <a:ext cx="10515600" cy="4351338"/>
          </a:xfrm>
        </p:spPr>
        <p:txBody>
          <a:bodyPr/>
          <a:lstStyle/>
          <a:p>
            <a:r>
              <a:rPr kumimoji="1" lang="ja-JP" altLang="en-US" dirty="0"/>
              <a:t>円を図心で直交させたものを転がすと重心は上下</a:t>
            </a:r>
            <a:r>
              <a:rPr lang="ja-JP" altLang="en-US" dirty="0"/>
              <a:t>する</a:t>
            </a:r>
            <a:r>
              <a:rPr kumimoji="1" lang="ja-JP" altLang="en-US" dirty="0"/>
              <a:t>が</a:t>
            </a:r>
            <a:endParaRPr kumimoji="1" lang="en-US" altLang="ja-JP" dirty="0"/>
          </a:p>
          <a:p>
            <a:r>
              <a:rPr lang="ja-JP" altLang="en-US" dirty="0"/>
              <a:t>程よい楕円にすると重心は上下しないから転がり続ける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その時の楕円の長半径と短半径の比は√</a:t>
            </a:r>
            <a:r>
              <a:rPr kumimoji="1" lang="en-US" altLang="ja-JP" dirty="0"/>
              <a:t>2</a:t>
            </a:r>
            <a:r>
              <a:rPr kumimoji="1" lang="ja-JP" altLang="en-US" dirty="0"/>
              <a:t>：</a:t>
            </a:r>
            <a:r>
              <a:rPr kumimoji="1" lang="en-US" altLang="ja-JP" dirty="0"/>
              <a:t>1</a:t>
            </a:r>
            <a:r>
              <a:rPr kumimoji="1" lang="ja-JP" altLang="en-US" dirty="0"/>
              <a:t>となる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12A098F8-3888-73BB-3801-4D9A59575509}"/>
              </a:ext>
            </a:extLst>
          </p:cNvPr>
          <p:cNvSpPr/>
          <p:nvPr/>
        </p:nvSpPr>
        <p:spPr>
          <a:xfrm rot="5400000">
            <a:off x="4408234" y="3896826"/>
            <a:ext cx="1525186" cy="232877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DBC748E-00D5-150D-734F-233E606E53E0}"/>
              </a:ext>
            </a:extLst>
          </p:cNvPr>
          <p:cNvCxnSpPr/>
          <p:nvPr/>
        </p:nvCxnSpPr>
        <p:spPr>
          <a:xfrm>
            <a:off x="6678449" y="5839217"/>
            <a:ext cx="49853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733E58C-BBF9-421D-059D-695BA1721884}"/>
              </a:ext>
            </a:extLst>
          </p:cNvPr>
          <p:cNvCxnSpPr>
            <a:cxnSpLocks/>
          </p:cNvCxnSpPr>
          <p:nvPr/>
        </p:nvCxnSpPr>
        <p:spPr>
          <a:xfrm flipH="1">
            <a:off x="7489578" y="4338056"/>
            <a:ext cx="1467600" cy="146072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D021B7A-26CB-3D6A-9A44-2F00096D0881}"/>
              </a:ext>
            </a:extLst>
          </p:cNvPr>
          <p:cNvCxnSpPr>
            <a:cxnSpLocks/>
          </p:cNvCxnSpPr>
          <p:nvPr/>
        </p:nvCxnSpPr>
        <p:spPr>
          <a:xfrm>
            <a:off x="7469700" y="4343160"/>
            <a:ext cx="1467600" cy="1460727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楕円 10">
            <a:extLst>
              <a:ext uri="{FF2B5EF4-FFF2-40B4-BE49-F238E27FC236}">
                <a16:creationId xmlns:a16="http://schemas.microsoft.com/office/drawing/2014/main" id="{199C5F91-E258-F8AB-7E69-628FFE8F7CD7}"/>
              </a:ext>
            </a:extLst>
          </p:cNvPr>
          <p:cNvSpPr/>
          <p:nvPr/>
        </p:nvSpPr>
        <p:spPr>
          <a:xfrm>
            <a:off x="8165720" y="5041247"/>
            <a:ext cx="84445" cy="9145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75FE1792-2945-3179-B16D-4C5558A0A284}"/>
              </a:ext>
            </a:extLst>
          </p:cNvPr>
          <p:cNvSpPr/>
          <p:nvPr/>
        </p:nvSpPr>
        <p:spPr>
          <a:xfrm>
            <a:off x="10114012" y="5017857"/>
            <a:ext cx="89993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10FFF612-45ED-60DD-8D13-D08934CDF99F}"/>
              </a:ext>
            </a:extLst>
          </p:cNvPr>
          <p:cNvCxnSpPr/>
          <p:nvPr/>
        </p:nvCxnSpPr>
        <p:spPr>
          <a:xfrm>
            <a:off x="1114817" y="5837129"/>
            <a:ext cx="49853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19AAC95-AC8B-51A0-BEAD-9F8A37881157}"/>
              </a:ext>
            </a:extLst>
          </p:cNvPr>
          <p:cNvSpPr txBox="1"/>
          <p:nvPr/>
        </p:nvSpPr>
        <p:spPr>
          <a:xfrm>
            <a:off x="2395826" y="3404597"/>
            <a:ext cx="2780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err="1"/>
              <a:t>ｒ</a:t>
            </a:r>
            <a:r>
              <a:rPr lang="en-US" altLang="ja-JP" sz="2400" baseline="-25000" dirty="0"/>
              <a:t>L</a:t>
            </a:r>
            <a:r>
              <a:rPr kumimoji="1" lang="ja-JP" altLang="en-US" sz="2400" dirty="0"/>
              <a:t>＝√２ｒ</a:t>
            </a:r>
            <a:r>
              <a:rPr kumimoji="1" lang="ja-JP" altLang="en-US" sz="2400" baseline="-25000" dirty="0"/>
              <a:t>Ｓ　　　　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B6ECD8CC-D3C3-39AF-1923-AB31CD414E5A}"/>
              </a:ext>
            </a:extLst>
          </p:cNvPr>
          <p:cNvSpPr/>
          <p:nvPr/>
        </p:nvSpPr>
        <p:spPr>
          <a:xfrm>
            <a:off x="5072743" y="5018569"/>
            <a:ext cx="93326" cy="956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2C12939-D335-F334-BC9E-BAAFBF16860D}"/>
              </a:ext>
            </a:extLst>
          </p:cNvPr>
          <p:cNvSpPr txBox="1"/>
          <p:nvPr/>
        </p:nvSpPr>
        <p:spPr>
          <a:xfrm>
            <a:off x="3934047" y="5570837"/>
            <a:ext cx="661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θ</a:t>
            </a:r>
            <a:endParaRPr kumimoji="1" lang="ja-JP" altLang="en-US" dirty="0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25EC22C6-55FC-6BF0-480B-A830509B0EA2}"/>
              </a:ext>
            </a:extLst>
          </p:cNvPr>
          <p:cNvSpPr/>
          <p:nvPr/>
        </p:nvSpPr>
        <p:spPr>
          <a:xfrm rot="5400000">
            <a:off x="1509079" y="3879103"/>
            <a:ext cx="1525186" cy="232877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288EA68B-6598-9005-CB19-D30D0098A9EB}"/>
              </a:ext>
            </a:extLst>
          </p:cNvPr>
          <p:cNvSpPr txBox="1"/>
          <p:nvPr/>
        </p:nvSpPr>
        <p:spPr>
          <a:xfrm>
            <a:off x="4492293" y="4565397"/>
            <a:ext cx="96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/>
              <a:t>r</a:t>
            </a:r>
            <a:r>
              <a:rPr kumimoji="1" lang="en-US" altLang="ja-JP" sz="2400" baseline="-25000" dirty="0" err="1"/>
              <a:t>L</a:t>
            </a:r>
            <a:endParaRPr kumimoji="1" lang="ja-JP" altLang="en-US" sz="2400" baseline="-25000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BC87DCF-B65E-54D3-12C1-3AB4F28AD2FA}"/>
              </a:ext>
            </a:extLst>
          </p:cNvPr>
          <p:cNvSpPr txBox="1"/>
          <p:nvPr/>
        </p:nvSpPr>
        <p:spPr>
          <a:xfrm>
            <a:off x="7398051" y="4651880"/>
            <a:ext cx="96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/>
              <a:t>r</a:t>
            </a:r>
            <a:r>
              <a:rPr kumimoji="1" lang="en-US" altLang="ja-JP" sz="2400" baseline="-25000" dirty="0" err="1"/>
              <a:t>L</a:t>
            </a:r>
            <a:endParaRPr kumimoji="1" lang="ja-JP" altLang="en-US" sz="2400" baseline="-25000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5FFCA866-6EF9-E049-805C-B8EB2B62C28C}"/>
              </a:ext>
            </a:extLst>
          </p:cNvPr>
          <p:cNvSpPr txBox="1"/>
          <p:nvPr/>
        </p:nvSpPr>
        <p:spPr>
          <a:xfrm>
            <a:off x="5190617" y="5206551"/>
            <a:ext cx="96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/>
              <a:t>r</a:t>
            </a:r>
            <a:r>
              <a:rPr kumimoji="1" lang="en-US" altLang="ja-JP" sz="2400" baseline="-25000" dirty="0" err="1"/>
              <a:t>S</a:t>
            </a:r>
            <a:endParaRPr kumimoji="1" lang="ja-JP" altLang="en-US" sz="2400" baseline="-25000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A5360909-EF10-0DC4-0899-75170477DF92}"/>
              </a:ext>
            </a:extLst>
          </p:cNvPr>
          <p:cNvSpPr txBox="1"/>
          <p:nvPr/>
        </p:nvSpPr>
        <p:spPr>
          <a:xfrm>
            <a:off x="10234009" y="5156930"/>
            <a:ext cx="96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/>
              <a:t>r</a:t>
            </a:r>
            <a:r>
              <a:rPr kumimoji="1" lang="en-US" altLang="ja-JP" sz="2400" baseline="-25000" dirty="0" err="1"/>
              <a:t>S</a:t>
            </a:r>
            <a:endParaRPr kumimoji="1" lang="ja-JP" altLang="en-US" sz="2400" baseline="-25000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7ED7D412-9E2B-1CA6-686B-801B44476E5F}"/>
              </a:ext>
            </a:extLst>
          </p:cNvPr>
          <p:cNvSpPr txBox="1"/>
          <p:nvPr/>
        </p:nvSpPr>
        <p:spPr>
          <a:xfrm>
            <a:off x="3309741" y="3976573"/>
            <a:ext cx="111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状態①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1D2FF4BE-B02D-FA91-84B9-917D66CDFE59}"/>
              </a:ext>
            </a:extLst>
          </p:cNvPr>
          <p:cNvSpPr txBox="1"/>
          <p:nvPr/>
        </p:nvSpPr>
        <p:spPr>
          <a:xfrm>
            <a:off x="8863504" y="3873789"/>
            <a:ext cx="111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状態②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19AAC95-AC8B-51A0-BEAD-9F8A37881157}"/>
              </a:ext>
            </a:extLst>
          </p:cNvPr>
          <p:cNvSpPr txBox="1"/>
          <p:nvPr/>
        </p:nvSpPr>
        <p:spPr>
          <a:xfrm>
            <a:off x="5273561" y="3448466"/>
            <a:ext cx="4432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err="1"/>
              <a:t>ｒ</a:t>
            </a:r>
            <a:r>
              <a:rPr lang="en-US" altLang="ja-JP" sz="2000" baseline="-25000" dirty="0"/>
              <a:t>L</a:t>
            </a:r>
            <a:r>
              <a:rPr kumimoji="1" lang="ja-JP" altLang="en-US" sz="2000" dirty="0"/>
              <a:t>：長半径、ｒ</a:t>
            </a:r>
            <a:r>
              <a:rPr kumimoji="1" lang="ja-JP" altLang="en-US" sz="2000" baseline="-25000" dirty="0"/>
              <a:t>Ｓ</a:t>
            </a:r>
            <a:r>
              <a:rPr kumimoji="1" lang="ja-JP" altLang="en-US" sz="2000" dirty="0"/>
              <a:t>：短半径</a:t>
            </a:r>
            <a:r>
              <a:rPr kumimoji="1" lang="ja-JP" altLang="en-US" sz="2000" baseline="-25000" dirty="0"/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543698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3677</TotalTime>
  <Words>1324</Words>
  <Application>Microsoft Office PowerPoint</Application>
  <PresentationFormat>ワイド画面</PresentationFormat>
  <Paragraphs>247</Paragraphs>
  <Slides>19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3" baseType="lpstr">
      <vt:lpstr>游ゴシック</vt:lpstr>
      <vt:lpstr>游ゴシック Light</vt:lpstr>
      <vt:lpstr>Arial</vt:lpstr>
      <vt:lpstr>Office テーマ</vt:lpstr>
      <vt:lpstr>等高重心線構造立体  ツーサイクルローラー(オロイド） オーバルクロス スフェリコン(クワッド、ヘキサ、 　　　　　　オクタ、テトラ）</vt:lpstr>
      <vt:lpstr>ツーサイクルローラーの動き</vt:lpstr>
      <vt:lpstr>ツーサイクルローラー（Oloid）</vt:lpstr>
      <vt:lpstr>ツーサイクルローラー（Oloid）</vt:lpstr>
      <vt:lpstr>PowerPoint プレゼンテーション</vt:lpstr>
      <vt:lpstr>ツーサイクルローラーのリング形状 　   (エリプス)</vt:lpstr>
      <vt:lpstr>PowerPoint プレゼンテーション</vt:lpstr>
      <vt:lpstr>PowerPoint プレゼンテーション</vt:lpstr>
      <vt:lpstr>ツーオーバルクロス　two-ellipse cross，oval</vt:lpstr>
      <vt:lpstr>オーバルクロス　＊-way ellipse X</vt:lpstr>
      <vt:lpstr>スフェリコン（sphericon）</vt:lpstr>
      <vt:lpstr>スフェリコン（sphericon）</vt:lpstr>
      <vt:lpstr>スフェリコン（sphericon）</vt:lpstr>
      <vt:lpstr>テトラスフェリコン</vt:lpstr>
      <vt:lpstr>テトラスフェリコン</vt:lpstr>
      <vt:lpstr>PowerPoint プレゼンテーション</vt:lpstr>
      <vt:lpstr>テトラスフェリコン</vt:lpstr>
      <vt:lpstr>直交二円比べ</vt:lpstr>
      <vt:lpstr>等高重心線構造立体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等高重心立体 ツーサイクルローラー(オロイド） スフェリコン(クワッド、ヘキサ、 　　　　　　オクタ、テトラ）</dc:title>
  <dc:creator>信哉 池田</dc:creator>
  <cp:lastModifiedBy>信哉 池田</cp:lastModifiedBy>
  <cp:revision>188</cp:revision>
  <cp:lastPrinted>2025-06-16T07:34:44Z</cp:lastPrinted>
  <dcterms:created xsi:type="dcterms:W3CDTF">2025-05-29T21:37:00Z</dcterms:created>
  <dcterms:modified xsi:type="dcterms:W3CDTF">2025-07-03T22:46:39Z</dcterms:modified>
</cp:coreProperties>
</file>