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13"/>
    <p:restoredTop sz="94674"/>
  </p:normalViewPr>
  <p:slideViewPr>
    <p:cSldViewPr snapToGrid="0">
      <p:cViewPr varScale="1">
        <p:scale>
          <a:sx n="75" d="100"/>
          <a:sy n="75" d="100"/>
        </p:scale>
        <p:origin x="30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8751EF7-D87E-F84A-BF3B-165DE8208A73}" type="datetimeFigureOut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1252538"/>
            <a:ext cx="23383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15F86CC-EE7D-3641-BC40-CD211BC239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4384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F86CC-EE7D-3641-BC40-CD211BC2395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11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3D00-1A60-B047-9173-066C517C0C0E}" type="datetimeFigureOut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B92F-D012-9140-AFCC-06520BDD43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814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3D00-1A60-B047-9173-066C517C0C0E}" type="datetimeFigureOut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B92F-D012-9140-AFCC-06520BDD43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050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3D00-1A60-B047-9173-066C517C0C0E}" type="datetimeFigureOut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B92F-D012-9140-AFCC-06520BDD43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83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3D00-1A60-B047-9173-066C517C0C0E}" type="datetimeFigureOut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B92F-D012-9140-AFCC-06520BDD43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79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3D00-1A60-B047-9173-066C517C0C0E}" type="datetimeFigureOut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B92F-D012-9140-AFCC-06520BDD43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09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3D00-1A60-B047-9173-066C517C0C0E}" type="datetimeFigureOut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B92F-D012-9140-AFCC-06520BDD43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39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3D00-1A60-B047-9173-066C517C0C0E}" type="datetimeFigureOut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B92F-D012-9140-AFCC-06520BDD43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90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3D00-1A60-B047-9173-066C517C0C0E}" type="datetimeFigureOut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B92F-D012-9140-AFCC-06520BDD43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101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3D00-1A60-B047-9173-066C517C0C0E}" type="datetimeFigureOut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B92F-D012-9140-AFCC-06520BDD43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47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3D00-1A60-B047-9173-066C517C0C0E}" type="datetimeFigureOut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B92F-D012-9140-AFCC-06520BDD43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00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3D00-1A60-B047-9173-066C517C0C0E}" type="datetimeFigureOut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8B92F-D012-9140-AFCC-06520BDD43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55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53D00-1A60-B047-9173-066C517C0C0E}" type="datetimeFigureOut">
              <a:rPr kumimoji="1" lang="ja-JP" altLang="en-US" smtClean="0"/>
              <a:t>2024/11/12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8B92F-D012-9140-AFCC-06520BDD43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62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B2FB312-6655-C07A-F935-73193D62E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42" y="4702216"/>
            <a:ext cx="3573629" cy="5093256"/>
          </a:xfrm>
          <a:prstGeom prst="rect">
            <a:avLst/>
          </a:prstGeom>
        </p:spPr>
      </p:pic>
      <p:pic>
        <p:nvPicPr>
          <p:cNvPr id="9" name="図 1" descr="テーブル, 子供, 部屋, グループ が含まれている画像&#10;&#10;自動的に生成された説明">
            <a:extLst>
              <a:ext uri="{FF2B5EF4-FFF2-40B4-BE49-F238E27FC236}">
                <a16:creationId xmlns:a16="http://schemas.microsoft.com/office/drawing/2014/main" id="{69D59F6C-1202-5F47-5468-595F872AA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5"/>
          <a:stretch>
            <a:fillRect/>
          </a:stretch>
        </p:blipFill>
        <p:spPr bwMode="auto">
          <a:xfrm>
            <a:off x="3738102" y="5405993"/>
            <a:ext cx="2949068" cy="1732614"/>
          </a:xfrm>
          <a:prstGeom prst="rect">
            <a:avLst/>
          </a:prstGeom>
          <a:solidFill>
            <a:srgbClr val="CCFF99"/>
          </a:solidFill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0" name="Picture 2" descr="D:\HP改善プロ\2018.4HP改革\会員募集\IMG_3906PPKSSヘロンの噴水2.jpg">
            <a:extLst>
              <a:ext uri="{FF2B5EF4-FFF2-40B4-BE49-F238E27FC236}">
                <a16:creationId xmlns:a16="http://schemas.microsoft.com/office/drawing/2014/main" id="{110AFF5B-CEBD-FEC5-A8D5-E50F9472F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102" y="7207237"/>
            <a:ext cx="2954596" cy="94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920586A-CF31-5CD8-AF04-F380278977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5978" y="8218011"/>
            <a:ext cx="2943939" cy="148462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30A65F8-49A1-A15D-2B5B-E73D64A5C8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8102" y="4719382"/>
            <a:ext cx="2964305" cy="634244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27115D7-5D2C-6B40-F4C6-5EF4600016C0}"/>
              </a:ext>
            </a:extLst>
          </p:cNvPr>
          <p:cNvSpPr txBox="1"/>
          <p:nvPr/>
        </p:nvSpPr>
        <p:spPr>
          <a:xfrm>
            <a:off x="4107465" y="937972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おもしろ科学体験塾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1A12CAE0-4D20-49F3-3B14-5D2AA5C5A0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142" y="30333"/>
            <a:ext cx="6070600" cy="9271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72DC8772-0A45-3086-8A34-8BB423378E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787" y="1042008"/>
            <a:ext cx="6412425" cy="372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30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74CB7175-408A-62FC-B85E-D72FF3D52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43" y="7672235"/>
            <a:ext cx="2975513" cy="2157529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EE287E95-A975-EFD1-A3D9-851949715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34" y="210651"/>
            <a:ext cx="3039522" cy="2406289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EBCAC2C0-F78C-19DC-9323-427CFD35B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33" y="5266413"/>
            <a:ext cx="2975513" cy="227384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A4264A9-9DA9-E974-B6F2-10C5440676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90" y="2717878"/>
            <a:ext cx="3047966" cy="24062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2E113B8-F699-3019-3B46-B5432C4DB7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2492" y="225979"/>
            <a:ext cx="3004591" cy="239096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73E1C1F-8965-BC4D-8A04-25C6CD5995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0178" y="5124167"/>
            <a:ext cx="3282012" cy="296585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910172-2660-B9E7-0542-E80C2FA379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0583" y="8212921"/>
            <a:ext cx="2988407" cy="160914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7096590-18FF-45BD-5382-96D2111D82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7561" y="2707546"/>
            <a:ext cx="3039522" cy="239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83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524</TotalTime>
  <Words>6</Words>
  <Application>Microsoft Office PowerPoint</Application>
  <PresentationFormat>A4 210 x 297 mm</PresentationFormat>
  <Paragraphs>2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Meiryo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土屋 至</dc:creator>
  <cp:lastModifiedBy>孝之 鹿島</cp:lastModifiedBy>
  <cp:revision>6</cp:revision>
  <cp:lastPrinted>2024-11-10T12:30:31Z</cp:lastPrinted>
  <dcterms:created xsi:type="dcterms:W3CDTF">2024-11-07T06:43:50Z</dcterms:created>
  <dcterms:modified xsi:type="dcterms:W3CDTF">2024-11-12T00:19:01Z</dcterms:modified>
</cp:coreProperties>
</file>