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601200" cy="12801600" type="A3"/>
  <p:notesSz cx="7099300" cy="1023461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D9"/>
    <a:srgbClr val="DBFFC9"/>
    <a:srgbClr val="FFFFB7"/>
    <a:srgbClr val="FFC9C9"/>
    <a:srgbClr val="C4FFA7"/>
    <a:srgbClr val="92FF5B"/>
    <a:srgbClr val="FFFF79"/>
    <a:srgbClr val="0066CC"/>
    <a:srgbClr val="51515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20" y="145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981" cy="512379"/>
          </a:xfrm>
          <a:prstGeom prst="rect">
            <a:avLst/>
          </a:prstGeom>
        </p:spPr>
        <p:txBody>
          <a:bodyPr vert="horz" lIns="93724" tIns="46862" rIns="93724" bIns="4686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682" y="0"/>
            <a:ext cx="3075981" cy="512379"/>
          </a:xfrm>
          <a:prstGeom prst="rect">
            <a:avLst/>
          </a:prstGeom>
        </p:spPr>
        <p:txBody>
          <a:bodyPr vert="horz" lIns="93724" tIns="46862" rIns="93724" bIns="46862" rtlCol="0"/>
          <a:lstStyle>
            <a:lvl1pPr algn="r">
              <a:defRPr sz="1200"/>
            </a:lvl1pPr>
          </a:lstStyle>
          <a:p>
            <a:fld id="{14AA1CE9-EC80-4509-8A17-415041AEA529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66763"/>
            <a:ext cx="287972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24" tIns="46862" rIns="93724" bIns="4686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095" y="4861117"/>
            <a:ext cx="5679113" cy="4606549"/>
          </a:xfrm>
          <a:prstGeom prst="rect">
            <a:avLst/>
          </a:prstGeom>
        </p:spPr>
        <p:txBody>
          <a:bodyPr vert="horz" lIns="93724" tIns="46862" rIns="93724" bIns="4686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614"/>
            <a:ext cx="3075981" cy="512379"/>
          </a:xfrm>
          <a:prstGeom prst="rect">
            <a:avLst/>
          </a:prstGeom>
        </p:spPr>
        <p:txBody>
          <a:bodyPr vert="horz" lIns="93724" tIns="46862" rIns="93724" bIns="4686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682" y="9720614"/>
            <a:ext cx="3075981" cy="512379"/>
          </a:xfrm>
          <a:prstGeom prst="rect">
            <a:avLst/>
          </a:prstGeom>
        </p:spPr>
        <p:txBody>
          <a:bodyPr vert="horz" lIns="93724" tIns="46862" rIns="93724" bIns="46862" rtlCol="0" anchor="b"/>
          <a:lstStyle>
            <a:lvl1pPr algn="r">
              <a:defRPr sz="1200"/>
            </a:lvl1pPr>
          </a:lstStyle>
          <a:p>
            <a:fld id="{824135B3-3F02-4C39-806E-A1B631184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69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0" cy="274404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46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08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60870" y="512661"/>
            <a:ext cx="2160270" cy="1092284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80060" y="512661"/>
            <a:ext cx="6320790" cy="1092284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91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65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8429" y="5425867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90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80060" y="2987043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80610" y="2987043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63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80062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0062" y="4059765"/>
            <a:ext cx="4242197" cy="7375739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877279" y="2865545"/>
            <a:ext cx="4243863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877279" y="4059765"/>
            <a:ext cx="4243863" cy="7375739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71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60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25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0062" y="509695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53804" y="509696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80062" y="2678856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31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81902" y="8961122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81902" y="1143845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881902" y="10019033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5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80060" y="512659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80060" y="2987043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25ED9-12DC-4B83-9A3D-2083860C9BAB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617D-C9DC-4D18-B057-4B5768F51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64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角丸四角形 48"/>
          <p:cNvSpPr/>
          <p:nvPr/>
        </p:nvSpPr>
        <p:spPr>
          <a:xfrm>
            <a:off x="1438285" y="7817153"/>
            <a:ext cx="6596184" cy="1247943"/>
          </a:xfrm>
          <a:prstGeom prst="roundRect">
            <a:avLst/>
          </a:prstGeom>
          <a:solidFill>
            <a:srgbClr val="FFD9D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4872608" y="6152698"/>
            <a:ext cx="4455211" cy="1616254"/>
          </a:xfrm>
          <a:prstGeom prst="roundRect">
            <a:avLst/>
          </a:prstGeom>
          <a:solidFill>
            <a:srgbClr val="DBFFC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角丸四角形 49"/>
          <p:cNvSpPr/>
          <p:nvPr/>
        </p:nvSpPr>
        <p:spPr>
          <a:xfrm>
            <a:off x="340476" y="6162027"/>
            <a:ext cx="4235840" cy="1606925"/>
          </a:xfrm>
          <a:prstGeom prst="roundRect">
            <a:avLst/>
          </a:prstGeom>
          <a:solidFill>
            <a:srgbClr val="FFFFB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D:\HP改善プロ\2018.4HP改革\会員募集\IMG_3906PPKSSヘロンの噴水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944416"/>
            <a:ext cx="9625137" cy="30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6317546" y="76296"/>
            <a:ext cx="3466328" cy="707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w15="http://schemas.microsoft.com/office/word/2012/wordml" xmlns:w16cid="http://schemas.microsoft.com/office/word/2016/wordml/cid" xmlns:w16se="http://schemas.microsoft.com/office/word/2015/wordml/symex" xmlns="" xmlns:a14="http://schemas.microsoft.com/office/drawing/2010/main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val="1"/>
            </a:ext>
          </a:extLst>
        </p:spPr>
        <p:txBody>
          <a:bodyPr wrap="square" lIns="45719" rIns="45719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hangingPunct="0">
              <a:spcAft>
                <a:spcPts val="0"/>
              </a:spcAft>
            </a:pPr>
            <a:r>
              <a:rPr lang="ja-JP" altLang="en-US" sz="2400" b="1" i="1" spc="50" dirty="0" smtClean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ＭＳ Ｐゴシック"/>
                <a:ea typeface="HG丸ｺﾞｼｯｸM-PRO"/>
                <a:cs typeface="Times New Roman"/>
              </a:rPr>
              <a:t>仲間になりませんか</a:t>
            </a:r>
            <a:r>
              <a:rPr lang="ja-JP" sz="2400" b="1" i="1" spc="50" dirty="0" smtClean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ＭＳ Ｐゴシック"/>
                <a:ea typeface="HG丸ｺﾞｼｯｸM-PRO"/>
                <a:cs typeface="Times New Roman"/>
              </a:rPr>
              <a:t>！</a:t>
            </a:r>
            <a:endParaRPr lang="ja-JP" sz="24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027" name="Picture 3" descr="D:\HP改善プロ\2018.4HP改革\イラスト集４\funsui_col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77" y="10433583"/>
            <a:ext cx="1327280" cy="131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D:\HP改善プロ\2018.4HP改革\イラスト集４\にじいろの涙カラー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65" y="10355318"/>
            <a:ext cx="1161737" cy="130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:\HP改善プロ\2018.4HP改革\イラスト集２\万華鏡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546" y="10466701"/>
            <a:ext cx="1072077" cy="130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D:\HP改善プロ\2018.4HP改革\現HPのテーマ画像\2016\DNAt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666" y="10456300"/>
            <a:ext cx="1008542" cy="126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D:\HP改善プロ\2018.4HP改革\現HPのテーマ画像\2012\jetcoaster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97" y="10466701"/>
            <a:ext cx="1165564" cy="130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D:\たんけん工房マークなど\_mark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240" y="496144"/>
            <a:ext cx="749605" cy="796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 descr="rogo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092" y="640160"/>
            <a:ext cx="5290185" cy="720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2466728" y="352128"/>
            <a:ext cx="164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b="1" dirty="0" smtClean="0"/>
              <a:t>認定ＮＰＯ法人</a:t>
            </a:r>
            <a:endParaRPr kumimoji="1" lang="ja-JP" altLang="en-US" sz="1800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36104" y="1432248"/>
            <a:ext cx="8897604" cy="1384995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身近に体験できる科学を通じて、</a:t>
            </a:r>
            <a:endParaRPr kumimoji="1" lang="en-US" altLang="ja-JP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子どもたちが目を輝かせる瞬間</a:t>
            </a:r>
            <a:r>
              <a:rPr lang="ja-JP" alt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に立ち会いません</a:t>
            </a:r>
            <a:r>
              <a:rPr lang="ja-JP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か？</a:t>
            </a:r>
            <a:endParaRPr kumimoji="1"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6564" y="9209112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お問い合わせ、ご質問は下記から</a:t>
            </a:r>
            <a:r>
              <a:rPr kumimoji="1" lang="en-US" altLang="ja-JP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77944" y="9523550"/>
            <a:ext cx="6521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https://tankenkobo.com/wp/toiawase_yokohama/</a:t>
            </a:r>
            <a:endParaRPr kumimoji="1" lang="ja-JP" altLang="en-US" sz="2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65657" y="12137806"/>
            <a:ext cx="38578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https://tankenkobo.com</a:t>
            </a:r>
            <a:endParaRPr kumimoji="1" lang="ja-JP" altLang="en-US" sz="2800" b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28192" y="6544816"/>
            <a:ext cx="27238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・子どもが好き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・新しいことを学びたい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・余暇を楽しみたい方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大歓迎です。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6"/>
          <p:cNvSpPr txBox="1"/>
          <p:nvPr/>
        </p:nvSpPr>
        <p:spPr>
          <a:xfrm>
            <a:off x="661400" y="6228494"/>
            <a:ext cx="3474134" cy="3714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en-US" altLang="ja-JP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―</a:t>
            </a:r>
            <a:r>
              <a:rPr lang="ja-JP" altLang="en-US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子ども</a:t>
            </a:r>
            <a:r>
              <a:rPr lang="ja-JP" altLang="en-US" sz="1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が好きな</a:t>
            </a:r>
            <a:r>
              <a:rPr lang="ja-JP" altLang="en-US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方大歓迎</a:t>
            </a:r>
            <a:r>
              <a:rPr lang="en-US" altLang="ja-JP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―</a:t>
            </a:r>
            <a:endParaRPr lang="ja-JP" sz="18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155031" y="6529308"/>
            <a:ext cx="4096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・おも</a:t>
            </a:r>
            <a:r>
              <a:rPr kumimoji="1" lang="ja-JP" altLang="en-US" sz="18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しろ</a:t>
            </a:r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科学体験塾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・小学校の課外授業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・地域のイベントの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かんたんおもちゃ工作指導など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27"/>
          <p:cNvSpPr txBox="1"/>
          <p:nvPr/>
        </p:nvSpPr>
        <p:spPr>
          <a:xfrm>
            <a:off x="5472937" y="6263512"/>
            <a:ext cx="2980477" cy="33884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en-US" altLang="ja-JP" sz="1800" b="1" kern="1200" dirty="0" smtClean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―</a:t>
            </a:r>
            <a:r>
              <a:rPr lang="ja-JP" sz="1800" b="1" kern="1200" dirty="0" smtClean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活動</a:t>
            </a:r>
            <a:r>
              <a:rPr lang="ja-JP" sz="1800" b="1" kern="12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内容は</a:t>
            </a:r>
            <a:r>
              <a:rPr lang="ja-JP" sz="1800" b="1" kern="1200" dirty="0" smtClean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いろいろ</a:t>
            </a:r>
            <a:r>
              <a:rPr lang="ja-JP" altLang="en-US" sz="1800" b="1" kern="1200" dirty="0" smtClean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ー</a:t>
            </a:r>
            <a:endParaRPr lang="ja-JP" sz="18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560240" y="8280991"/>
            <a:ext cx="6878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応募受付やホームページ編集など、自宅でできる役割もあり、</a:t>
            </a:r>
            <a:endParaRPr kumimoji="1" lang="en-US" altLang="ja-JP" sz="1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女性の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方（約４割）や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仕事をお持ちの方も活躍して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います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60240" y="7943592"/>
            <a:ext cx="5530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―</a:t>
            </a:r>
            <a:r>
              <a:rPr kumimoji="1" lang="ja-JP" altLang="en-US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ライフスタイルに合わせて</a:t>
            </a:r>
            <a:r>
              <a:rPr lang="ja-JP" altLang="en-US" sz="1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ご参加</a:t>
            </a:r>
            <a:r>
              <a:rPr lang="ja-JP" altLang="en-US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いただけます</a:t>
            </a:r>
            <a:r>
              <a:rPr lang="en-US" altLang="ja-JP" sz="1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―</a:t>
            </a:r>
            <a:endParaRPr kumimoji="1" lang="ja-JP" altLang="en-US" sz="1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2383" y="10033805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おも</a:t>
            </a:r>
            <a:r>
              <a:rPr kumimoji="1" lang="ja-JP" altLang="en-US" sz="16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しろ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科学体験塾テーマ例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02441" y="11729392"/>
            <a:ext cx="66479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にじいろの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涙　　　ヘロンの噴水　　　ジェットコースター　　　　ＤＮＡ　　　　　万華鏡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308398" y="12245527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覗いてみてください：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0" name="Picture 6" descr="D:\HP改善プロ\2018.4HP改革\会員募集\みなみ掲示ポスターー\QR_317650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089" y="11351350"/>
            <a:ext cx="1242138" cy="124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cid:EA9C49FF-1041-40E4-B529-2A84FE00EB81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" name="AutoShape 4" descr="cid:EA9C49FF-1041-40E4-B529-2A84FE00EB81"/>
          <p:cNvSpPr>
            <a:spLocks noChangeAspect="1" noChangeArrowheads="1"/>
          </p:cNvSpPr>
          <p:nvPr/>
        </p:nvSpPr>
        <p:spPr bwMode="auto">
          <a:xfrm>
            <a:off x="63500" y="1381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29" name="Picture 5" descr="D:\HP改善プロ\2018.4HP改革\会員募集\みなみ掲示ポスターー\!cid_EA9C49FF-1041-40E4-B529-2A84FE00EB81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648" y="9112145"/>
            <a:ext cx="1354556" cy="1354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16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136</Words>
  <Application>Microsoft Office PowerPoint</Application>
  <PresentationFormat>A3 297x420 mm</PresentationFormat>
  <Paragraphs>23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Sachio</dc:creator>
  <cp:lastModifiedBy>Sachio</cp:lastModifiedBy>
  <cp:revision>82</cp:revision>
  <cp:lastPrinted>2020-08-25T02:25:47Z</cp:lastPrinted>
  <dcterms:created xsi:type="dcterms:W3CDTF">2012-11-02T00:03:52Z</dcterms:created>
  <dcterms:modified xsi:type="dcterms:W3CDTF">2020-11-29T12:49:46Z</dcterms:modified>
</cp:coreProperties>
</file>