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98E"/>
    <a:srgbClr val="3333FF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73574-C08E-44BD-B918-FEAD930798FF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35270-C0DB-42C6-95DD-A38CF2EE95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55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35270-C0DB-42C6-95DD-A38CF2EE95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5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4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89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55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78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33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88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14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2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06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43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967D2-5F83-4B0E-B992-D549011CB931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441616-0E91-4C55-98FF-1B1D7818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2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tankenkobo.com/wp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A2D09-9B15-FD76-0188-39529FC8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E16C971-CE77-FBBB-C17C-5E274D1BC76F}"/>
              </a:ext>
            </a:extLst>
          </p:cNvPr>
          <p:cNvSpPr/>
          <p:nvPr/>
        </p:nvSpPr>
        <p:spPr>
          <a:xfrm>
            <a:off x="200548" y="8215384"/>
            <a:ext cx="6456899" cy="1509885"/>
          </a:xfrm>
          <a:prstGeom prst="roundRect">
            <a:avLst>
              <a:gd name="adj" fmla="val 72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E237D1-5C8E-B2BA-8606-BC690179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18" y="3948739"/>
            <a:ext cx="1191780" cy="10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860A1C5A-11B7-F5FE-7BF7-55722446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76" y="4163418"/>
            <a:ext cx="1284616" cy="10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458DC96-FE43-0B0A-E761-C2F135722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723" y="1794777"/>
            <a:ext cx="2646094" cy="16769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DFF501-B7BD-4E54-6D7F-836663F8A567}"/>
              </a:ext>
            </a:extLst>
          </p:cNvPr>
          <p:cNvSpPr txBox="1"/>
          <p:nvPr/>
        </p:nvSpPr>
        <p:spPr>
          <a:xfrm>
            <a:off x="243042" y="1318405"/>
            <a:ext cx="638762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おもしろ科学体験塾について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7B2DAD-7649-5193-B784-F1B079147264}"/>
              </a:ext>
            </a:extLst>
          </p:cNvPr>
          <p:cNvSpPr txBox="1"/>
          <p:nvPr/>
        </p:nvSpPr>
        <p:spPr>
          <a:xfrm>
            <a:off x="227332" y="8181166"/>
            <a:ext cx="5663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おもしろ科学体験塾の申込は、ホームページから。是非、ご参加ください！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3A2740-896D-03D0-8954-319BA235009A}"/>
              </a:ext>
            </a:extLst>
          </p:cNvPr>
          <p:cNvSpPr txBox="1"/>
          <p:nvPr/>
        </p:nvSpPr>
        <p:spPr>
          <a:xfrm>
            <a:off x="358828" y="766086"/>
            <a:ext cx="627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2002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月に設立したボランティア団体です。（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：非営利の市民活動団体）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子どもたちが科学の楽しさを体験する活動を横浜・藤沢などで行っています。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10A3C4-52D9-B440-0709-1B02DBA2E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807" y="4267072"/>
            <a:ext cx="1423142" cy="92571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2128EE-EED9-47AD-6DD9-D63B7418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5" y="4280178"/>
            <a:ext cx="1290168" cy="8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ABC25A-ECBB-517B-DDAD-4F879FE4B9B6}"/>
              </a:ext>
            </a:extLst>
          </p:cNvPr>
          <p:cNvSpPr txBox="1"/>
          <p:nvPr/>
        </p:nvSpPr>
        <p:spPr>
          <a:xfrm>
            <a:off x="4765695" y="363944"/>
            <a:ext cx="8739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のご紹介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29F87E-CEF9-E778-06AD-F91D03ABC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03" y="152592"/>
            <a:ext cx="2841692" cy="5537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57745D-D313-AF18-0296-211A97CBE6A3}"/>
              </a:ext>
            </a:extLst>
          </p:cNvPr>
          <p:cNvSpPr txBox="1"/>
          <p:nvPr/>
        </p:nvSpPr>
        <p:spPr>
          <a:xfrm>
            <a:off x="388334" y="8483526"/>
            <a:ext cx="375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トップページ から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体験塾日程表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を選んで、該当テーマの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詳細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をクリックし、詳細内容をご確認のうえ、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応募フォーム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からお申し込みください。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たんけん工房ニュース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たんけん工房チャンネル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では、フォトエッセイやショートムービーでおもしろ科学体験塾を紹介しています。子どもたちの熱心で楽しそうな様子をご覧ください。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282BA0-736A-FB73-273D-5A71D273284C}"/>
              </a:ext>
            </a:extLst>
          </p:cNvPr>
          <p:cNvSpPr txBox="1"/>
          <p:nvPr/>
        </p:nvSpPr>
        <p:spPr>
          <a:xfrm>
            <a:off x="290135" y="1674840"/>
            <a:ext cx="3596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子どもたちに科学の楽しさと手作りの喜びを感じて欲しい。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そんな願いから、おもしろ科学実験、ものづくり、自然観察などを体験することができる塾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「おもしろ科学体験塾」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を開催しています。これまでに、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計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2,400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回以上開催し、延べ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45,000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名以上の児童・生徒が参加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しました。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・場   所：小学校、地区センターなど、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・開催日：毎週土曜日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・対   象：小学３年生～中学２年生。小学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年生は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 親子ペアで参加。（テーマによっては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年生～）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・参加費：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円程度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A50221-7014-415F-5CA6-890F2D390B42}"/>
              </a:ext>
            </a:extLst>
          </p:cNvPr>
          <p:cNvSpPr txBox="1"/>
          <p:nvPr/>
        </p:nvSpPr>
        <p:spPr>
          <a:xfrm>
            <a:off x="2240623" y="3928176"/>
            <a:ext cx="129908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電波をキャッチ！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ラジオを作ろう！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C64A46-0927-3958-3C72-784BF7DCF700}"/>
              </a:ext>
            </a:extLst>
          </p:cNvPr>
          <p:cNvSpPr txBox="1"/>
          <p:nvPr/>
        </p:nvSpPr>
        <p:spPr>
          <a:xfrm>
            <a:off x="355731" y="5211305"/>
            <a:ext cx="615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おもしろ科学体験塾は、東京応化科学技術振興財団の助成を受けて実施しています。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A7BE26-C14A-89D9-99C0-258AFBA86F7E}"/>
              </a:ext>
            </a:extLst>
          </p:cNvPr>
          <p:cNvSpPr txBox="1"/>
          <p:nvPr/>
        </p:nvSpPr>
        <p:spPr>
          <a:xfrm>
            <a:off x="3663279" y="3923580"/>
            <a:ext cx="143166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藍の生葉でハンカチを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染めてみよう！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364A13-973A-EAC0-5592-75839A1DBF2C}"/>
              </a:ext>
            </a:extLst>
          </p:cNvPr>
          <p:cNvSpPr txBox="1"/>
          <p:nvPr/>
        </p:nvSpPr>
        <p:spPr>
          <a:xfrm>
            <a:off x="792585" y="3943276"/>
            <a:ext cx="1290168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風に向かって走れ！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風力車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F44667-D2B5-A1B7-8C33-71A7C3E84540}"/>
              </a:ext>
            </a:extLst>
          </p:cNvPr>
          <p:cNvSpPr txBox="1"/>
          <p:nvPr/>
        </p:nvSpPr>
        <p:spPr>
          <a:xfrm>
            <a:off x="276662" y="5898314"/>
            <a:ext cx="353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「みなみ塾」は、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フォーラム南太田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を会場として「おもしろ科学体験塾」を開催しています。横浜市教育委員会の後援もあり、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2011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年から計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140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開催してきました。近隣の小学校の先生方にご協力していただき、毎月小学３～６年生に案内チラシを配付しています。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・場　 所：フォーラム南太田。京急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｢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南太田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｣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下車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 徒歩３分。地下鉄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｢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吉野町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｣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下車徒歩７分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・開催日：毎月第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土曜日（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月は休みです）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2888FF-1B6E-67B7-26DB-0AA48880F588}"/>
              </a:ext>
            </a:extLst>
          </p:cNvPr>
          <p:cNvSpPr txBox="1"/>
          <p:nvPr/>
        </p:nvSpPr>
        <p:spPr>
          <a:xfrm>
            <a:off x="227331" y="5529633"/>
            <a:ext cx="640333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おもしろ科学体験塾 「みなみ塾」 について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2114B24-E3C7-98DA-F0C3-E79D89D466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09820">
            <a:off x="478165" y="187608"/>
            <a:ext cx="1181987" cy="361163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3709F54-61D8-82D0-DE8B-92D6EE907E20}"/>
              </a:ext>
            </a:extLst>
          </p:cNvPr>
          <p:cNvSpPr/>
          <p:nvPr/>
        </p:nvSpPr>
        <p:spPr>
          <a:xfrm>
            <a:off x="3815879" y="1702609"/>
            <a:ext cx="1592211" cy="214986"/>
          </a:xfrm>
          <a:prstGeom prst="roundRect">
            <a:avLst>
              <a:gd name="adj" fmla="val 2577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保護者の参観も大歓迎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949A3CA1-35C8-1F55-ED47-FCC5BCEC6FC6}"/>
              </a:ext>
            </a:extLst>
          </p:cNvPr>
          <p:cNvSpPr/>
          <p:nvPr/>
        </p:nvSpPr>
        <p:spPr>
          <a:xfrm>
            <a:off x="3815879" y="3218698"/>
            <a:ext cx="2056556" cy="391282"/>
          </a:xfrm>
          <a:prstGeom prst="roundRect">
            <a:avLst>
              <a:gd name="adj" fmla="val 2410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アシスタントが子どもたちをサポートするので安心です。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11C729-C52B-5CE9-1DAC-1B5C0E5ED891}"/>
              </a:ext>
            </a:extLst>
          </p:cNvPr>
          <p:cNvSpPr txBox="1"/>
          <p:nvPr/>
        </p:nvSpPr>
        <p:spPr>
          <a:xfrm>
            <a:off x="5203974" y="4752901"/>
            <a:ext cx="1216624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ヘリコプターを作って飛ばそう！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A6FAB8A-7E81-99E2-E0C2-43C58320F462}"/>
              </a:ext>
            </a:extLst>
          </p:cNvPr>
          <p:cNvSpPr/>
          <p:nvPr/>
        </p:nvSpPr>
        <p:spPr>
          <a:xfrm>
            <a:off x="2127010" y="3680291"/>
            <a:ext cx="2992590" cy="214986"/>
          </a:xfrm>
          <a:prstGeom prst="roundRect">
            <a:avLst>
              <a:gd name="adj" fmla="val 4350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わくわくするテーマがいっぱい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8EB4693-31A0-A47D-4515-B458F0E75B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4037" y="5886992"/>
            <a:ext cx="2870922" cy="192237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B98697-8CAB-5798-1681-B626ACAF4D7D}"/>
              </a:ext>
            </a:extLst>
          </p:cNvPr>
          <p:cNvSpPr txBox="1"/>
          <p:nvPr/>
        </p:nvSpPr>
        <p:spPr>
          <a:xfrm>
            <a:off x="4159393" y="8515579"/>
            <a:ext cx="1498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3333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https://tankenkobo.</a:t>
            </a:r>
          </a:p>
          <a:p>
            <a:r>
              <a:rPr lang="en-US" altLang="ja-JP" sz="1200" dirty="0">
                <a:solidFill>
                  <a:srgbClr val="3333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com/wp/</a:t>
            </a:r>
            <a:endParaRPr kumimoji="1" lang="ja-JP" altLang="en-US" sz="1200" dirty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67093FF7-9AE2-5098-D9D7-DB993B7E6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05" y="8280606"/>
            <a:ext cx="7381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913131-98C8-20EA-D08F-B3638C0B64A0}"/>
              </a:ext>
            </a:extLst>
          </p:cNvPr>
          <p:cNvGrpSpPr/>
          <p:nvPr/>
        </p:nvGrpSpPr>
        <p:grpSpPr>
          <a:xfrm>
            <a:off x="4245560" y="9086419"/>
            <a:ext cx="1996252" cy="329058"/>
            <a:chOff x="4245560" y="9041969"/>
            <a:chExt cx="1996252" cy="329058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DF1AC936-AAFE-82C3-303F-B5DF207212F6}"/>
                </a:ext>
              </a:extLst>
            </p:cNvPr>
            <p:cNvSpPr/>
            <p:nvPr/>
          </p:nvSpPr>
          <p:spPr>
            <a:xfrm>
              <a:off x="4245560" y="9041969"/>
              <a:ext cx="1996252" cy="329057"/>
            </a:xfrm>
            <a:prstGeom prst="roundRect">
              <a:avLst>
                <a:gd name="adj" fmla="val 12232"/>
              </a:avLst>
            </a:prstGeom>
            <a:solidFill>
              <a:schemeClr val="bg1"/>
            </a:solidFill>
            <a:ln w="28575">
              <a:solidFill>
                <a:srgbClr val="1E598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sz="105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おもしろ科学たんけん</a:t>
              </a:r>
              <a:r>
                <a:rPr lang="ja-JP" altLang="en-US" sz="105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工房</a:t>
              </a:r>
              <a:endParaRPr lang="ja-JP" sz="11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06D580D-01D8-F32D-15ED-DF8DDD7227F2}"/>
                </a:ext>
              </a:extLst>
            </p:cNvPr>
            <p:cNvGrpSpPr/>
            <p:nvPr/>
          </p:nvGrpSpPr>
          <p:grpSpPr>
            <a:xfrm>
              <a:off x="5775151" y="9050641"/>
              <a:ext cx="460469" cy="320386"/>
              <a:chOff x="0" y="22929"/>
              <a:chExt cx="990600" cy="594360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A140187D-F1A4-BF01-E714-5082D1E51584}"/>
                  </a:ext>
                </a:extLst>
              </p:cNvPr>
              <p:cNvSpPr/>
              <p:nvPr/>
            </p:nvSpPr>
            <p:spPr>
              <a:xfrm>
                <a:off x="0" y="22929"/>
                <a:ext cx="990600" cy="5943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7FFDD47D-3D08-DA6C-E253-05DF40D670FA}"/>
                  </a:ext>
                </a:extLst>
              </p:cNvPr>
              <p:cNvSpPr/>
              <p:nvPr/>
            </p:nvSpPr>
            <p:spPr>
              <a:xfrm>
                <a:off x="285750" y="110490"/>
                <a:ext cx="358140" cy="327660"/>
              </a:xfrm>
              <a:prstGeom prst="ellips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9CC3983A-36C9-562C-9DB5-FD62957A12C1}"/>
                  </a:ext>
                </a:extLst>
              </p:cNvPr>
              <p:cNvCxnSpPr/>
              <p:nvPr/>
            </p:nvCxnSpPr>
            <p:spPr>
              <a:xfrm>
                <a:off x="613410" y="381000"/>
                <a:ext cx="205740" cy="9906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7FC61E08-D340-9300-5E6A-860ABD5224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18" y="9269997"/>
            <a:ext cx="718615" cy="45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13CE404B-EB70-F7FA-0551-F2E44314577A}"/>
              </a:ext>
            </a:extLst>
          </p:cNvPr>
          <p:cNvSpPr/>
          <p:nvPr/>
        </p:nvSpPr>
        <p:spPr>
          <a:xfrm>
            <a:off x="390872" y="7429217"/>
            <a:ext cx="3280933" cy="6630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「みなみ塾」開催予定　</a:t>
            </a:r>
            <a:endParaRPr kumimoji="1" lang="en-US" altLang="ja-JP" sz="12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じゃがいもで デンプンを科学しよう！</a:t>
            </a:r>
            <a:r>
              <a:rPr kumimoji="1" lang="en-US" altLang="ja-JP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kumimoji="1" lang="ja-JP" altLang="en-US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12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コマのふしぎ発見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50B4E26-2383-1FD9-1FBA-D5C7FAE1A8A9}"/>
              </a:ext>
            </a:extLst>
          </p:cNvPr>
          <p:cNvSpPr txBox="1"/>
          <p:nvPr/>
        </p:nvSpPr>
        <p:spPr>
          <a:xfrm>
            <a:off x="5931614" y="55392"/>
            <a:ext cx="8338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 春</a:t>
            </a:r>
          </a:p>
        </p:txBody>
      </p:sp>
    </p:spTree>
    <p:extLst>
      <p:ext uri="{BB962C8B-B14F-4D97-AF65-F5344CB8AC3E}">
        <p14:creationId xmlns:p14="http://schemas.microsoft.com/office/powerpoint/2010/main" val="335707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497</Words>
  <Application>Microsoft Office PowerPoint</Application>
  <PresentationFormat>A4 210 x 297 mm</PresentationFormat>
  <Paragraphs>38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Meiryo UI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 Shima</dc:creator>
  <cp:lastModifiedBy>A Shima</cp:lastModifiedBy>
  <cp:revision>44</cp:revision>
  <cp:lastPrinted>2025-02-17T07:05:50Z</cp:lastPrinted>
  <dcterms:created xsi:type="dcterms:W3CDTF">2025-02-12T13:11:49Z</dcterms:created>
  <dcterms:modified xsi:type="dcterms:W3CDTF">2025-05-13T08:14:21Z</dcterms:modified>
</cp:coreProperties>
</file>