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1" r:id="rId2"/>
    <p:sldId id="276" r:id="rId3"/>
    <p:sldId id="277" r:id="rId4"/>
    <p:sldId id="272" r:id="rId5"/>
    <p:sldId id="273" r:id="rId6"/>
    <p:sldId id="274" r:id="rId7"/>
  </p:sldIdLst>
  <p:sldSz cx="12801600" cy="9601200" type="A3"/>
  <p:notesSz cx="6858000" cy="9144000"/>
  <p:defaultTextStyle>
    <a:defPPr>
      <a:defRPr lang="ja-JP"/>
    </a:defPPr>
    <a:lvl1pPr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9459" autoAdjust="0"/>
  </p:normalViewPr>
  <p:slideViewPr>
    <p:cSldViewPr>
      <p:cViewPr>
        <p:scale>
          <a:sx n="50" d="100"/>
          <a:sy n="50" d="100"/>
        </p:scale>
        <p:origin x="-1968" y="-413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24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188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80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070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0621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754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60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61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63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125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vert="horz" lIns="122191" tIns="61096" rIns="122191" bIns="61096" rtlCol="0">
            <a:normAutofit/>
          </a:bodyPr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1019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digipot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0" name="Picture 19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0863" y="96838"/>
            <a:ext cx="709612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1" name="Text Box 197"/>
          <p:cNvSpPr txBox="1">
            <a:spLocks noChangeArrowheads="1"/>
          </p:cNvSpPr>
          <p:nvPr userDrawn="1"/>
        </p:nvSpPr>
        <p:spPr bwMode="auto">
          <a:xfrm>
            <a:off x="0" y="9386888"/>
            <a:ext cx="30448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800" b="1" dirty="0" smtClean="0">
                <a:latin typeface="Arial" charset="0"/>
              </a:rPr>
              <a:t>Copyright©2012 </a:t>
            </a:r>
            <a:r>
              <a:rPr lang="en-US" altLang="ja-JP" sz="800" b="1" dirty="0">
                <a:latin typeface="Arial" charset="0"/>
                <a:hlinkClick r:id="rId14"/>
              </a:rPr>
              <a:t>http://www.digipot.net</a:t>
            </a:r>
            <a:r>
              <a:rPr lang="en-US" altLang="ja-JP" sz="800" b="1" dirty="0">
                <a:latin typeface="Arial" charset="0"/>
              </a:rPr>
              <a:t>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20788" rtl="0" fontAlgn="base">
        <a:spcBef>
          <a:spcPct val="0"/>
        </a:spcBef>
        <a:spcAft>
          <a:spcPct val="0"/>
        </a:spcAft>
        <a:defRPr kumimoji="1"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kumimoji="1" sz="59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57200" indent="-457200" algn="l" defTabSz="1220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6775" indent="-304800" algn="l" defTabSz="1220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963" indent="-304800" algn="l" defTabSz="1220788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7570788" y="704850"/>
            <a:ext cx="4814888" cy="2925763"/>
            <a:chOff x="7570788" y="704850"/>
            <a:chExt cx="4814888" cy="2925763"/>
          </a:xfrm>
        </p:grpSpPr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11261725" y="3000375"/>
              <a:ext cx="900113" cy="630238"/>
            </a:xfrm>
            <a:custGeom>
              <a:avLst/>
              <a:gdLst>
                <a:gd name="T0" fmla="*/ 85 w 567"/>
                <a:gd name="T1" fmla="*/ 397 h 397"/>
                <a:gd name="T2" fmla="*/ 0 w 567"/>
                <a:gd name="T3" fmla="*/ 227 h 397"/>
                <a:gd name="T4" fmla="*/ 397 w 567"/>
                <a:gd name="T5" fmla="*/ 0 h 397"/>
                <a:gd name="T6" fmla="*/ 482 w 567"/>
                <a:gd name="T7" fmla="*/ 0 h 397"/>
                <a:gd name="T8" fmla="*/ 538 w 567"/>
                <a:gd name="T9" fmla="*/ 28 h 397"/>
                <a:gd name="T10" fmla="*/ 567 w 567"/>
                <a:gd name="T11" fmla="*/ 85 h 397"/>
                <a:gd name="T12" fmla="*/ 425 w 567"/>
                <a:gd name="T13" fmla="*/ 142 h 397"/>
                <a:gd name="T14" fmla="*/ 368 w 567"/>
                <a:gd name="T15" fmla="*/ 113 h 397"/>
                <a:gd name="T16" fmla="*/ 340 w 567"/>
                <a:gd name="T17" fmla="*/ 113 h 397"/>
                <a:gd name="T18" fmla="*/ 368 w 567"/>
                <a:gd name="T19" fmla="*/ 170 h 397"/>
                <a:gd name="T20" fmla="*/ 255 w 567"/>
                <a:gd name="T21" fmla="*/ 227 h 397"/>
                <a:gd name="T22" fmla="*/ 198 w 567"/>
                <a:gd name="T23" fmla="*/ 170 h 397"/>
                <a:gd name="T24" fmla="*/ 170 w 567"/>
                <a:gd name="T25" fmla="*/ 198 h 397"/>
                <a:gd name="T26" fmla="*/ 227 w 567"/>
                <a:gd name="T27" fmla="*/ 312 h 397"/>
                <a:gd name="T28" fmla="*/ 85 w 567"/>
                <a:gd name="T2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7" h="397">
                  <a:moveTo>
                    <a:pt x="85" y="397"/>
                  </a:moveTo>
                  <a:lnTo>
                    <a:pt x="0" y="227"/>
                  </a:lnTo>
                  <a:lnTo>
                    <a:pt x="397" y="0"/>
                  </a:lnTo>
                  <a:lnTo>
                    <a:pt x="482" y="0"/>
                  </a:lnTo>
                  <a:lnTo>
                    <a:pt x="538" y="28"/>
                  </a:lnTo>
                  <a:lnTo>
                    <a:pt x="567" y="85"/>
                  </a:lnTo>
                  <a:lnTo>
                    <a:pt x="425" y="142"/>
                  </a:lnTo>
                  <a:lnTo>
                    <a:pt x="368" y="113"/>
                  </a:lnTo>
                  <a:lnTo>
                    <a:pt x="340" y="113"/>
                  </a:lnTo>
                  <a:lnTo>
                    <a:pt x="368" y="170"/>
                  </a:lnTo>
                  <a:lnTo>
                    <a:pt x="255" y="227"/>
                  </a:lnTo>
                  <a:lnTo>
                    <a:pt x="198" y="170"/>
                  </a:lnTo>
                  <a:lnTo>
                    <a:pt x="170" y="198"/>
                  </a:lnTo>
                  <a:lnTo>
                    <a:pt x="227" y="312"/>
                  </a:lnTo>
                  <a:lnTo>
                    <a:pt x="85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10945813" y="2370138"/>
              <a:ext cx="1439863" cy="855663"/>
            </a:xfrm>
            <a:custGeom>
              <a:avLst/>
              <a:gdLst>
                <a:gd name="T0" fmla="*/ 170 w 907"/>
                <a:gd name="T1" fmla="*/ 57 h 539"/>
                <a:gd name="T2" fmla="*/ 170 w 907"/>
                <a:gd name="T3" fmla="*/ 170 h 539"/>
                <a:gd name="T4" fmla="*/ 0 w 907"/>
                <a:gd name="T5" fmla="*/ 255 h 539"/>
                <a:gd name="T6" fmla="*/ 57 w 907"/>
                <a:gd name="T7" fmla="*/ 425 h 539"/>
                <a:gd name="T8" fmla="*/ 85 w 907"/>
                <a:gd name="T9" fmla="*/ 454 h 539"/>
                <a:gd name="T10" fmla="*/ 114 w 907"/>
                <a:gd name="T11" fmla="*/ 425 h 539"/>
                <a:gd name="T12" fmla="*/ 170 w 907"/>
                <a:gd name="T13" fmla="*/ 539 h 539"/>
                <a:gd name="T14" fmla="*/ 341 w 907"/>
                <a:gd name="T15" fmla="*/ 454 h 539"/>
                <a:gd name="T16" fmla="*/ 341 w 907"/>
                <a:gd name="T17" fmla="*/ 312 h 539"/>
                <a:gd name="T18" fmla="*/ 369 w 907"/>
                <a:gd name="T19" fmla="*/ 425 h 539"/>
                <a:gd name="T20" fmla="*/ 482 w 907"/>
                <a:gd name="T21" fmla="*/ 369 h 539"/>
                <a:gd name="T22" fmla="*/ 454 w 907"/>
                <a:gd name="T23" fmla="*/ 255 h 539"/>
                <a:gd name="T24" fmla="*/ 482 w 907"/>
                <a:gd name="T25" fmla="*/ 227 h 539"/>
                <a:gd name="T26" fmla="*/ 511 w 907"/>
                <a:gd name="T27" fmla="*/ 369 h 539"/>
                <a:gd name="T28" fmla="*/ 652 w 907"/>
                <a:gd name="T29" fmla="*/ 340 h 539"/>
                <a:gd name="T30" fmla="*/ 596 w 907"/>
                <a:gd name="T31" fmla="*/ 199 h 539"/>
                <a:gd name="T32" fmla="*/ 567 w 907"/>
                <a:gd name="T33" fmla="*/ 170 h 539"/>
                <a:gd name="T34" fmla="*/ 596 w 907"/>
                <a:gd name="T35" fmla="*/ 142 h 539"/>
                <a:gd name="T36" fmla="*/ 681 w 907"/>
                <a:gd name="T37" fmla="*/ 312 h 539"/>
                <a:gd name="T38" fmla="*/ 737 w 907"/>
                <a:gd name="T39" fmla="*/ 369 h 539"/>
                <a:gd name="T40" fmla="*/ 766 w 907"/>
                <a:gd name="T41" fmla="*/ 340 h 539"/>
                <a:gd name="T42" fmla="*/ 851 w 907"/>
                <a:gd name="T43" fmla="*/ 369 h 539"/>
                <a:gd name="T44" fmla="*/ 907 w 907"/>
                <a:gd name="T45" fmla="*/ 312 h 539"/>
                <a:gd name="T46" fmla="*/ 851 w 907"/>
                <a:gd name="T47" fmla="*/ 255 h 539"/>
                <a:gd name="T48" fmla="*/ 737 w 907"/>
                <a:gd name="T49" fmla="*/ 114 h 539"/>
                <a:gd name="T50" fmla="*/ 511 w 907"/>
                <a:gd name="T51" fmla="*/ 0 h 539"/>
                <a:gd name="T52" fmla="*/ 369 w 907"/>
                <a:gd name="T53" fmla="*/ 0 h 539"/>
                <a:gd name="T54" fmla="*/ 284 w 907"/>
                <a:gd name="T55" fmla="*/ 0 h 539"/>
                <a:gd name="T56" fmla="*/ 255 w 907"/>
                <a:gd name="T57" fmla="*/ 57 h 539"/>
                <a:gd name="T58" fmla="*/ 170 w 907"/>
                <a:gd name="T59" fmla="*/ 5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7" h="539">
                  <a:moveTo>
                    <a:pt x="170" y="57"/>
                  </a:moveTo>
                  <a:lnTo>
                    <a:pt x="170" y="170"/>
                  </a:lnTo>
                  <a:lnTo>
                    <a:pt x="0" y="255"/>
                  </a:lnTo>
                  <a:lnTo>
                    <a:pt x="57" y="425"/>
                  </a:lnTo>
                  <a:lnTo>
                    <a:pt x="85" y="454"/>
                  </a:lnTo>
                  <a:lnTo>
                    <a:pt x="114" y="425"/>
                  </a:lnTo>
                  <a:lnTo>
                    <a:pt x="170" y="539"/>
                  </a:lnTo>
                  <a:lnTo>
                    <a:pt x="341" y="454"/>
                  </a:lnTo>
                  <a:lnTo>
                    <a:pt x="341" y="312"/>
                  </a:lnTo>
                  <a:lnTo>
                    <a:pt x="369" y="425"/>
                  </a:lnTo>
                  <a:lnTo>
                    <a:pt x="482" y="369"/>
                  </a:lnTo>
                  <a:lnTo>
                    <a:pt x="454" y="255"/>
                  </a:lnTo>
                  <a:lnTo>
                    <a:pt x="482" y="227"/>
                  </a:lnTo>
                  <a:lnTo>
                    <a:pt x="511" y="369"/>
                  </a:lnTo>
                  <a:lnTo>
                    <a:pt x="652" y="340"/>
                  </a:lnTo>
                  <a:lnTo>
                    <a:pt x="596" y="199"/>
                  </a:lnTo>
                  <a:lnTo>
                    <a:pt x="567" y="170"/>
                  </a:lnTo>
                  <a:lnTo>
                    <a:pt x="596" y="142"/>
                  </a:lnTo>
                  <a:lnTo>
                    <a:pt x="681" y="312"/>
                  </a:lnTo>
                  <a:lnTo>
                    <a:pt x="737" y="369"/>
                  </a:lnTo>
                  <a:lnTo>
                    <a:pt x="766" y="340"/>
                  </a:lnTo>
                  <a:lnTo>
                    <a:pt x="851" y="369"/>
                  </a:lnTo>
                  <a:lnTo>
                    <a:pt x="907" y="312"/>
                  </a:lnTo>
                  <a:lnTo>
                    <a:pt x="851" y="255"/>
                  </a:lnTo>
                  <a:lnTo>
                    <a:pt x="737" y="114"/>
                  </a:lnTo>
                  <a:lnTo>
                    <a:pt x="511" y="0"/>
                  </a:lnTo>
                  <a:lnTo>
                    <a:pt x="369" y="0"/>
                  </a:lnTo>
                  <a:lnTo>
                    <a:pt x="284" y="0"/>
                  </a:lnTo>
                  <a:lnTo>
                    <a:pt x="255" y="57"/>
                  </a:lnTo>
                  <a:lnTo>
                    <a:pt x="17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10406063" y="2055813"/>
              <a:ext cx="809625" cy="719138"/>
            </a:xfrm>
            <a:custGeom>
              <a:avLst/>
              <a:gdLst>
                <a:gd name="T0" fmla="*/ 510 w 510"/>
                <a:gd name="T1" fmla="*/ 255 h 453"/>
                <a:gd name="T2" fmla="*/ 397 w 510"/>
                <a:gd name="T3" fmla="*/ 226 h 453"/>
                <a:gd name="T4" fmla="*/ 397 w 510"/>
                <a:gd name="T5" fmla="*/ 170 h 453"/>
                <a:gd name="T6" fmla="*/ 454 w 510"/>
                <a:gd name="T7" fmla="*/ 113 h 453"/>
                <a:gd name="T8" fmla="*/ 425 w 510"/>
                <a:gd name="T9" fmla="*/ 56 h 453"/>
                <a:gd name="T10" fmla="*/ 312 w 510"/>
                <a:gd name="T11" fmla="*/ 28 h 453"/>
                <a:gd name="T12" fmla="*/ 255 w 510"/>
                <a:gd name="T13" fmla="*/ 0 h 453"/>
                <a:gd name="T14" fmla="*/ 227 w 510"/>
                <a:gd name="T15" fmla="*/ 56 h 453"/>
                <a:gd name="T16" fmla="*/ 170 w 510"/>
                <a:gd name="T17" fmla="*/ 0 h 453"/>
                <a:gd name="T18" fmla="*/ 170 w 510"/>
                <a:gd name="T19" fmla="*/ 56 h 453"/>
                <a:gd name="T20" fmla="*/ 114 w 510"/>
                <a:gd name="T21" fmla="*/ 85 h 453"/>
                <a:gd name="T22" fmla="*/ 85 w 510"/>
                <a:gd name="T23" fmla="*/ 28 h 453"/>
                <a:gd name="T24" fmla="*/ 57 w 510"/>
                <a:gd name="T25" fmla="*/ 28 h 453"/>
                <a:gd name="T26" fmla="*/ 57 w 510"/>
                <a:gd name="T27" fmla="*/ 85 h 453"/>
                <a:gd name="T28" fmla="*/ 0 w 510"/>
                <a:gd name="T29" fmla="*/ 226 h 453"/>
                <a:gd name="T30" fmla="*/ 28 w 510"/>
                <a:gd name="T31" fmla="*/ 255 h 453"/>
                <a:gd name="T32" fmla="*/ 114 w 510"/>
                <a:gd name="T33" fmla="*/ 283 h 453"/>
                <a:gd name="T34" fmla="*/ 284 w 510"/>
                <a:gd name="T35" fmla="*/ 226 h 453"/>
                <a:gd name="T36" fmla="*/ 284 w 510"/>
                <a:gd name="T37" fmla="*/ 368 h 453"/>
                <a:gd name="T38" fmla="*/ 340 w 510"/>
                <a:gd name="T39" fmla="*/ 453 h 453"/>
                <a:gd name="T40" fmla="*/ 510 w 510"/>
                <a:gd name="T41" fmla="*/ 368 h 453"/>
                <a:gd name="T42" fmla="*/ 510 w 510"/>
                <a:gd name="T43" fmla="*/ 25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0" h="453">
                  <a:moveTo>
                    <a:pt x="510" y="255"/>
                  </a:moveTo>
                  <a:lnTo>
                    <a:pt x="397" y="226"/>
                  </a:lnTo>
                  <a:lnTo>
                    <a:pt x="397" y="170"/>
                  </a:lnTo>
                  <a:lnTo>
                    <a:pt x="454" y="113"/>
                  </a:lnTo>
                  <a:lnTo>
                    <a:pt x="425" y="56"/>
                  </a:lnTo>
                  <a:lnTo>
                    <a:pt x="312" y="28"/>
                  </a:lnTo>
                  <a:lnTo>
                    <a:pt x="255" y="0"/>
                  </a:lnTo>
                  <a:lnTo>
                    <a:pt x="227" y="56"/>
                  </a:lnTo>
                  <a:lnTo>
                    <a:pt x="170" y="0"/>
                  </a:lnTo>
                  <a:lnTo>
                    <a:pt x="170" y="56"/>
                  </a:lnTo>
                  <a:lnTo>
                    <a:pt x="114" y="85"/>
                  </a:lnTo>
                  <a:lnTo>
                    <a:pt x="85" y="28"/>
                  </a:lnTo>
                  <a:lnTo>
                    <a:pt x="57" y="28"/>
                  </a:lnTo>
                  <a:lnTo>
                    <a:pt x="57" y="85"/>
                  </a:lnTo>
                  <a:lnTo>
                    <a:pt x="0" y="226"/>
                  </a:lnTo>
                  <a:lnTo>
                    <a:pt x="28" y="255"/>
                  </a:lnTo>
                  <a:lnTo>
                    <a:pt x="114" y="283"/>
                  </a:lnTo>
                  <a:lnTo>
                    <a:pt x="284" y="226"/>
                  </a:lnTo>
                  <a:lnTo>
                    <a:pt x="284" y="368"/>
                  </a:lnTo>
                  <a:lnTo>
                    <a:pt x="340" y="453"/>
                  </a:lnTo>
                  <a:lnTo>
                    <a:pt x="510" y="368"/>
                  </a:lnTo>
                  <a:lnTo>
                    <a:pt x="510" y="25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10091738" y="1470025"/>
              <a:ext cx="719138" cy="720725"/>
            </a:xfrm>
            <a:custGeom>
              <a:avLst/>
              <a:gdLst>
                <a:gd name="T0" fmla="*/ 453 w 453"/>
                <a:gd name="T1" fmla="*/ 369 h 454"/>
                <a:gd name="T2" fmla="*/ 425 w 453"/>
                <a:gd name="T3" fmla="*/ 340 h 454"/>
                <a:gd name="T4" fmla="*/ 340 w 453"/>
                <a:gd name="T5" fmla="*/ 114 h 454"/>
                <a:gd name="T6" fmla="*/ 170 w 453"/>
                <a:gd name="T7" fmla="*/ 0 h 454"/>
                <a:gd name="T8" fmla="*/ 113 w 453"/>
                <a:gd name="T9" fmla="*/ 57 h 454"/>
                <a:gd name="T10" fmla="*/ 28 w 453"/>
                <a:gd name="T11" fmla="*/ 57 h 454"/>
                <a:gd name="T12" fmla="*/ 0 w 453"/>
                <a:gd name="T13" fmla="*/ 142 h 454"/>
                <a:gd name="T14" fmla="*/ 28 w 453"/>
                <a:gd name="T15" fmla="*/ 227 h 454"/>
                <a:gd name="T16" fmla="*/ 141 w 453"/>
                <a:gd name="T17" fmla="*/ 340 h 454"/>
                <a:gd name="T18" fmla="*/ 141 w 453"/>
                <a:gd name="T19" fmla="*/ 397 h 454"/>
                <a:gd name="T20" fmla="*/ 198 w 453"/>
                <a:gd name="T21" fmla="*/ 397 h 454"/>
                <a:gd name="T22" fmla="*/ 255 w 453"/>
                <a:gd name="T23" fmla="*/ 454 h 454"/>
                <a:gd name="T24" fmla="*/ 255 w 453"/>
                <a:gd name="T25" fmla="*/ 397 h 454"/>
                <a:gd name="T26" fmla="*/ 283 w 453"/>
                <a:gd name="T27" fmla="*/ 397 h 454"/>
                <a:gd name="T28" fmla="*/ 312 w 453"/>
                <a:gd name="T29" fmla="*/ 454 h 454"/>
                <a:gd name="T30" fmla="*/ 368 w 453"/>
                <a:gd name="T31" fmla="*/ 425 h 454"/>
                <a:gd name="T32" fmla="*/ 368 w 453"/>
                <a:gd name="T33" fmla="*/ 369 h 454"/>
                <a:gd name="T34" fmla="*/ 425 w 453"/>
                <a:gd name="T35" fmla="*/ 425 h 454"/>
                <a:gd name="T36" fmla="*/ 453 w 453"/>
                <a:gd name="T37" fmla="*/ 369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3" h="454">
                  <a:moveTo>
                    <a:pt x="453" y="369"/>
                  </a:moveTo>
                  <a:lnTo>
                    <a:pt x="425" y="340"/>
                  </a:lnTo>
                  <a:lnTo>
                    <a:pt x="340" y="114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28" y="57"/>
                  </a:lnTo>
                  <a:lnTo>
                    <a:pt x="0" y="142"/>
                  </a:lnTo>
                  <a:lnTo>
                    <a:pt x="28" y="227"/>
                  </a:lnTo>
                  <a:lnTo>
                    <a:pt x="141" y="340"/>
                  </a:lnTo>
                  <a:lnTo>
                    <a:pt x="141" y="397"/>
                  </a:lnTo>
                  <a:lnTo>
                    <a:pt x="198" y="397"/>
                  </a:lnTo>
                  <a:lnTo>
                    <a:pt x="255" y="454"/>
                  </a:lnTo>
                  <a:lnTo>
                    <a:pt x="255" y="397"/>
                  </a:lnTo>
                  <a:lnTo>
                    <a:pt x="283" y="397"/>
                  </a:lnTo>
                  <a:lnTo>
                    <a:pt x="312" y="454"/>
                  </a:lnTo>
                  <a:lnTo>
                    <a:pt x="368" y="425"/>
                  </a:lnTo>
                  <a:lnTo>
                    <a:pt x="368" y="369"/>
                  </a:lnTo>
                  <a:lnTo>
                    <a:pt x="425" y="425"/>
                  </a:lnTo>
                  <a:lnTo>
                    <a:pt x="453" y="36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9596438" y="1200150"/>
              <a:ext cx="765175" cy="900113"/>
            </a:xfrm>
            <a:custGeom>
              <a:avLst/>
              <a:gdLst>
                <a:gd name="T0" fmla="*/ 482 w 482"/>
                <a:gd name="T1" fmla="*/ 170 h 567"/>
                <a:gd name="T2" fmla="*/ 425 w 482"/>
                <a:gd name="T3" fmla="*/ 227 h 567"/>
                <a:gd name="T4" fmla="*/ 340 w 482"/>
                <a:gd name="T5" fmla="*/ 227 h 567"/>
                <a:gd name="T6" fmla="*/ 312 w 482"/>
                <a:gd name="T7" fmla="*/ 312 h 567"/>
                <a:gd name="T8" fmla="*/ 340 w 482"/>
                <a:gd name="T9" fmla="*/ 397 h 567"/>
                <a:gd name="T10" fmla="*/ 453 w 482"/>
                <a:gd name="T11" fmla="*/ 510 h 567"/>
                <a:gd name="T12" fmla="*/ 453 w 482"/>
                <a:gd name="T13" fmla="*/ 567 h 567"/>
                <a:gd name="T14" fmla="*/ 397 w 482"/>
                <a:gd name="T15" fmla="*/ 567 h 567"/>
                <a:gd name="T16" fmla="*/ 340 w 482"/>
                <a:gd name="T17" fmla="*/ 539 h 567"/>
                <a:gd name="T18" fmla="*/ 255 w 482"/>
                <a:gd name="T19" fmla="*/ 539 h 567"/>
                <a:gd name="T20" fmla="*/ 198 w 482"/>
                <a:gd name="T21" fmla="*/ 567 h 567"/>
                <a:gd name="T22" fmla="*/ 142 w 482"/>
                <a:gd name="T23" fmla="*/ 510 h 567"/>
                <a:gd name="T24" fmla="*/ 198 w 482"/>
                <a:gd name="T25" fmla="*/ 482 h 567"/>
                <a:gd name="T26" fmla="*/ 227 w 482"/>
                <a:gd name="T27" fmla="*/ 397 h 567"/>
                <a:gd name="T28" fmla="*/ 170 w 482"/>
                <a:gd name="T29" fmla="*/ 340 h 567"/>
                <a:gd name="T30" fmla="*/ 57 w 482"/>
                <a:gd name="T31" fmla="*/ 312 h 567"/>
                <a:gd name="T32" fmla="*/ 57 w 482"/>
                <a:gd name="T33" fmla="*/ 255 h 567"/>
                <a:gd name="T34" fmla="*/ 0 w 482"/>
                <a:gd name="T35" fmla="*/ 198 h 567"/>
                <a:gd name="T36" fmla="*/ 0 w 482"/>
                <a:gd name="T37" fmla="*/ 142 h 567"/>
                <a:gd name="T38" fmla="*/ 57 w 482"/>
                <a:gd name="T39" fmla="*/ 142 h 567"/>
                <a:gd name="T40" fmla="*/ 142 w 482"/>
                <a:gd name="T41" fmla="*/ 85 h 567"/>
                <a:gd name="T42" fmla="*/ 113 w 482"/>
                <a:gd name="T43" fmla="*/ 57 h 567"/>
                <a:gd name="T44" fmla="*/ 142 w 482"/>
                <a:gd name="T45" fmla="*/ 0 h 567"/>
                <a:gd name="T46" fmla="*/ 227 w 482"/>
                <a:gd name="T47" fmla="*/ 0 h 567"/>
                <a:gd name="T48" fmla="*/ 482 w 482"/>
                <a:gd name="T49" fmla="*/ 17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2" h="567">
                  <a:moveTo>
                    <a:pt x="482" y="170"/>
                  </a:moveTo>
                  <a:lnTo>
                    <a:pt x="425" y="227"/>
                  </a:lnTo>
                  <a:lnTo>
                    <a:pt x="340" y="227"/>
                  </a:lnTo>
                  <a:lnTo>
                    <a:pt x="312" y="312"/>
                  </a:lnTo>
                  <a:lnTo>
                    <a:pt x="340" y="397"/>
                  </a:lnTo>
                  <a:lnTo>
                    <a:pt x="453" y="510"/>
                  </a:lnTo>
                  <a:lnTo>
                    <a:pt x="453" y="567"/>
                  </a:lnTo>
                  <a:lnTo>
                    <a:pt x="397" y="567"/>
                  </a:lnTo>
                  <a:lnTo>
                    <a:pt x="340" y="539"/>
                  </a:lnTo>
                  <a:lnTo>
                    <a:pt x="255" y="539"/>
                  </a:lnTo>
                  <a:lnTo>
                    <a:pt x="198" y="567"/>
                  </a:lnTo>
                  <a:lnTo>
                    <a:pt x="142" y="510"/>
                  </a:lnTo>
                  <a:lnTo>
                    <a:pt x="198" y="482"/>
                  </a:lnTo>
                  <a:lnTo>
                    <a:pt x="227" y="397"/>
                  </a:lnTo>
                  <a:lnTo>
                    <a:pt x="170" y="340"/>
                  </a:lnTo>
                  <a:lnTo>
                    <a:pt x="57" y="312"/>
                  </a:lnTo>
                  <a:lnTo>
                    <a:pt x="57" y="255"/>
                  </a:lnTo>
                  <a:lnTo>
                    <a:pt x="0" y="198"/>
                  </a:lnTo>
                  <a:lnTo>
                    <a:pt x="0" y="142"/>
                  </a:lnTo>
                  <a:lnTo>
                    <a:pt x="57" y="142"/>
                  </a:lnTo>
                  <a:lnTo>
                    <a:pt x="142" y="85"/>
                  </a:lnTo>
                  <a:lnTo>
                    <a:pt x="113" y="57"/>
                  </a:lnTo>
                  <a:lnTo>
                    <a:pt x="142" y="0"/>
                  </a:lnTo>
                  <a:lnTo>
                    <a:pt x="227" y="0"/>
                  </a:lnTo>
                  <a:lnTo>
                    <a:pt x="482" y="17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auto">
            <a:xfrm>
              <a:off x="8515350" y="704850"/>
              <a:ext cx="1441450" cy="765175"/>
            </a:xfrm>
            <a:custGeom>
              <a:avLst/>
              <a:gdLst>
                <a:gd name="T0" fmla="*/ 908 w 908"/>
                <a:gd name="T1" fmla="*/ 312 h 482"/>
                <a:gd name="T2" fmla="*/ 851 w 908"/>
                <a:gd name="T3" fmla="*/ 255 h 482"/>
                <a:gd name="T4" fmla="*/ 681 w 908"/>
                <a:gd name="T5" fmla="*/ 227 h 482"/>
                <a:gd name="T6" fmla="*/ 511 w 908"/>
                <a:gd name="T7" fmla="*/ 170 h 482"/>
                <a:gd name="T8" fmla="*/ 397 w 908"/>
                <a:gd name="T9" fmla="*/ 57 h 482"/>
                <a:gd name="T10" fmla="*/ 284 w 908"/>
                <a:gd name="T11" fmla="*/ 57 h 482"/>
                <a:gd name="T12" fmla="*/ 114 w 908"/>
                <a:gd name="T13" fmla="*/ 0 h 482"/>
                <a:gd name="T14" fmla="*/ 57 w 908"/>
                <a:gd name="T15" fmla="*/ 29 h 482"/>
                <a:gd name="T16" fmla="*/ 85 w 908"/>
                <a:gd name="T17" fmla="*/ 114 h 482"/>
                <a:gd name="T18" fmla="*/ 0 w 908"/>
                <a:gd name="T19" fmla="*/ 142 h 482"/>
                <a:gd name="T20" fmla="*/ 0 w 908"/>
                <a:gd name="T21" fmla="*/ 170 h 482"/>
                <a:gd name="T22" fmla="*/ 29 w 908"/>
                <a:gd name="T23" fmla="*/ 255 h 482"/>
                <a:gd name="T24" fmla="*/ 85 w 908"/>
                <a:gd name="T25" fmla="*/ 255 h 482"/>
                <a:gd name="T26" fmla="*/ 114 w 908"/>
                <a:gd name="T27" fmla="*/ 312 h 482"/>
                <a:gd name="T28" fmla="*/ 57 w 908"/>
                <a:gd name="T29" fmla="*/ 340 h 482"/>
                <a:gd name="T30" fmla="*/ 57 w 908"/>
                <a:gd name="T31" fmla="*/ 425 h 482"/>
                <a:gd name="T32" fmla="*/ 114 w 908"/>
                <a:gd name="T33" fmla="*/ 425 h 482"/>
                <a:gd name="T34" fmla="*/ 142 w 908"/>
                <a:gd name="T35" fmla="*/ 482 h 482"/>
                <a:gd name="T36" fmla="*/ 227 w 908"/>
                <a:gd name="T37" fmla="*/ 425 h 482"/>
                <a:gd name="T38" fmla="*/ 284 w 908"/>
                <a:gd name="T39" fmla="*/ 454 h 482"/>
                <a:gd name="T40" fmla="*/ 312 w 908"/>
                <a:gd name="T41" fmla="*/ 425 h 482"/>
                <a:gd name="T42" fmla="*/ 341 w 908"/>
                <a:gd name="T43" fmla="*/ 454 h 482"/>
                <a:gd name="T44" fmla="*/ 369 w 908"/>
                <a:gd name="T45" fmla="*/ 482 h 482"/>
                <a:gd name="T46" fmla="*/ 426 w 908"/>
                <a:gd name="T47" fmla="*/ 482 h 482"/>
                <a:gd name="T48" fmla="*/ 454 w 908"/>
                <a:gd name="T49" fmla="*/ 454 h 482"/>
                <a:gd name="T50" fmla="*/ 511 w 908"/>
                <a:gd name="T51" fmla="*/ 482 h 482"/>
                <a:gd name="T52" fmla="*/ 539 w 908"/>
                <a:gd name="T53" fmla="*/ 454 h 482"/>
                <a:gd name="T54" fmla="*/ 624 w 908"/>
                <a:gd name="T55" fmla="*/ 454 h 482"/>
                <a:gd name="T56" fmla="*/ 681 w 908"/>
                <a:gd name="T57" fmla="*/ 454 h 482"/>
                <a:gd name="T58" fmla="*/ 738 w 908"/>
                <a:gd name="T59" fmla="*/ 454 h 482"/>
                <a:gd name="T60" fmla="*/ 823 w 908"/>
                <a:gd name="T61" fmla="*/ 397 h 482"/>
                <a:gd name="T62" fmla="*/ 794 w 908"/>
                <a:gd name="T63" fmla="*/ 369 h 482"/>
                <a:gd name="T64" fmla="*/ 823 w 908"/>
                <a:gd name="T65" fmla="*/ 312 h 482"/>
                <a:gd name="T66" fmla="*/ 908 w 908"/>
                <a:gd name="T67" fmla="*/ 31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8" h="482">
                  <a:moveTo>
                    <a:pt x="908" y="312"/>
                  </a:moveTo>
                  <a:lnTo>
                    <a:pt x="851" y="255"/>
                  </a:lnTo>
                  <a:lnTo>
                    <a:pt x="681" y="227"/>
                  </a:lnTo>
                  <a:lnTo>
                    <a:pt x="511" y="170"/>
                  </a:lnTo>
                  <a:lnTo>
                    <a:pt x="397" y="57"/>
                  </a:lnTo>
                  <a:lnTo>
                    <a:pt x="284" y="57"/>
                  </a:lnTo>
                  <a:lnTo>
                    <a:pt x="114" y="0"/>
                  </a:lnTo>
                  <a:lnTo>
                    <a:pt x="57" y="29"/>
                  </a:lnTo>
                  <a:lnTo>
                    <a:pt x="85" y="114"/>
                  </a:lnTo>
                  <a:lnTo>
                    <a:pt x="0" y="142"/>
                  </a:lnTo>
                  <a:lnTo>
                    <a:pt x="0" y="170"/>
                  </a:lnTo>
                  <a:lnTo>
                    <a:pt x="29" y="255"/>
                  </a:lnTo>
                  <a:lnTo>
                    <a:pt x="85" y="255"/>
                  </a:lnTo>
                  <a:lnTo>
                    <a:pt x="114" y="312"/>
                  </a:lnTo>
                  <a:lnTo>
                    <a:pt x="57" y="340"/>
                  </a:lnTo>
                  <a:lnTo>
                    <a:pt x="57" y="425"/>
                  </a:lnTo>
                  <a:lnTo>
                    <a:pt x="114" y="425"/>
                  </a:lnTo>
                  <a:lnTo>
                    <a:pt x="142" y="482"/>
                  </a:lnTo>
                  <a:lnTo>
                    <a:pt x="227" y="425"/>
                  </a:lnTo>
                  <a:lnTo>
                    <a:pt x="284" y="454"/>
                  </a:lnTo>
                  <a:lnTo>
                    <a:pt x="312" y="425"/>
                  </a:lnTo>
                  <a:lnTo>
                    <a:pt x="341" y="454"/>
                  </a:lnTo>
                  <a:lnTo>
                    <a:pt x="369" y="482"/>
                  </a:lnTo>
                  <a:lnTo>
                    <a:pt x="426" y="482"/>
                  </a:lnTo>
                  <a:lnTo>
                    <a:pt x="454" y="454"/>
                  </a:lnTo>
                  <a:lnTo>
                    <a:pt x="511" y="482"/>
                  </a:lnTo>
                  <a:lnTo>
                    <a:pt x="539" y="454"/>
                  </a:lnTo>
                  <a:lnTo>
                    <a:pt x="624" y="454"/>
                  </a:lnTo>
                  <a:lnTo>
                    <a:pt x="681" y="454"/>
                  </a:lnTo>
                  <a:lnTo>
                    <a:pt x="738" y="454"/>
                  </a:lnTo>
                  <a:lnTo>
                    <a:pt x="823" y="397"/>
                  </a:lnTo>
                  <a:lnTo>
                    <a:pt x="794" y="369"/>
                  </a:lnTo>
                  <a:lnTo>
                    <a:pt x="823" y="312"/>
                  </a:lnTo>
                  <a:lnTo>
                    <a:pt x="908" y="31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auto">
            <a:xfrm>
              <a:off x="8740775" y="1379538"/>
              <a:ext cx="1216025" cy="630238"/>
            </a:xfrm>
            <a:custGeom>
              <a:avLst/>
              <a:gdLst>
                <a:gd name="T0" fmla="*/ 681 w 766"/>
                <a:gd name="T1" fmla="*/ 397 h 397"/>
                <a:gd name="T2" fmla="*/ 737 w 766"/>
                <a:gd name="T3" fmla="*/ 369 h 397"/>
                <a:gd name="T4" fmla="*/ 766 w 766"/>
                <a:gd name="T5" fmla="*/ 284 h 397"/>
                <a:gd name="T6" fmla="*/ 709 w 766"/>
                <a:gd name="T7" fmla="*/ 227 h 397"/>
                <a:gd name="T8" fmla="*/ 596 w 766"/>
                <a:gd name="T9" fmla="*/ 199 h 397"/>
                <a:gd name="T10" fmla="*/ 596 w 766"/>
                <a:gd name="T11" fmla="*/ 142 h 397"/>
                <a:gd name="T12" fmla="*/ 539 w 766"/>
                <a:gd name="T13" fmla="*/ 85 h 397"/>
                <a:gd name="T14" fmla="*/ 539 w 766"/>
                <a:gd name="T15" fmla="*/ 29 h 397"/>
                <a:gd name="T16" fmla="*/ 397 w 766"/>
                <a:gd name="T17" fmla="*/ 29 h 397"/>
                <a:gd name="T18" fmla="*/ 369 w 766"/>
                <a:gd name="T19" fmla="*/ 57 h 397"/>
                <a:gd name="T20" fmla="*/ 312 w 766"/>
                <a:gd name="T21" fmla="*/ 29 h 397"/>
                <a:gd name="T22" fmla="*/ 284 w 766"/>
                <a:gd name="T23" fmla="*/ 57 h 397"/>
                <a:gd name="T24" fmla="*/ 227 w 766"/>
                <a:gd name="T25" fmla="*/ 57 h 397"/>
                <a:gd name="T26" fmla="*/ 170 w 766"/>
                <a:gd name="T27" fmla="*/ 0 h 397"/>
                <a:gd name="T28" fmla="*/ 142 w 766"/>
                <a:gd name="T29" fmla="*/ 29 h 397"/>
                <a:gd name="T30" fmla="*/ 85 w 766"/>
                <a:gd name="T31" fmla="*/ 0 h 397"/>
                <a:gd name="T32" fmla="*/ 0 w 766"/>
                <a:gd name="T33" fmla="*/ 57 h 397"/>
                <a:gd name="T34" fmla="*/ 0 w 766"/>
                <a:gd name="T35" fmla="*/ 85 h 397"/>
                <a:gd name="T36" fmla="*/ 170 w 766"/>
                <a:gd name="T37" fmla="*/ 142 h 397"/>
                <a:gd name="T38" fmla="*/ 227 w 766"/>
                <a:gd name="T39" fmla="*/ 142 h 397"/>
                <a:gd name="T40" fmla="*/ 312 w 766"/>
                <a:gd name="T41" fmla="*/ 227 h 397"/>
                <a:gd name="T42" fmla="*/ 340 w 766"/>
                <a:gd name="T43" fmla="*/ 341 h 397"/>
                <a:gd name="T44" fmla="*/ 567 w 766"/>
                <a:gd name="T45" fmla="*/ 369 h 397"/>
                <a:gd name="T46" fmla="*/ 596 w 766"/>
                <a:gd name="T47" fmla="*/ 341 h 397"/>
                <a:gd name="T48" fmla="*/ 624 w 766"/>
                <a:gd name="T49" fmla="*/ 397 h 397"/>
                <a:gd name="T50" fmla="*/ 681 w 766"/>
                <a:gd name="T51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6" h="397">
                  <a:moveTo>
                    <a:pt x="681" y="397"/>
                  </a:moveTo>
                  <a:lnTo>
                    <a:pt x="737" y="369"/>
                  </a:lnTo>
                  <a:lnTo>
                    <a:pt x="766" y="284"/>
                  </a:lnTo>
                  <a:lnTo>
                    <a:pt x="709" y="227"/>
                  </a:lnTo>
                  <a:lnTo>
                    <a:pt x="596" y="199"/>
                  </a:lnTo>
                  <a:lnTo>
                    <a:pt x="596" y="142"/>
                  </a:lnTo>
                  <a:lnTo>
                    <a:pt x="539" y="85"/>
                  </a:lnTo>
                  <a:lnTo>
                    <a:pt x="539" y="29"/>
                  </a:lnTo>
                  <a:lnTo>
                    <a:pt x="397" y="29"/>
                  </a:lnTo>
                  <a:lnTo>
                    <a:pt x="369" y="57"/>
                  </a:lnTo>
                  <a:lnTo>
                    <a:pt x="312" y="29"/>
                  </a:lnTo>
                  <a:lnTo>
                    <a:pt x="284" y="57"/>
                  </a:lnTo>
                  <a:lnTo>
                    <a:pt x="227" y="57"/>
                  </a:lnTo>
                  <a:lnTo>
                    <a:pt x="170" y="0"/>
                  </a:lnTo>
                  <a:lnTo>
                    <a:pt x="142" y="29"/>
                  </a:lnTo>
                  <a:lnTo>
                    <a:pt x="85" y="0"/>
                  </a:lnTo>
                  <a:lnTo>
                    <a:pt x="0" y="57"/>
                  </a:lnTo>
                  <a:lnTo>
                    <a:pt x="0" y="85"/>
                  </a:lnTo>
                  <a:lnTo>
                    <a:pt x="170" y="142"/>
                  </a:lnTo>
                  <a:lnTo>
                    <a:pt x="227" y="142"/>
                  </a:lnTo>
                  <a:lnTo>
                    <a:pt x="312" y="227"/>
                  </a:lnTo>
                  <a:lnTo>
                    <a:pt x="340" y="341"/>
                  </a:lnTo>
                  <a:lnTo>
                    <a:pt x="567" y="369"/>
                  </a:lnTo>
                  <a:lnTo>
                    <a:pt x="596" y="341"/>
                  </a:lnTo>
                  <a:lnTo>
                    <a:pt x="624" y="397"/>
                  </a:lnTo>
                  <a:lnTo>
                    <a:pt x="681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auto">
            <a:xfrm>
              <a:off x="7570788" y="974725"/>
              <a:ext cx="1169988" cy="990600"/>
            </a:xfrm>
            <a:custGeom>
              <a:avLst/>
              <a:gdLst>
                <a:gd name="T0" fmla="*/ 595 w 737"/>
                <a:gd name="T1" fmla="*/ 0 h 624"/>
                <a:gd name="T2" fmla="*/ 624 w 737"/>
                <a:gd name="T3" fmla="*/ 85 h 624"/>
                <a:gd name="T4" fmla="*/ 680 w 737"/>
                <a:gd name="T5" fmla="*/ 85 h 624"/>
                <a:gd name="T6" fmla="*/ 709 w 737"/>
                <a:gd name="T7" fmla="*/ 142 h 624"/>
                <a:gd name="T8" fmla="*/ 652 w 737"/>
                <a:gd name="T9" fmla="*/ 170 h 624"/>
                <a:gd name="T10" fmla="*/ 652 w 737"/>
                <a:gd name="T11" fmla="*/ 255 h 624"/>
                <a:gd name="T12" fmla="*/ 709 w 737"/>
                <a:gd name="T13" fmla="*/ 255 h 624"/>
                <a:gd name="T14" fmla="*/ 737 w 737"/>
                <a:gd name="T15" fmla="*/ 312 h 624"/>
                <a:gd name="T16" fmla="*/ 737 w 737"/>
                <a:gd name="T17" fmla="*/ 340 h 624"/>
                <a:gd name="T18" fmla="*/ 680 w 737"/>
                <a:gd name="T19" fmla="*/ 369 h 624"/>
                <a:gd name="T20" fmla="*/ 709 w 737"/>
                <a:gd name="T21" fmla="*/ 454 h 624"/>
                <a:gd name="T22" fmla="*/ 709 w 737"/>
                <a:gd name="T23" fmla="*/ 539 h 624"/>
                <a:gd name="T24" fmla="*/ 624 w 737"/>
                <a:gd name="T25" fmla="*/ 624 h 624"/>
                <a:gd name="T26" fmla="*/ 539 w 737"/>
                <a:gd name="T27" fmla="*/ 624 h 624"/>
                <a:gd name="T28" fmla="*/ 454 w 737"/>
                <a:gd name="T29" fmla="*/ 596 h 624"/>
                <a:gd name="T30" fmla="*/ 510 w 737"/>
                <a:gd name="T31" fmla="*/ 539 h 624"/>
                <a:gd name="T32" fmla="*/ 425 w 737"/>
                <a:gd name="T33" fmla="*/ 426 h 624"/>
                <a:gd name="T34" fmla="*/ 397 w 737"/>
                <a:gd name="T35" fmla="*/ 369 h 624"/>
                <a:gd name="T36" fmla="*/ 227 w 737"/>
                <a:gd name="T37" fmla="*/ 284 h 624"/>
                <a:gd name="T38" fmla="*/ 170 w 737"/>
                <a:gd name="T39" fmla="*/ 170 h 624"/>
                <a:gd name="T40" fmla="*/ 57 w 737"/>
                <a:gd name="T41" fmla="*/ 227 h 624"/>
                <a:gd name="T42" fmla="*/ 0 w 737"/>
                <a:gd name="T43" fmla="*/ 114 h 624"/>
                <a:gd name="T44" fmla="*/ 170 w 737"/>
                <a:gd name="T45" fmla="*/ 0 h 624"/>
                <a:gd name="T46" fmla="*/ 227 w 737"/>
                <a:gd name="T47" fmla="*/ 57 h 624"/>
                <a:gd name="T48" fmla="*/ 284 w 737"/>
                <a:gd name="T49" fmla="*/ 57 h 624"/>
                <a:gd name="T50" fmla="*/ 255 w 737"/>
                <a:gd name="T51" fmla="*/ 114 h 624"/>
                <a:gd name="T52" fmla="*/ 397 w 737"/>
                <a:gd name="T53" fmla="*/ 227 h 624"/>
                <a:gd name="T54" fmla="*/ 482 w 737"/>
                <a:gd name="T55" fmla="*/ 199 h 624"/>
                <a:gd name="T56" fmla="*/ 425 w 737"/>
                <a:gd name="T57" fmla="*/ 85 h 624"/>
                <a:gd name="T58" fmla="*/ 482 w 737"/>
                <a:gd name="T59" fmla="*/ 0 h 624"/>
                <a:gd name="T60" fmla="*/ 595 w 737"/>
                <a:gd name="T6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7" h="624">
                  <a:moveTo>
                    <a:pt x="595" y="0"/>
                  </a:moveTo>
                  <a:lnTo>
                    <a:pt x="624" y="85"/>
                  </a:lnTo>
                  <a:lnTo>
                    <a:pt x="680" y="85"/>
                  </a:lnTo>
                  <a:lnTo>
                    <a:pt x="709" y="142"/>
                  </a:lnTo>
                  <a:lnTo>
                    <a:pt x="652" y="170"/>
                  </a:lnTo>
                  <a:lnTo>
                    <a:pt x="652" y="255"/>
                  </a:lnTo>
                  <a:lnTo>
                    <a:pt x="709" y="255"/>
                  </a:lnTo>
                  <a:lnTo>
                    <a:pt x="737" y="312"/>
                  </a:lnTo>
                  <a:lnTo>
                    <a:pt x="737" y="340"/>
                  </a:lnTo>
                  <a:lnTo>
                    <a:pt x="680" y="369"/>
                  </a:lnTo>
                  <a:lnTo>
                    <a:pt x="709" y="454"/>
                  </a:lnTo>
                  <a:lnTo>
                    <a:pt x="709" y="539"/>
                  </a:lnTo>
                  <a:lnTo>
                    <a:pt x="624" y="624"/>
                  </a:lnTo>
                  <a:lnTo>
                    <a:pt x="539" y="624"/>
                  </a:lnTo>
                  <a:lnTo>
                    <a:pt x="454" y="596"/>
                  </a:lnTo>
                  <a:lnTo>
                    <a:pt x="510" y="539"/>
                  </a:lnTo>
                  <a:lnTo>
                    <a:pt x="425" y="426"/>
                  </a:lnTo>
                  <a:lnTo>
                    <a:pt x="397" y="369"/>
                  </a:lnTo>
                  <a:lnTo>
                    <a:pt x="227" y="284"/>
                  </a:lnTo>
                  <a:lnTo>
                    <a:pt x="170" y="170"/>
                  </a:lnTo>
                  <a:lnTo>
                    <a:pt x="57" y="227"/>
                  </a:lnTo>
                  <a:lnTo>
                    <a:pt x="0" y="114"/>
                  </a:lnTo>
                  <a:lnTo>
                    <a:pt x="170" y="0"/>
                  </a:lnTo>
                  <a:lnTo>
                    <a:pt x="227" y="57"/>
                  </a:lnTo>
                  <a:lnTo>
                    <a:pt x="284" y="57"/>
                  </a:lnTo>
                  <a:lnTo>
                    <a:pt x="255" y="114"/>
                  </a:lnTo>
                  <a:lnTo>
                    <a:pt x="397" y="227"/>
                  </a:lnTo>
                  <a:lnTo>
                    <a:pt x="482" y="199"/>
                  </a:lnTo>
                  <a:lnTo>
                    <a:pt x="425" y="85"/>
                  </a:lnTo>
                  <a:lnTo>
                    <a:pt x="482" y="0"/>
                  </a:lnTo>
                  <a:lnTo>
                    <a:pt x="595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7840663" y="1514475"/>
            <a:ext cx="3556000" cy="4772026"/>
            <a:chOff x="7840663" y="1514475"/>
            <a:chExt cx="3556000" cy="4772026"/>
          </a:xfrm>
        </p:grpSpPr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10271125" y="3540125"/>
              <a:ext cx="179388" cy="180975"/>
            </a:xfrm>
            <a:custGeom>
              <a:avLst/>
              <a:gdLst>
                <a:gd name="T0" fmla="*/ 0 w 113"/>
                <a:gd name="T1" fmla="*/ 29 h 114"/>
                <a:gd name="T2" fmla="*/ 57 w 113"/>
                <a:gd name="T3" fmla="*/ 0 h 114"/>
                <a:gd name="T4" fmla="*/ 113 w 113"/>
                <a:gd name="T5" fmla="*/ 57 h 114"/>
                <a:gd name="T6" fmla="*/ 85 w 113"/>
                <a:gd name="T7" fmla="*/ 114 h 114"/>
                <a:gd name="T8" fmla="*/ 0 w 113"/>
                <a:gd name="T9" fmla="*/ 2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29"/>
                  </a:moveTo>
                  <a:lnTo>
                    <a:pt x="57" y="0"/>
                  </a:lnTo>
                  <a:lnTo>
                    <a:pt x="113" y="57"/>
                  </a:lnTo>
                  <a:lnTo>
                    <a:pt x="85" y="114"/>
                  </a:lnTo>
                  <a:lnTo>
                    <a:pt x="0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10675938" y="3586163"/>
              <a:ext cx="404813" cy="358775"/>
            </a:xfrm>
            <a:custGeom>
              <a:avLst/>
              <a:gdLst>
                <a:gd name="T0" fmla="*/ 0 w 255"/>
                <a:gd name="T1" fmla="*/ 56 h 226"/>
                <a:gd name="T2" fmla="*/ 199 w 255"/>
                <a:gd name="T3" fmla="*/ 0 h 226"/>
                <a:gd name="T4" fmla="*/ 199 w 255"/>
                <a:gd name="T5" fmla="*/ 56 h 226"/>
                <a:gd name="T6" fmla="*/ 114 w 255"/>
                <a:gd name="T7" fmla="*/ 113 h 226"/>
                <a:gd name="T8" fmla="*/ 170 w 255"/>
                <a:gd name="T9" fmla="*/ 141 h 226"/>
                <a:gd name="T10" fmla="*/ 227 w 255"/>
                <a:gd name="T11" fmla="*/ 113 h 226"/>
                <a:gd name="T12" fmla="*/ 255 w 255"/>
                <a:gd name="T13" fmla="*/ 170 h 226"/>
                <a:gd name="T14" fmla="*/ 199 w 255"/>
                <a:gd name="T15" fmla="*/ 226 h 226"/>
                <a:gd name="T16" fmla="*/ 29 w 255"/>
                <a:gd name="T17" fmla="*/ 141 h 226"/>
                <a:gd name="T18" fmla="*/ 0 w 255"/>
                <a:gd name="T19" fmla="*/ 5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26">
                  <a:moveTo>
                    <a:pt x="0" y="56"/>
                  </a:moveTo>
                  <a:lnTo>
                    <a:pt x="199" y="0"/>
                  </a:lnTo>
                  <a:lnTo>
                    <a:pt x="199" y="56"/>
                  </a:lnTo>
                  <a:lnTo>
                    <a:pt x="114" y="113"/>
                  </a:lnTo>
                  <a:lnTo>
                    <a:pt x="170" y="141"/>
                  </a:lnTo>
                  <a:lnTo>
                    <a:pt x="227" y="113"/>
                  </a:lnTo>
                  <a:lnTo>
                    <a:pt x="255" y="170"/>
                  </a:lnTo>
                  <a:lnTo>
                    <a:pt x="199" y="226"/>
                  </a:lnTo>
                  <a:lnTo>
                    <a:pt x="29" y="141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10226675" y="2414588"/>
              <a:ext cx="989013" cy="1216025"/>
            </a:xfrm>
            <a:custGeom>
              <a:avLst/>
              <a:gdLst>
                <a:gd name="T0" fmla="*/ 141 w 623"/>
                <a:gd name="T1" fmla="*/ 29 h 766"/>
                <a:gd name="T2" fmla="*/ 85 w 623"/>
                <a:gd name="T3" fmla="*/ 86 h 766"/>
                <a:gd name="T4" fmla="*/ 85 w 623"/>
                <a:gd name="T5" fmla="*/ 171 h 766"/>
                <a:gd name="T6" fmla="*/ 0 w 623"/>
                <a:gd name="T7" fmla="*/ 284 h 766"/>
                <a:gd name="T8" fmla="*/ 28 w 623"/>
                <a:gd name="T9" fmla="*/ 397 h 766"/>
                <a:gd name="T10" fmla="*/ 170 w 623"/>
                <a:gd name="T11" fmla="*/ 482 h 766"/>
                <a:gd name="T12" fmla="*/ 283 w 623"/>
                <a:gd name="T13" fmla="*/ 681 h 766"/>
                <a:gd name="T14" fmla="*/ 283 w 623"/>
                <a:gd name="T15" fmla="*/ 709 h 766"/>
                <a:gd name="T16" fmla="*/ 227 w 623"/>
                <a:gd name="T17" fmla="*/ 738 h 766"/>
                <a:gd name="T18" fmla="*/ 227 w 623"/>
                <a:gd name="T19" fmla="*/ 766 h 766"/>
                <a:gd name="T20" fmla="*/ 368 w 623"/>
                <a:gd name="T21" fmla="*/ 709 h 766"/>
                <a:gd name="T22" fmla="*/ 368 w 623"/>
                <a:gd name="T23" fmla="*/ 653 h 766"/>
                <a:gd name="T24" fmla="*/ 312 w 623"/>
                <a:gd name="T25" fmla="*/ 511 h 766"/>
                <a:gd name="T26" fmla="*/ 340 w 623"/>
                <a:gd name="T27" fmla="*/ 511 h 766"/>
                <a:gd name="T28" fmla="*/ 397 w 623"/>
                <a:gd name="T29" fmla="*/ 653 h 766"/>
                <a:gd name="T30" fmla="*/ 453 w 623"/>
                <a:gd name="T31" fmla="*/ 624 h 766"/>
                <a:gd name="T32" fmla="*/ 397 w 623"/>
                <a:gd name="T33" fmla="*/ 482 h 766"/>
                <a:gd name="T34" fmla="*/ 453 w 623"/>
                <a:gd name="T35" fmla="*/ 482 h 766"/>
                <a:gd name="T36" fmla="*/ 510 w 623"/>
                <a:gd name="T37" fmla="*/ 539 h 766"/>
                <a:gd name="T38" fmla="*/ 453 w 623"/>
                <a:gd name="T39" fmla="*/ 567 h 766"/>
                <a:gd name="T40" fmla="*/ 482 w 623"/>
                <a:gd name="T41" fmla="*/ 596 h 766"/>
                <a:gd name="T42" fmla="*/ 623 w 623"/>
                <a:gd name="T43" fmla="*/ 511 h 766"/>
                <a:gd name="T44" fmla="*/ 567 w 623"/>
                <a:gd name="T45" fmla="*/ 397 h 766"/>
                <a:gd name="T46" fmla="*/ 538 w 623"/>
                <a:gd name="T47" fmla="*/ 426 h 766"/>
                <a:gd name="T48" fmla="*/ 510 w 623"/>
                <a:gd name="T49" fmla="*/ 397 h 766"/>
                <a:gd name="T50" fmla="*/ 453 w 623"/>
                <a:gd name="T51" fmla="*/ 227 h 766"/>
                <a:gd name="T52" fmla="*/ 397 w 623"/>
                <a:gd name="T53" fmla="*/ 142 h 766"/>
                <a:gd name="T54" fmla="*/ 397 w 623"/>
                <a:gd name="T55" fmla="*/ 0 h 766"/>
                <a:gd name="T56" fmla="*/ 227 w 623"/>
                <a:gd name="T57" fmla="*/ 57 h 766"/>
                <a:gd name="T58" fmla="*/ 141 w 623"/>
                <a:gd name="T59" fmla="*/ 2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3" h="766">
                  <a:moveTo>
                    <a:pt x="141" y="29"/>
                  </a:moveTo>
                  <a:lnTo>
                    <a:pt x="85" y="86"/>
                  </a:lnTo>
                  <a:lnTo>
                    <a:pt x="85" y="171"/>
                  </a:lnTo>
                  <a:lnTo>
                    <a:pt x="0" y="284"/>
                  </a:lnTo>
                  <a:lnTo>
                    <a:pt x="28" y="397"/>
                  </a:lnTo>
                  <a:lnTo>
                    <a:pt x="170" y="482"/>
                  </a:lnTo>
                  <a:lnTo>
                    <a:pt x="283" y="681"/>
                  </a:lnTo>
                  <a:lnTo>
                    <a:pt x="283" y="709"/>
                  </a:lnTo>
                  <a:lnTo>
                    <a:pt x="227" y="738"/>
                  </a:lnTo>
                  <a:lnTo>
                    <a:pt x="227" y="766"/>
                  </a:lnTo>
                  <a:lnTo>
                    <a:pt x="368" y="709"/>
                  </a:lnTo>
                  <a:lnTo>
                    <a:pt x="368" y="653"/>
                  </a:lnTo>
                  <a:lnTo>
                    <a:pt x="312" y="511"/>
                  </a:lnTo>
                  <a:lnTo>
                    <a:pt x="340" y="511"/>
                  </a:lnTo>
                  <a:lnTo>
                    <a:pt x="397" y="653"/>
                  </a:lnTo>
                  <a:lnTo>
                    <a:pt x="453" y="624"/>
                  </a:lnTo>
                  <a:lnTo>
                    <a:pt x="397" y="482"/>
                  </a:lnTo>
                  <a:lnTo>
                    <a:pt x="453" y="482"/>
                  </a:lnTo>
                  <a:lnTo>
                    <a:pt x="510" y="539"/>
                  </a:lnTo>
                  <a:lnTo>
                    <a:pt x="453" y="567"/>
                  </a:lnTo>
                  <a:lnTo>
                    <a:pt x="482" y="596"/>
                  </a:lnTo>
                  <a:lnTo>
                    <a:pt x="623" y="511"/>
                  </a:lnTo>
                  <a:lnTo>
                    <a:pt x="567" y="397"/>
                  </a:lnTo>
                  <a:lnTo>
                    <a:pt x="538" y="426"/>
                  </a:lnTo>
                  <a:lnTo>
                    <a:pt x="510" y="397"/>
                  </a:lnTo>
                  <a:lnTo>
                    <a:pt x="453" y="227"/>
                  </a:lnTo>
                  <a:lnTo>
                    <a:pt x="397" y="142"/>
                  </a:lnTo>
                  <a:lnTo>
                    <a:pt x="397" y="0"/>
                  </a:lnTo>
                  <a:lnTo>
                    <a:pt x="227" y="57"/>
                  </a:lnTo>
                  <a:lnTo>
                    <a:pt x="141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11080750" y="3360738"/>
              <a:ext cx="315913" cy="360363"/>
            </a:xfrm>
            <a:custGeom>
              <a:avLst/>
              <a:gdLst>
                <a:gd name="T0" fmla="*/ 114 w 199"/>
                <a:gd name="T1" fmla="*/ 0 h 227"/>
                <a:gd name="T2" fmla="*/ 0 w 199"/>
                <a:gd name="T3" fmla="*/ 57 h 227"/>
                <a:gd name="T4" fmla="*/ 29 w 199"/>
                <a:gd name="T5" fmla="*/ 142 h 227"/>
                <a:gd name="T6" fmla="*/ 114 w 199"/>
                <a:gd name="T7" fmla="*/ 227 h 227"/>
                <a:gd name="T8" fmla="*/ 199 w 199"/>
                <a:gd name="T9" fmla="*/ 170 h 227"/>
                <a:gd name="T10" fmla="*/ 114 w 199"/>
                <a:gd name="T1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227">
                  <a:moveTo>
                    <a:pt x="114" y="0"/>
                  </a:moveTo>
                  <a:lnTo>
                    <a:pt x="0" y="57"/>
                  </a:lnTo>
                  <a:lnTo>
                    <a:pt x="29" y="142"/>
                  </a:lnTo>
                  <a:lnTo>
                    <a:pt x="114" y="227"/>
                  </a:lnTo>
                  <a:lnTo>
                    <a:pt x="199" y="170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auto">
            <a:xfrm>
              <a:off x="8875713" y="1920875"/>
              <a:ext cx="946150" cy="989013"/>
            </a:xfrm>
            <a:custGeom>
              <a:avLst/>
              <a:gdLst>
                <a:gd name="T0" fmla="*/ 255 w 596"/>
                <a:gd name="T1" fmla="*/ 0 h 623"/>
                <a:gd name="T2" fmla="*/ 482 w 596"/>
                <a:gd name="T3" fmla="*/ 28 h 623"/>
                <a:gd name="T4" fmla="*/ 511 w 596"/>
                <a:gd name="T5" fmla="*/ 0 h 623"/>
                <a:gd name="T6" fmla="*/ 539 w 596"/>
                <a:gd name="T7" fmla="*/ 56 h 623"/>
                <a:gd name="T8" fmla="*/ 596 w 596"/>
                <a:gd name="T9" fmla="*/ 56 h 623"/>
                <a:gd name="T10" fmla="*/ 596 w 596"/>
                <a:gd name="T11" fmla="*/ 170 h 623"/>
                <a:gd name="T12" fmla="*/ 539 w 596"/>
                <a:gd name="T13" fmla="*/ 226 h 623"/>
                <a:gd name="T14" fmla="*/ 539 w 596"/>
                <a:gd name="T15" fmla="*/ 283 h 623"/>
                <a:gd name="T16" fmla="*/ 482 w 596"/>
                <a:gd name="T17" fmla="*/ 340 h 623"/>
                <a:gd name="T18" fmla="*/ 539 w 596"/>
                <a:gd name="T19" fmla="*/ 482 h 623"/>
                <a:gd name="T20" fmla="*/ 511 w 596"/>
                <a:gd name="T21" fmla="*/ 567 h 623"/>
                <a:gd name="T22" fmla="*/ 369 w 596"/>
                <a:gd name="T23" fmla="*/ 623 h 623"/>
                <a:gd name="T24" fmla="*/ 284 w 596"/>
                <a:gd name="T25" fmla="*/ 567 h 623"/>
                <a:gd name="T26" fmla="*/ 114 w 596"/>
                <a:gd name="T27" fmla="*/ 623 h 623"/>
                <a:gd name="T28" fmla="*/ 0 w 596"/>
                <a:gd name="T29" fmla="*/ 340 h 623"/>
                <a:gd name="T30" fmla="*/ 85 w 596"/>
                <a:gd name="T31" fmla="*/ 340 h 623"/>
                <a:gd name="T32" fmla="*/ 114 w 596"/>
                <a:gd name="T33" fmla="*/ 226 h 623"/>
                <a:gd name="T34" fmla="*/ 170 w 596"/>
                <a:gd name="T35" fmla="*/ 198 h 623"/>
                <a:gd name="T36" fmla="*/ 199 w 596"/>
                <a:gd name="T37" fmla="*/ 113 h 623"/>
                <a:gd name="T38" fmla="*/ 199 w 596"/>
                <a:gd name="T39" fmla="*/ 85 h 623"/>
                <a:gd name="T40" fmla="*/ 255 w 596"/>
                <a:gd name="T4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6" h="623">
                  <a:moveTo>
                    <a:pt x="255" y="0"/>
                  </a:moveTo>
                  <a:lnTo>
                    <a:pt x="482" y="28"/>
                  </a:lnTo>
                  <a:lnTo>
                    <a:pt x="511" y="0"/>
                  </a:lnTo>
                  <a:lnTo>
                    <a:pt x="539" y="56"/>
                  </a:lnTo>
                  <a:lnTo>
                    <a:pt x="596" y="56"/>
                  </a:lnTo>
                  <a:lnTo>
                    <a:pt x="596" y="170"/>
                  </a:lnTo>
                  <a:lnTo>
                    <a:pt x="539" y="226"/>
                  </a:lnTo>
                  <a:lnTo>
                    <a:pt x="539" y="283"/>
                  </a:lnTo>
                  <a:lnTo>
                    <a:pt x="482" y="340"/>
                  </a:lnTo>
                  <a:lnTo>
                    <a:pt x="539" y="482"/>
                  </a:lnTo>
                  <a:lnTo>
                    <a:pt x="511" y="567"/>
                  </a:lnTo>
                  <a:lnTo>
                    <a:pt x="369" y="623"/>
                  </a:lnTo>
                  <a:lnTo>
                    <a:pt x="284" y="567"/>
                  </a:lnTo>
                  <a:lnTo>
                    <a:pt x="114" y="623"/>
                  </a:lnTo>
                  <a:lnTo>
                    <a:pt x="0" y="340"/>
                  </a:lnTo>
                  <a:lnTo>
                    <a:pt x="85" y="340"/>
                  </a:lnTo>
                  <a:lnTo>
                    <a:pt x="114" y="226"/>
                  </a:lnTo>
                  <a:lnTo>
                    <a:pt x="170" y="198"/>
                  </a:lnTo>
                  <a:lnTo>
                    <a:pt x="199" y="113"/>
                  </a:lnTo>
                  <a:lnTo>
                    <a:pt x="199" y="85"/>
                  </a:lnTo>
                  <a:lnTo>
                    <a:pt x="255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auto">
            <a:xfrm>
              <a:off x="7840663" y="1514475"/>
              <a:ext cx="1439863" cy="1081088"/>
            </a:xfrm>
            <a:custGeom>
              <a:avLst/>
              <a:gdLst>
                <a:gd name="T0" fmla="*/ 284 w 907"/>
                <a:gd name="T1" fmla="*/ 256 h 681"/>
                <a:gd name="T2" fmla="*/ 369 w 907"/>
                <a:gd name="T3" fmla="*/ 284 h 681"/>
                <a:gd name="T4" fmla="*/ 425 w 907"/>
                <a:gd name="T5" fmla="*/ 284 h 681"/>
                <a:gd name="T6" fmla="*/ 454 w 907"/>
                <a:gd name="T7" fmla="*/ 284 h 681"/>
                <a:gd name="T8" fmla="*/ 539 w 907"/>
                <a:gd name="T9" fmla="*/ 199 h 681"/>
                <a:gd name="T10" fmla="*/ 539 w 907"/>
                <a:gd name="T11" fmla="*/ 114 h 681"/>
                <a:gd name="T12" fmla="*/ 510 w 907"/>
                <a:gd name="T13" fmla="*/ 29 h 681"/>
                <a:gd name="T14" fmla="*/ 567 w 907"/>
                <a:gd name="T15" fmla="*/ 0 h 681"/>
                <a:gd name="T16" fmla="*/ 737 w 907"/>
                <a:gd name="T17" fmla="*/ 57 h 681"/>
                <a:gd name="T18" fmla="*/ 794 w 907"/>
                <a:gd name="T19" fmla="*/ 57 h 681"/>
                <a:gd name="T20" fmla="*/ 879 w 907"/>
                <a:gd name="T21" fmla="*/ 142 h 681"/>
                <a:gd name="T22" fmla="*/ 907 w 907"/>
                <a:gd name="T23" fmla="*/ 256 h 681"/>
                <a:gd name="T24" fmla="*/ 851 w 907"/>
                <a:gd name="T25" fmla="*/ 341 h 681"/>
                <a:gd name="T26" fmla="*/ 822 w 907"/>
                <a:gd name="T27" fmla="*/ 454 h 681"/>
                <a:gd name="T28" fmla="*/ 766 w 907"/>
                <a:gd name="T29" fmla="*/ 482 h 681"/>
                <a:gd name="T30" fmla="*/ 737 w 907"/>
                <a:gd name="T31" fmla="*/ 596 h 681"/>
                <a:gd name="T32" fmla="*/ 652 w 907"/>
                <a:gd name="T33" fmla="*/ 596 h 681"/>
                <a:gd name="T34" fmla="*/ 482 w 907"/>
                <a:gd name="T35" fmla="*/ 681 h 681"/>
                <a:gd name="T36" fmla="*/ 397 w 907"/>
                <a:gd name="T37" fmla="*/ 681 h 681"/>
                <a:gd name="T38" fmla="*/ 340 w 907"/>
                <a:gd name="T39" fmla="*/ 624 h 681"/>
                <a:gd name="T40" fmla="*/ 255 w 907"/>
                <a:gd name="T41" fmla="*/ 596 h 681"/>
                <a:gd name="T42" fmla="*/ 170 w 907"/>
                <a:gd name="T43" fmla="*/ 624 h 681"/>
                <a:gd name="T44" fmla="*/ 170 w 907"/>
                <a:gd name="T45" fmla="*/ 567 h 681"/>
                <a:gd name="T46" fmla="*/ 114 w 907"/>
                <a:gd name="T47" fmla="*/ 511 h 681"/>
                <a:gd name="T48" fmla="*/ 142 w 907"/>
                <a:gd name="T49" fmla="*/ 482 h 681"/>
                <a:gd name="T50" fmla="*/ 142 w 907"/>
                <a:gd name="T51" fmla="*/ 397 h 681"/>
                <a:gd name="T52" fmla="*/ 85 w 907"/>
                <a:gd name="T53" fmla="*/ 312 h 681"/>
                <a:gd name="T54" fmla="*/ 57 w 907"/>
                <a:gd name="T55" fmla="*/ 369 h 681"/>
                <a:gd name="T56" fmla="*/ 0 w 907"/>
                <a:gd name="T57" fmla="*/ 312 h 681"/>
                <a:gd name="T58" fmla="*/ 29 w 907"/>
                <a:gd name="T59" fmla="*/ 256 h 681"/>
                <a:gd name="T60" fmla="*/ 142 w 907"/>
                <a:gd name="T61" fmla="*/ 227 h 681"/>
                <a:gd name="T62" fmla="*/ 199 w 907"/>
                <a:gd name="T63" fmla="*/ 312 h 681"/>
                <a:gd name="T64" fmla="*/ 284 w 907"/>
                <a:gd name="T65" fmla="*/ 256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7" h="681">
                  <a:moveTo>
                    <a:pt x="284" y="256"/>
                  </a:moveTo>
                  <a:lnTo>
                    <a:pt x="369" y="284"/>
                  </a:lnTo>
                  <a:lnTo>
                    <a:pt x="425" y="284"/>
                  </a:lnTo>
                  <a:lnTo>
                    <a:pt x="454" y="284"/>
                  </a:lnTo>
                  <a:lnTo>
                    <a:pt x="539" y="199"/>
                  </a:lnTo>
                  <a:lnTo>
                    <a:pt x="539" y="114"/>
                  </a:lnTo>
                  <a:lnTo>
                    <a:pt x="510" y="29"/>
                  </a:lnTo>
                  <a:lnTo>
                    <a:pt x="567" y="0"/>
                  </a:lnTo>
                  <a:lnTo>
                    <a:pt x="737" y="57"/>
                  </a:lnTo>
                  <a:lnTo>
                    <a:pt x="794" y="57"/>
                  </a:lnTo>
                  <a:lnTo>
                    <a:pt x="879" y="142"/>
                  </a:lnTo>
                  <a:lnTo>
                    <a:pt x="907" y="256"/>
                  </a:lnTo>
                  <a:lnTo>
                    <a:pt x="851" y="341"/>
                  </a:lnTo>
                  <a:lnTo>
                    <a:pt x="822" y="454"/>
                  </a:lnTo>
                  <a:lnTo>
                    <a:pt x="766" y="482"/>
                  </a:lnTo>
                  <a:lnTo>
                    <a:pt x="737" y="596"/>
                  </a:lnTo>
                  <a:lnTo>
                    <a:pt x="652" y="596"/>
                  </a:lnTo>
                  <a:lnTo>
                    <a:pt x="482" y="681"/>
                  </a:lnTo>
                  <a:lnTo>
                    <a:pt x="397" y="681"/>
                  </a:lnTo>
                  <a:lnTo>
                    <a:pt x="340" y="624"/>
                  </a:lnTo>
                  <a:lnTo>
                    <a:pt x="255" y="596"/>
                  </a:lnTo>
                  <a:lnTo>
                    <a:pt x="170" y="624"/>
                  </a:lnTo>
                  <a:lnTo>
                    <a:pt x="170" y="567"/>
                  </a:lnTo>
                  <a:lnTo>
                    <a:pt x="114" y="511"/>
                  </a:lnTo>
                  <a:lnTo>
                    <a:pt x="142" y="482"/>
                  </a:lnTo>
                  <a:lnTo>
                    <a:pt x="142" y="397"/>
                  </a:lnTo>
                  <a:lnTo>
                    <a:pt x="85" y="312"/>
                  </a:lnTo>
                  <a:lnTo>
                    <a:pt x="57" y="369"/>
                  </a:lnTo>
                  <a:lnTo>
                    <a:pt x="0" y="312"/>
                  </a:lnTo>
                  <a:lnTo>
                    <a:pt x="29" y="256"/>
                  </a:lnTo>
                  <a:lnTo>
                    <a:pt x="142" y="227"/>
                  </a:lnTo>
                  <a:lnTo>
                    <a:pt x="199" y="312"/>
                  </a:lnTo>
                  <a:lnTo>
                    <a:pt x="284" y="2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auto">
            <a:xfrm>
              <a:off x="9461500" y="2009775"/>
              <a:ext cx="1035050" cy="1260475"/>
            </a:xfrm>
            <a:custGeom>
              <a:avLst/>
              <a:gdLst>
                <a:gd name="T0" fmla="*/ 0 w 652"/>
                <a:gd name="T1" fmla="*/ 652 h 794"/>
                <a:gd name="T2" fmla="*/ 28 w 652"/>
                <a:gd name="T3" fmla="*/ 596 h 794"/>
                <a:gd name="T4" fmla="*/ 0 w 652"/>
                <a:gd name="T5" fmla="*/ 567 h 794"/>
                <a:gd name="T6" fmla="*/ 142 w 652"/>
                <a:gd name="T7" fmla="*/ 511 h 794"/>
                <a:gd name="T8" fmla="*/ 170 w 652"/>
                <a:gd name="T9" fmla="*/ 426 h 794"/>
                <a:gd name="T10" fmla="*/ 113 w 652"/>
                <a:gd name="T11" fmla="*/ 284 h 794"/>
                <a:gd name="T12" fmla="*/ 170 w 652"/>
                <a:gd name="T13" fmla="*/ 227 h 794"/>
                <a:gd name="T14" fmla="*/ 170 w 652"/>
                <a:gd name="T15" fmla="*/ 170 h 794"/>
                <a:gd name="T16" fmla="*/ 227 w 652"/>
                <a:gd name="T17" fmla="*/ 114 h 794"/>
                <a:gd name="T18" fmla="*/ 227 w 652"/>
                <a:gd name="T19" fmla="*/ 0 h 794"/>
                <a:gd name="T20" fmla="*/ 283 w 652"/>
                <a:gd name="T21" fmla="*/ 57 h 794"/>
                <a:gd name="T22" fmla="*/ 340 w 652"/>
                <a:gd name="T23" fmla="*/ 29 h 794"/>
                <a:gd name="T24" fmla="*/ 425 w 652"/>
                <a:gd name="T25" fmla="*/ 29 h 794"/>
                <a:gd name="T26" fmla="*/ 482 w 652"/>
                <a:gd name="T27" fmla="*/ 57 h 794"/>
                <a:gd name="T28" fmla="*/ 595 w 652"/>
                <a:gd name="T29" fmla="*/ 57 h 794"/>
                <a:gd name="T30" fmla="*/ 652 w 652"/>
                <a:gd name="T31" fmla="*/ 114 h 794"/>
                <a:gd name="T32" fmla="*/ 595 w 652"/>
                <a:gd name="T33" fmla="*/ 255 h 794"/>
                <a:gd name="T34" fmla="*/ 623 w 652"/>
                <a:gd name="T35" fmla="*/ 284 h 794"/>
                <a:gd name="T36" fmla="*/ 567 w 652"/>
                <a:gd name="T37" fmla="*/ 341 h 794"/>
                <a:gd name="T38" fmla="*/ 567 w 652"/>
                <a:gd name="T39" fmla="*/ 426 h 794"/>
                <a:gd name="T40" fmla="*/ 482 w 652"/>
                <a:gd name="T41" fmla="*/ 539 h 794"/>
                <a:gd name="T42" fmla="*/ 510 w 652"/>
                <a:gd name="T43" fmla="*/ 652 h 794"/>
                <a:gd name="T44" fmla="*/ 482 w 652"/>
                <a:gd name="T45" fmla="*/ 766 h 794"/>
                <a:gd name="T46" fmla="*/ 368 w 652"/>
                <a:gd name="T47" fmla="*/ 794 h 794"/>
                <a:gd name="T48" fmla="*/ 255 w 652"/>
                <a:gd name="T49" fmla="*/ 766 h 794"/>
                <a:gd name="T50" fmla="*/ 198 w 652"/>
                <a:gd name="T51" fmla="*/ 709 h 794"/>
                <a:gd name="T52" fmla="*/ 0 w 652"/>
                <a:gd name="T53" fmla="*/ 65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2" h="794">
                  <a:moveTo>
                    <a:pt x="0" y="652"/>
                  </a:moveTo>
                  <a:lnTo>
                    <a:pt x="28" y="596"/>
                  </a:lnTo>
                  <a:lnTo>
                    <a:pt x="0" y="567"/>
                  </a:lnTo>
                  <a:lnTo>
                    <a:pt x="142" y="511"/>
                  </a:lnTo>
                  <a:lnTo>
                    <a:pt x="170" y="426"/>
                  </a:lnTo>
                  <a:lnTo>
                    <a:pt x="113" y="284"/>
                  </a:lnTo>
                  <a:lnTo>
                    <a:pt x="170" y="227"/>
                  </a:lnTo>
                  <a:lnTo>
                    <a:pt x="170" y="170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283" y="57"/>
                  </a:lnTo>
                  <a:lnTo>
                    <a:pt x="340" y="29"/>
                  </a:lnTo>
                  <a:lnTo>
                    <a:pt x="425" y="29"/>
                  </a:lnTo>
                  <a:lnTo>
                    <a:pt x="482" y="57"/>
                  </a:lnTo>
                  <a:lnTo>
                    <a:pt x="595" y="57"/>
                  </a:lnTo>
                  <a:lnTo>
                    <a:pt x="652" y="114"/>
                  </a:lnTo>
                  <a:lnTo>
                    <a:pt x="595" y="255"/>
                  </a:lnTo>
                  <a:lnTo>
                    <a:pt x="623" y="284"/>
                  </a:lnTo>
                  <a:lnTo>
                    <a:pt x="567" y="341"/>
                  </a:lnTo>
                  <a:lnTo>
                    <a:pt x="567" y="426"/>
                  </a:lnTo>
                  <a:lnTo>
                    <a:pt x="482" y="539"/>
                  </a:lnTo>
                  <a:lnTo>
                    <a:pt x="510" y="652"/>
                  </a:lnTo>
                  <a:lnTo>
                    <a:pt x="482" y="766"/>
                  </a:lnTo>
                  <a:lnTo>
                    <a:pt x="368" y="794"/>
                  </a:lnTo>
                  <a:lnTo>
                    <a:pt x="255" y="766"/>
                  </a:lnTo>
                  <a:lnTo>
                    <a:pt x="198" y="709"/>
                  </a:lnTo>
                  <a:lnTo>
                    <a:pt x="0" y="65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auto">
            <a:xfrm>
              <a:off x="9236075" y="3044825"/>
              <a:ext cx="1439863" cy="630238"/>
            </a:xfrm>
            <a:custGeom>
              <a:avLst/>
              <a:gdLst>
                <a:gd name="T0" fmla="*/ 142 w 907"/>
                <a:gd name="T1" fmla="*/ 0 h 397"/>
                <a:gd name="T2" fmla="*/ 57 w 907"/>
                <a:gd name="T3" fmla="*/ 0 h 397"/>
                <a:gd name="T4" fmla="*/ 0 w 907"/>
                <a:gd name="T5" fmla="*/ 85 h 397"/>
                <a:gd name="T6" fmla="*/ 85 w 907"/>
                <a:gd name="T7" fmla="*/ 199 h 397"/>
                <a:gd name="T8" fmla="*/ 142 w 907"/>
                <a:gd name="T9" fmla="*/ 341 h 397"/>
                <a:gd name="T10" fmla="*/ 227 w 907"/>
                <a:gd name="T11" fmla="*/ 256 h 397"/>
                <a:gd name="T12" fmla="*/ 312 w 907"/>
                <a:gd name="T13" fmla="*/ 256 h 397"/>
                <a:gd name="T14" fmla="*/ 284 w 907"/>
                <a:gd name="T15" fmla="*/ 369 h 397"/>
                <a:gd name="T16" fmla="*/ 340 w 907"/>
                <a:gd name="T17" fmla="*/ 397 h 397"/>
                <a:gd name="T18" fmla="*/ 369 w 907"/>
                <a:gd name="T19" fmla="*/ 341 h 397"/>
                <a:gd name="T20" fmla="*/ 482 w 907"/>
                <a:gd name="T21" fmla="*/ 397 h 397"/>
                <a:gd name="T22" fmla="*/ 595 w 907"/>
                <a:gd name="T23" fmla="*/ 397 h 397"/>
                <a:gd name="T24" fmla="*/ 652 w 907"/>
                <a:gd name="T25" fmla="*/ 284 h 397"/>
                <a:gd name="T26" fmla="*/ 907 w 907"/>
                <a:gd name="T27" fmla="*/ 284 h 397"/>
                <a:gd name="T28" fmla="*/ 794 w 907"/>
                <a:gd name="T29" fmla="*/ 85 h 397"/>
                <a:gd name="T30" fmla="*/ 652 w 907"/>
                <a:gd name="T31" fmla="*/ 0 h 397"/>
                <a:gd name="T32" fmla="*/ 624 w 907"/>
                <a:gd name="T33" fmla="*/ 114 h 397"/>
                <a:gd name="T34" fmla="*/ 510 w 907"/>
                <a:gd name="T35" fmla="*/ 142 h 397"/>
                <a:gd name="T36" fmla="*/ 397 w 907"/>
                <a:gd name="T37" fmla="*/ 114 h 397"/>
                <a:gd name="T38" fmla="*/ 340 w 907"/>
                <a:gd name="T39" fmla="*/ 57 h 397"/>
                <a:gd name="T40" fmla="*/ 142 w 907"/>
                <a:gd name="T41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7" h="397">
                  <a:moveTo>
                    <a:pt x="142" y="0"/>
                  </a:moveTo>
                  <a:lnTo>
                    <a:pt x="57" y="0"/>
                  </a:lnTo>
                  <a:lnTo>
                    <a:pt x="0" y="85"/>
                  </a:lnTo>
                  <a:lnTo>
                    <a:pt x="85" y="199"/>
                  </a:lnTo>
                  <a:lnTo>
                    <a:pt x="142" y="341"/>
                  </a:lnTo>
                  <a:lnTo>
                    <a:pt x="227" y="256"/>
                  </a:lnTo>
                  <a:lnTo>
                    <a:pt x="312" y="256"/>
                  </a:lnTo>
                  <a:lnTo>
                    <a:pt x="284" y="369"/>
                  </a:lnTo>
                  <a:lnTo>
                    <a:pt x="340" y="397"/>
                  </a:lnTo>
                  <a:lnTo>
                    <a:pt x="369" y="341"/>
                  </a:lnTo>
                  <a:lnTo>
                    <a:pt x="482" y="397"/>
                  </a:lnTo>
                  <a:lnTo>
                    <a:pt x="595" y="397"/>
                  </a:lnTo>
                  <a:lnTo>
                    <a:pt x="652" y="284"/>
                  </a:lnTo>
                  <a:lnTo>
                    <a:pt x="907" y="284"/>
                  </a:lnTo>
                  <a:lnTo>
                    <a:pt x="794" y="85"/>
                  </a:lnTo>
                  <a:lnTo>
                    <a:pt x="652" y="0"/>
                  </a:lnTo>
                  <a:lnTo>
                    <a:pt x="624" y="114"/>
                  </a:lnTo>
                  <a:lnTo>
                    <a:pt x="510" y="142"/>
                  </a:lnTo>
                  <a:lnTo>
                    <a:pt x="397" y="114"/>
                  </a:lnTo>
                  <a:lnTo>
                    <a:pt x="340" y="57"/>
                  </a:lnTo>
                  <a:lnTo>
                    <a:pt x="142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9775825" y="3586163"/>
              <a:ext cx="450850" cy="539750"/>
            </a:xfrm>
            <a:custGeom>
              <a:avLst/>
              <a:gdLst>
                <a:gd name="T0" fmla="*/ 0 w 284"/>
                <a:gd name="T1" fmla="*/ 56 h 340"/>
                <a:gd name="T2" fmla="*/ 29 w 284"/>
                <a:gd name="T3" fmla="*/ 0 h 340"/>
                <a:gd name="T4" fmla="*/ 142 w 284"/>
                <a:gd name="T5" fmla="*/ 56 h 340"/>
                <a:gd name="T6" fmla="*/ 255 w 284"/>
                <a:gd name="T7" fmla="*/ 56 h 340"/>
                <a:gd name="T8" fmla="*/ 284 w 284"/>
                <a:gd name="T9" fmla="*/ 113 h 340"/>
                <a:gd name="T10" fmla="*/ 170 w 284"/>
                <a:gd name="T11" fmla="*/ 198 h 340"/>
                <a:gd name="T12" fmla="*/ 199 w 284"/>
                <a:gd name="T13" fmla="*/ 226 h 340"/>
                <a:gd name="T14" fmla="*/ 142 w 284"/>
                <a:gd name="T15" fmla="*/ 340 h 340"/>
                <a:gd name="T16" fmla="*/ 29 w 284"/>
                <a:gd name="T17" fmla="*/ 311 h 340"/>
                <a:gd name="T18" fmla="*/ 0 w 284"/>
                <a:gd name="T19" fmla="*/ 198 h 340"/>
                <a:gd name="T20" fmla="*/ 0 w 284"/>
                <a:gd name="T21" fmla="*/ 56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340">
                  <a:moveTo>
                    <a:pt x="0" y="56"/>
                  </a:moveTo>
                  <a:lnTo>
                    <a:pt x="29" y="0"/>
                  </a:lnTo>
                  <a:lnTo>
                    <a:pt x="142" y="56"/>
                  </a:lnTo>
                  <a:lnTo>
                    <a:pt x="255" y="56"/>
                  </a:lnTo>
                  <a:lnTo>
                    <a:pt x="284" y="113"/>
                  </a:lnTo>
                  <a:lnTo>
                    <a:pt x="170" y="198"/>
                  </a:lnTo>
                  <a:lnTo>
                    <a:pt x="199" y="226"/>
                  </a:lnTo>
                  <a:lnTo>
                    <a:pt x="142" y="340"/>
                  </a:lnTo>
                  <a:lnTo>
                    <a:pt x="29" y="311"/>
                  </a:lnTo>
                  <a:lnTo>
                    <a:pt x="0" y="198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auto">
            <a:xfrm>
              <a:off x="7975600" y="2460625"/>
              <a:ext cx="1530350" cy="765175"/>
            </a:xfrm>
            <a:custGeom>
              <a:avLst/>
              <a:gdLst>
                <a:gd name="T0" fmla="*/ 85 w 964"/>
                <a:gd name="T1" fmla="*/ 28 h 482"/>
                <a:gd name="T2" fmla="*/ 170 w 964"/>
                <a:gd name="T3" fmla="*/ 0 h 482"/>
                <a:gd name="T4" fmla="*/ 255 w 964"/>
                <a:gd name="T5" fmla="*/ 28 h 482"/>
                <a:gd name="T6" fmla="*/ 312 w 964"/>
                <a:gd name="T7" fmla="*/ 85 h 482"/>
                <a:gd name="T8" fmla="*/ 397 w 964"/>
                <a:gd name="T9" fmla="*/ 85 h 482"/>
                <a:gd name="T10" fmla="*/ 567 w 964"/>
                <a:gd name="T11" fmla="*/ 0 h 482"/>
                <a:gd name="T12" fmla="*/ 681 w 964"/>
                <a:gd name="T13" fmla="*/ 283 h 482"/>
                <a:gd name="T14" fmla="*/ 851 w 964"/>
                <a:gd name="T15" fmla="*/ 227 h 482"/>
                <a:gd name="T16" fmla="*/ 936 w 964"/>
                <a:gd name="T17" fmla="*/ 283 h 482"/>
                <a:gd name="T18" fmla="*/ 964 w 964"/>
                <a:gd name="T19" fmla="*/ 312 h 482"/>
                <a:gd name="T20" fmla="*/ 936 w 964"/>
                <a:gd name="T21" fmla="*/ 368 h 482"/>
                <a:gd name="T22" fmla="*/ 851 w 964"/>
                <a:gd name="T23" fmla="*/ 368 h 482"/>
                <a:gd name="T24" fmla="*/ 794 w 964"/>
                <a:gd name="T25" fmla="*/ 453 h 482"/>
                <a:gd name="T26" fmla="*/ 766 w 964"/>
                <a:gd name="T27" fmla="*/ 482 h 482"/>
                <a:gd name="T28" fmla="*/ 681 w 964"/>
                <a:gd name="T29" fmla="*/ 425 h 482"/>
                <a:gd name="T30" fmla="*/ 567 w 964"/>
                <a:gd name="T31" fmla="*/ 425 h 482"/>
                <a:gd name="T32" fmla="*/ 539 w 964"/>
                <a:gd name="T33" fmla="*/ 397 h 482"/>
                <a:gd name="T34" fmla="*/ 482 w 964"/>
                <a:gd name="T35" fmla="*/ 397 h 482"/>
                <a:gd name="T36" fmla="*/ 425 w 964"/>
                <a:gd name="T37" fmla="*/ 340 h 482"/>
                <a:gd name="T38" fmla="*/ 312 w 964"/>
                <a:gd name="T39" fmla="*/ 397 h 482"/>
                <a:gd name="T40" fmla="*/ 255 w 964"/>
                <a:gd name="T41" fmla="*/ 368 h 482"/>
                <a:gd name="T42" fmla="*/ 227 w 964"/>
                <a:gd name="T43" fmla="*/ 312 h 482"/>
                <a:gd name="T44" fmla="*/ 57 w 964"/>
                <a:gd name="T45" fmla="*/ 368 h 482"/>
                <a:gd name="T46" fmla="*/ 0 w 964"/>
                <a:gd name="T47" fmla="*/ 283 h 482"/>
                <a:gd name="T48" fmla="*/ 57 w 964"/>
                <a:gd name="T49" fmla="*/ 227 h 482"/>
                <a:gd name="T50" fmla="*/ 85 w 964"/>
                <a:gd name="T51" fmla="*/ 113 h 482"/>
                <a:gd name="T52" fmla="*/ 114 w 964"/>
                <a:gd name="T53" fmla="*/ 85 h 482"/>
                <a:gd name="T54" fmla="*/ 85 w 964"/>
                <a:gd name="T55" fmla="*/ 57 h 482"/>
                <a:gd name="T56" fmla="*/ 85 w 964"/>
                <a:gd name="T57" fmla="*/ 2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4" h="482">
                  <a:moveTo>
                    <a:pt x="85" y="28"/>
                  </a:moveTo>
                  <a:lnTo>
                    <a:pt x="170" y="0"/>
                  </a:lnTo>
                  <a:lnTo>
                    <a:pt x="255" y="28"/>
                  </a:lnTo>
                  <a:lnTo>
                    <a:pt x="312" y="85"/>
                  </a:lnTo>
                  <a:lnTo>
                    <a:pt x="397" y="85"/>
                  </a:lnTo>
                  <a:lnTo>
                    <a:pt x="567" y="0"/>
                  </a:lnTo>
                  <a:lnTo>
                    <a:pt x="681" y="283"/>
                  </a:lnTo>
                  <a:lnTo>
                    <a:pt x="851" y="227"/>
                  </a:lnTo>
                  <a:lnTo>
                    <a:pt x="936" y="283"/>
                  </a:lnTo>
                  <a:lnTo>
                    <a:pt x="964" y="312"/>
                  </a:lnTo>
                  <a:lnTo>
                    <a:pt x="936" y="368"/>
                  </a:lnTo>
                  <a:lnTo>
                    <a:pt x="851" y="368"/>
                  </a:lnTo>
                  <a:lnTo>
                    <a:pt x="794" y="453"/>
                  </a:lnTo>
                  <a:lnTo>
                    <a:pt x="766" y="482"/>
                  </a:lnTo>
                  <a:lnTo>
                    <a:pt x="681" y="425"/>
                  </a:lnTo>
                  <a:lnTo>
                    <a:pt x="567" y="425"/>
                  </a:lnTo>
                  <a:lnTo>
                    <a:pt x="539" y="397"/>
                  </a:lnTo>
                  <a:lnTo>
                    <a:pt x="482" y="397"/>
                  </a:lnTo>
                  <a:lnTo>
                    <a:pt x="425" y="340"/>
                  </a:lnTo>
                  <a:lnTo>
                    <a:pt x="312" y="397"/>
                  </a:lnTo>
                  <a:lnTo>
                    <a:pt x="255" y="368"/>
                  </a:lnTo>
                  <a:lnTo>
                    <a:pt x="227" y="312"/>
                  </a:lnTo>
                  <a:lnTo>
                    <a:pt x="57" y="368"/>
                  </a:lnTo>
                  <a:lnTo>
                    <a:pt x="0" y="283"/>
                  </a:lnTo>
                  <a:lnTo>
                    <a:pt x="57" y="227"/>
                  </a:lnTo>
                  <a:lnTo>
                    <a:pt x="85" y="113"/>
                  </a:lnTo>
                  <a:lnTo>
                    <a:pt x="114" y="85"/>
                  </a:lnTo>
                  <a:lnTo>
                    <a:pt x="85" y="57"/>
                  </a:lnTo>
                  <a:lnTo>
                    <a:pt x="85" y="2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auto">
            <a:xfrm>
              <a:off x="8966200" y="3135313"/>
              <a:ext cx="855663" cy="1125538"/>
            </a:xfrm>
            <a:custGeom>
              <a:avLst/>
              <a:gdLst>
                <a:gd name="T0" fmla="*/ 57 w 539"/>
                <a:gd name="T1" fmla="*/ 0 h 709"/>
                <a:gd name="T2" fmla="*/ 57 w 539"/>
                <a:gd name="T3" fmla="*/ 85 h 709"/>
                <a:gd name="T4" fmla="*/ 113 w 539"/>
                <a:gd name="T5" fmla="*/ 199 h 709"/>
                <a:gd name="T6" fmla="*/ 85 w 539"/>
                <a:gd name="T7" fmla="*/ 312 h 709"/>
                <a:gd name="T8" fmla="*/ 170 w 539"/>
                <a:gd name="T9" fmla="*/ 340 h 709"/>
                <a:gd name="T10" fmla="*/ 198 w 539"/>
                <a:gd name="T11" fmla="*/ 397 h 709"/>
                <a:gd name="T12" fmla="*/ 170 w 539"/>
                <a:gd name="T13" fmla="*/ 454 h 709"/>
                <a:gd name="T14" fmla="*/ 113 w 539"/>
                <a:gd name="T15" fmla="*/ 482 h 709"/>
                <a:gd name="T16" fmla="*/ 28 w 539"/>
                <a:gd name="T17" fmla="*/ 482 h 709"/>
                <a:gd name="T18" fmla="*/ 0 w 539"/>
                <a:gd name="T19" fmla="*/ 510 h 709"/>
                <a:gd name="T20" fmla="*/ 0 w 539"/>
                <a:gd name="T21" fmla="*/ 567 h 709"/>
                <a:gd name="T22" fmla="*/ 85 w 539"/>
                <a:gd name="T23" fmla="*/ 624 h 709"/>
                <a:gd name="T24" fmla="*/ 142 w 539"/>
                <a:gd name="T25" fmla="*/ 709 h 709"/>
                <a:gd name="T26" fmla="*/ 198 w 539"/>
                <a:gd name="T27" fmla="*/ 680 h 709"/>
                <a:gd name="T28" fmla="*/ 255 w 539"/>
                <a:gd name="T29" fmla="*/ 709 h 709"/>
                <a:gd name="T30" fmla="*/ 312 w 539"/>
                <a:gd name="T31" fmla="*/ 709 h 709"/>
                <a:gd name="T32" fmla="*/ 368 w 539"/>
                <a:gd name="T33" fmla="*/ 624 h 709"/>
                <a:gd name="T34" fmla="*/ 510 w 539"/>
                <a:gd name="T35" fmla="*/ 652 h 709"/>
                <a:gd name="T36" fmla="*/ 539 w 539"/>
                <a:gd name="T37" fmla="*/ 595 h 709"/>
                <a:gd name="T38" fmla="*/ 510 w 539"/>
                <a:gd name="T39" fmla="*/ 482 h 709"/>
                <a:gd name="T40" fmla="*/ 510 w 539"/>
                <a:gd name="T41" fmla="*/ 340 h 709"/>
                <a:gd name="T42" fmla="*/ 454 w 539"/>
                <a:gd name="T43" fmla="*/ 312 h 709"/>
                <a:gd name="T44" fmla="*/ 482 w 539"/>
                <a:gd name="T45" fmla="*/ 199 h 709"/>
                <a:gd name="T46" fmla="*/ 397 w 539"/>
                <a:gd name="T47" fmla="*/ 199 h 709"/>
                <a:gd name="T48" fmla="*/ 312 w 539"/>
                <a:gd name="T49" fmla="*/ 284 h 709"/>
                <a:gd name="T50" fmla="*/ 255 w 539"/>
                <a:gd name="T51" fmla="*/ 142 h 709"/>
                <a:gd name="T52" fmla="*/ 170 w 539"/>
                <a:gd name="T53" fmla="*/ 28 h 709"/>
                <a:gd name="T54" fmla="*/ 142 w 539"/>
                <a:gd name="T55" fmla="*/ 57 h 709"/>
                <a:gd name="T56" fmla="*/ 57 w 539"/>
                <a:gd name="T57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9" h="709">
                  <a:moveTo>
                    <a:pt x="57" y="0"/>
                  </a:moveTo>
                  <a:lnTo>
                    <a:pt x="57" y="85"/>
                  </a:lnTo>
                  <a:lnTo>
                    <a:pt x="113" y="199"/>
                  </a:lnTo>
                  <a:lnTo>
                    <a:pt x="85" y="312"/>
                  </a:lnTo>
                  <a:lnTo>
                    <a:pt x="170" y="340"/>
                  </a:lnTo>
                  <a:lnTo>
                    <a:pt x="198" y="397"/>
                  </a:lnTo>
                  <a:lnTo>
                    <a:pt x="170" y="454"/>
                  </a:lnTo>
                  <a:lnTo>
                    <a:pt x="113" y="482"/>
                  </a:lnTo>
                  <a:lnTo>
                    <a:pt x="28" y="482"/>
                  </a:lnTo>
                  <a:lnTo>
                    <a:pt x="0" y="510"/>
                  </a:lnTo>
                  <a:lnTo>
                    <a:pt x="0" y="567"/>
                  </a:lnTo>
                  <a:lnTo>
                    <a:pt x="85" y="624"/>
                  </a:lnTo>
                  <a:lnTo>
                    <a:pt x="142" y="709"/>
                  </a:lnTo>
                  <a:lnTo>
                    <a:pt x="198" y="680"/>
                  </a:lnTo>
                  <a:lnTo>
                    <a:pt x="255" y="709"/>
                  </a:lnTo>
                  <a:lnTo>
                    <a:pt x="312" y="709"/>
                  </a:lnTo>
                  <a:lnTo>
                    <a:pt x="368" y="624"/>
                  </a:lnTo>
                  <a:lnTo>
                    <a:pt x="510" y="652"/>
                  </a:lnTo>
                  <a:lnTo>
                    <a:pt x="539" y="595"/>
                  </a:lnTo>
                  <a:lnTo>
                    <a:pt x="510" y="482"/>
                  </a:lnTo>
                  <a:lnTo>
                    <a:pt x="510" y="340"/>
                  </a:lnTo>
                  <a:lnTo>
                    <a:pt x="454" y="312"/>
                  </a:lnTo>
                  <a:lnTo>
                    <a:pt x="482" y="199"/>
                  </a:lnTo>
                  <a:lnTo>
                    <a:pt x="397" y="199"/>
                  </a:lnTo>
                  <a:lnTo>
                    <a:pt x="312" y="284"/>
                  </a:lnTo>
                  <a:lnTo>
                    <a:pt x="255" y="142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5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auto">
            <a:xfrm>
              <a:off x="8066088" y="2955925"/>
              <a:ext cx="1214438" cy="1123950"/>
            </a:xfrm>
            <a:custGeom>
              <a:avLst/>
              <a:gdLst>
                <a:gd name="T0" fmla="*/ 0 w 765"/>
                <a:gd name="T1" fmla="*/ 56 h 708"/>
                <a:gd name="T2" fmla="*/ 57 w 765"/>
                <a:gd name="T3" fmla="*/ 113 h 708"/>
                <a:gd name="T4" fmla="*/ 57 w 765"/>
                <a:gd name="T5" fmla="*/ 226 h 708"/>
                <a:gd name="T6" fmla="*/ 170 w 765"/>
                <a:gd name="T7" fmla="*/ 340 h 708"/>
                <a:gd name="T8" fmla="*/ 170 w 765"/>
                <a:gd name="T9" fmla="*/ 397 h 708"/>
                <a:gd name="T10" fmla="*/ 227 w 765"/>
                <a:gd name="T11" fmla="*/ 453 h 708"/>
                <a:gd name="T12" fmla="*/ 198 w 765"/>
                <a:gd name="T13" fmla="*/ 538 h 708"/>
                <a:gd name="T14" fmla="*/ 227 w 765"/>
                <a:gd name="T15" fmla="*/ 567 h 708"/>
                <a:gd name="T16" fmla="*/ 227 w 765"/>
                <a:gd name="T17" fmla="*/ 652 h 708"/>
                <a:gd name="T18" fmla="*/ 255 w 765"/>
                <a:gd name="T19" fmla="*/ 708 h 708"/>
                <a:gd name="T20" fmla="*/ 312 w 765"/>
                <a:gd name="T21" fmla="*/ 652 h 708"/>
                <a:gd name="T22" fmla="*/ 368 w 765"/>
                <a:gd name="T23" fmla="*/ 680 h 708"/>
                <a:gd name="T24" fmla="*/ 397 w 765"/>
                <a:gd name="T25" fmla="*/ 623 h 708"/>
                <a:gd name="T26" fmla="*/ 510 w 765"/>
                <a:gd name="T27" fmla="*/ 708 h 708"/>
                <a:gd name="T28" fmla="*/ 567 w 765"/>
                <a:gd name="T29" fmla="*/ 680 h 708"/>
                <a:gd name="T30" fmla="*/ 567 w 765"/>
                <a:gd name="T31" fmla="*/ 623 h 708"/>
                <a:gd name="T32" fmla="*/ 595 w 765"/>
                <a:gd name="T33" fmla="*/ 595 h 708"/>
                <a:gd name="T34" fmla="*/ 680 w 765"/>
                <a:gd name="T35" fmla="*/ 595 h 708"/>
                <a:gd name="T36" fmla="*/ 737 w 765"/>
                <a:gd name="T37" fmla="*/ 567 h 708"/>
                <a:gd name="T38" fmla="*/ 765 w 765"/>
                <a:gd name="T39" fmla="*/ 510 h 708"/>
                <a:gd name="T40" fmla="*/ 737 w 765"/>
                <a:gd name="T41" fmla="*/ 453 h 708"/>
                <a:gd name="T42" fmla="*/ 652 w 765"/>
                <a:gd name="T43" fmla="*/ 425 h 708"/>
                <a:gd name="T44" fmla="*/ 680 w 765"/>
                <a:gd name="T45" fmla="*/ 312 h 708"/>
                <a:gd name="T46" fmla="*/ 624 w 765"/>
                <a:gd name="T47" fmla="*/ 198 h 708"/>
                <a:gd name="T48" fmla="*/ 624 w 765"/>
                <a:gd name="T49" fmla="*/ 113 h 708"/>
                <a:gd name="T50" fmla="*/ 510 w 765"/>
                <a:gd name="T51" fmla="*/ 113 h 708"/>
                <a:gd name="T52" fmla="*/ 482 w 765"/>
                <a:gd name="T53" fmla="*/ 85 h 708"/>
                <a:gd name="T54" fmla="*/ 425 w 765"/>
                <a:gd name="T55" fmla="*/ 85 h 708"/>
                <a:gd name="T56" fmla="*/ 368 w 765"/>
                <a:gd name="T57" fmla="*/ 28 h 708"/>
                <a:gd name="T58" fmla="*/ 255 w 765"/>
                <a:gd name="T59" fmla="*/ 85 h 708"/>
                <a:gd name="T60" fmla="*/ 198 w 765"/>
                <a:gd name="T61" fmla="*/ 56 h 708"/>
                <a:gd name="T62" fmla="*/ 170 w 765"/>
                <a:gd name="T63" fmla="*/ 0 h 708"/>
                <a:gd name="T64" fmla="*/ 0 w 765"/>
                <a:gd name="T65" fmla="*/ 56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5" h="708">
                  <a:moveTo>
                    <a:pt x="0" y="56"/>
                  </a:moveTo>
                  <a:lnTo>
                    <a:pt x="57" y="113"/>
                  </a:lnTo>
                  <a:lnTo>
                    <a:pt x="57" y="226"/>
                  </a:lnTo>
                  <a:lnTo>
                    <a:pt x="170" y="340"/>
                  </a:lnTo>
                  <a:lnTo>
                    <a:pt x="170" y="397"/>
                  </a:lnTo>
                  <a:lnTo>
                    <a:pt x="227" y="453"/>
                  </a:lnTo>
                  <a:lnTo>
                    <a:pt x="198" y="538"/>
                  </a:lnTo>
                  <a:lnTo>
                    <a:pt x="227" y="567"/>
                  </a:lnTo>
                  <a:lnTo>
                    <a:pt x="227" y="652"/>
                  </a:lnTo>
                  <a:lnTo>
                    <a:pt x="255" y="708"/>
                  </a:lnTo>
                  <a:lnTo>
                    <a:pt x="312" y="652"/>
                  </a:lnTo>
                  <a:lnTo>
                    <a:pt x="368" y="680"/>
                  </a:lnTo>
                  <a:lnTo>
                    <a:pt x="397" y="623"/>
                  </a:lnTo>
                  <a:lnTo>
                    <a:pt x="510" y="708"/>
                  </a:lnTo>
                  <a:lnTo>
                    <a:pt x="567" y="680"/>
                  </a:lnTo>
                  <a:lnTo>
                    <a:pt x="567" y="623"/>
                  </a:lnTo>
                  <a:lnTo>
                    <a:pt x="595" y="595"/>
                  </a:lnTo>
                  <a:lnTo>
                    <a:pt x="680" y="595"/>
                  </a:lnTo>
                  <a:lnTo>
                    <a:pt x="737" y="567"/>
                  </a:lnTo>
                  <a:lnTo>
                    <a:pt x="765" y="510"/>
                  </a:lnTo>
                  <a:lnTo>
                    <a:pt x="737" y="453"/>
                  </a:lnTo>
                  <a:lnTo>
                    <a:pt x="652" y="425"/>
                  </a:lnTo>
                  <a:lnTo>
                    <a:pt x="680" y="312"/>
                  </a:lnTo>
                  <a:lnTo>
                    <a:pt x="624" y="198"/>
                  </a:lnTo>
                  <a:lnTo>
                    <a:pt x="624" y="113"/>
                  </a:lnTo>
                  <a:lnTo>
                    <a:pt x="510" y="113"/>
                  </a:lnTo>
                  <a:lnTo>
                    <a:pt x="482" y="85"/>
                  </a:lnTo>
                  <a:lnTo>
                    <a:pt x="425" y="85"/>
                  </a:lnTo>
                  <a:lnTo>
                    <a:pt x="368" y="28"/>
                  </a:lnTo>
                  <a:lnTo>
                    <a:pt x="255" y="85"/>
                  </a:lnTo>
                  <a:lnTo>
                    <a:pt x="198" y="56"/>
                  </a:lnTo>
                  <a:lnTo>
                    <a:pt x="170" y="0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7840663" y="3044825"/>
              <a:ext cx="630238" cy="1169988"/>
            </a:xfrm>
            <a:custGeom>
              <a:avLst/>
              <a:gdLst>
                <a:gd name="T0" fmla="*/ 397 w 397"/>
                <a:gd name="T1" fmla="*/ 652 h 737"/>
                <a:gd name="T2" fmla="*/ 369 w 397"/>
                <a:gd name="T3" fmla="*/ 596 h 737"/>
                <a:gd name="T4" fmla="*/ 369 w 397"/>
                <a:gd name="T5" fmla="*/ 511 h 737"/>
                <a:gd name="T6" fmla="*/ 340 w 397"/>
                <a:gd name="T7" fmla="*/ 482 h 737"/>
                <a:gd name="T8" fmla="*/ 369 w 397"/>
                <a:gd name="T9" fmla="*/ 397 h 737"/>
                <a:gd name="T10" fmla="*/ 312 w 397"/>
                <a:gd name="T11" fmla="*/ 341 h 737"/>
                <a:gd name="T12" fmla="*/ 312 w 397"/>
                <a:gd name="T13" fmla="*/ 284 h 737"/>
                <a:gd name="T14" fmla="*/ 199 w 397"/>
                <a:gd name="T15" fmla="*/ 170 h 737"/>
                <a:gd name="T16" fmla="*/ 199 w 397"/>
                <a:gd name="T17" fmla="*/ 57 h 737"/>
                <a:gd name="T18" fmla="*/ 142 w 397"/>
                <a:gd name="T19" fmla="*/ 0 h 737"/>
                <a:gd name="T20" fmla="*/ 85 w 397"/>
                <a:gd name="T21" fmla="*/ 29 h 737"/>
                <a:gd name="T22" fmla="*/ 29 w 397"/>
                <a:gd name="T23" fmla="*/ 0 h 737"/>
                <a:gd name="T24" fmla="*/ 0 w 397"/>
                <a:gd name="T25" fmla="*/ 85 h 737"/>
                <a:gd name="T26" fmla="*/ 29 w 397"/>
                <a:gd name="T27" fmla="*/ 114 h 737"/>
                <a:gd name="T28" fmla="*/ 29 w 397"/>
                <a:gd name="T29" fmla="*/ 199 h 737"/>
                <a:gd name="T30" fmla="*/ 57 w 397"/>
                <a:gd name="T31" fmla="*/ 227 h 737"/>
                <a:gd name="T32" fmla="*/ 57 w 397"/>
                <a:gd name="T33" fmla="*/ 312 h 737"/>
                <a:gd name="T34" fmla="*/ 85 w 397"/>
                <a:gd name="T35" fmla="*/ 369 h 737"/>
                <a:gd name="T36" fmla="*/ 57 w 397"/>
                <a:gd name="T37" fmla="*/ 426 h 737"/>
                <a:gd name="T38" fmla="*/ 114 w 397"/>
                <a:gd name="T39" fmla="*/ 596 h 737"/>
                <a:gd name="T40" fmla="*/ 170 w 397"/>
                <a:gd name="T41" fmla="*/ 652 h 737"/>
                <a:gd name="T42" fmla="*/ 227 w 397"/>
                <a:gd name="T43" fmla="*/ 652 h 737"/>
                <a:gd name="T44" fmla="*/ 284 w 397"/>
                <a:gd name="T45" fmla="*/ 737 h 737"/>
                <a:gd name="T46" fmla="*/ 340 w 397"/>
                <a:gd name="T47" fmla="*/ 737 h 737"/>
                <a:gd name="T48" fmla="*/ 397 w 397"/>
                <a:gd name="T49" fmla="*/ 681 h 737"/>
                <a:gd name="T50" fmla="*/ 397 w 397"/>
                <a:gd name="T51" fmla="*/ 652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737">
                  <a:moveTo>
                    <a:pt x="397" y="652"/>
                  </a:moveTo>
                  <a:lnTo>
                    <a:pt x="369" y="596"/>
                  </a:lnTo>
                  <a:lnTo>
                    <a:pt x="369" y="511"/>
                  </a:lnTo>
                  <a:lnTo>
                    <a:pt x="340" y="482"/>
                  </a:lnTo>
                  <a:lnTo>
                    <a:pt x="369" y="397"/>
                  </a:lnTo>
                  <a:lnTo>
                    <a:pt x="312" y="341"/>
                  </a:lnTo>
                  <a:lnTo>
                    <a:pt x="312" y="284"/>
                  </a:lnTo>
                  <a:lnTo>
                    <a:pt x="199" y="170"/>
                  </a:lnTo>
                  <a:lnTo>
                    <a:pt x="199" y="57"/>
                  </a:lnTo>
                  <a:lnTo>
                    <a:pt x="142" y="0"/>
                  </a:lnTo>
                  <a:lnTo>
                    <a:pt x="85" y="29"/>
                  </a:lnTo>
                  <a:lnTo>
                    <a:pt x="29" y="0"/>
                  </a:lnTo>
                  <a:lnTo>
                    <a:pt x="0" y="85"/>
                  </a:lnTo>
                  <a:lnTo>
                    <a:pt x="29" y="114"/>
                  </a:lnTo>
                  <a:lnTo>
                    <a:pt x="29" y="199"/>
                  </a:lnTo>
                  <a:lnTo>
                    <a:pt x="57" y="227"/>
                  </a:lnTo>
                  <a:lnTo>
                    <a:pt x="57" y="312"/>
                  </a:lnTo>
                  <a:lnTo>
                    <a:pt x="85" y="369"/>
                  </a:lnTo>
                  <a:lnTo>
                    <a:pt x="57" y="426"/>
                  </a:lnTo>
                  <a:lnTo>
                    <a:pt x="114" y="596"/>
                  </a:lnTo>
                  <a:lnTo>
                    <a:pt x="170" y="652"/>
                  </a:lnTo>
                  <a:lnTo>
                    <a:pt x="227" y="652"/>
                  </a:lnTo>
                  <a:lnTo>
                    <a:pt x="284" y="737"/>
                  </a:lnTo>
                  <a:lnTo>
                    <a:pt x="340" y="737"/>
                  </a:lnTo>
                  <a:lnTo>
                    <a:pt x="397" y="681"/>
                  </a:lnTo>
                  <a:lnTo>
                    <a:pt x="397" y="65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6" name="Freeform 46"/>
            <p:cNvSpPr>
              <a:spLocks/>
            </p:cNvSpPr>
            <p:nvPr/>
          </p:nvSpPr>
          <p:spPr bwMode="auto">
            <a:xfrm>
              <a:off x="7886700" y="3944938"/>
              <a:ext cx="854075" cy="1081088"/>
            </a:xfrm>
            <a:custGeom>
              <a:avLst/>
              <a:gdLst>
                <a:gd name="T0" fmla="*/ 510 w 538"/>
                <a:gd name="T1" fmla="*/ 0 h 681"/>
                <a:gd name="T2" fmla="*/ 538 w 538"/>
                <a:gd name="T3" fmla="*/ 114 h 681"/>
                <a:gd name="T4" fmla="*/ 481 w 538"/>
                <a:gd name="T5" fmla="*/ 170 h 681"/>
                <a:gd name="T6" fmla="*/ 510 w 538"/>
                <a:gd name="T7" fmla="*/ 199 h 681"/>
                <a:gd name="T8" fmla="*/ 510 w 538"/>
                <a:gd name="T9" fmla="*/ 284 h 681"/>
                <a:gd name="T10" fmla="*/ 453 w 538"/>
                <a:gd name="T11" fmla="*/ 397 h 681"/>
                <a:gd name="T12" fmla="*/ 425 w 538"/>
                <a:gd name="T13" fmla="*/ 511 h 681"/>
                <a:gd name="T14" fmla="*/ 368 w 538"/>
                <a:gd name="T15" fmla="*/ 511 h 681"/>
                <a:gd name="T16" fmla="*/ 283 w 538"/>
                <a:gd name="T17" fmla="*/ 624 h 681"/>
                <a:gd name="T18" fmla="*/ 226 w 538"/>
                <a:gd name="T19" fmla="*/ 596 h 681"/>
                <a:gd name="T20" fmla="*/ 198 w 538"/>
                <a:gd name="T21" fmla="*/ 681 h 681"/>
                <a:gd name="T22" fmla="*/ 113 w 538"/>
                <a:gd name="T23" fmla="*/ 652 h 681"/>
                <a:gd name="T24" fmla="*/ 85 w 538"/>
                <a:gd name="T25" fmla="*/ 567 h 681"/>
                <a:gd name="T26" fmla="*/ 56 w 538"/>
                <a:gd name="T27" fmla="*/ 539 h 681"/>
                <a:gd name="T28" fmla="*/ 56 w 538"/>
                <a:gd name="T29" fmla="*/ 397 h 681"/>
                <a:gd name="T30" fmla="*/ 85 w 538"/>
                <a:gd name="T31" fmla="*/ 369 h 681"/>
                <a:gd name="T32" fmla="*/ 85 w 538"/>
                <a:gd name="T33" fmla="*/ 312 h 681"/>
                <a:gd name="T34" fmla="*/ 0 w 538"/>
                <a:gd name="T35" fmla="*/ 284 h 681"/>
                <a:gd name="T36" fmla="*/ 28 w 538"/>
                <a:gd name="T37" fmla="*/ 170 h 681"/>
                <a:gd name="T38" fmla="*/ 85 w 538"/>
                <a:gd name="T39" fmla="*/ 29 h 681"/>
                <a:gd name="T40" fmla="*/ 141 w 538"/>
                <a:gd name="T41" fmla="*/ 85 h 681"/>
                <a:gd name="T42" fmla="*/ 198 w 538"/>
                <a:gd name="T43" fmla="*/ 85 h 681"/>
                <a:gd name="T44" fmla="*/ 255 w 538"/>
                <a:gd name="T45" fmla="*/ 170 h 681"/>
                <a:gd name="T46" fmla="*/ 311 w 538"/>
                <a:gd name="T47" fmla="*/ 170 h 681"/>
                <a:gd name="T48" fmla="*/ 368 w 538"/>
                <a:gd name="T49" fmla="*/ 114 h 681"/>
                <a:gd name="T50" fmla="*/ 368 w 538"/>
                <a:gd name="T51" fmla="*/ 85 h 681"/>
                <a:gd name="T52" fmla="*/ 425 w 538"/>
                <a:gd name="T53" fmla="*/ 29 h 681"/>
                <a:gd name="T54" fmla="*/ 481 w 538"/>
                <a:gd name="T55" fmla="*/ 57 h 681"/>
                <a:gd name="T56" fmla="*/ 510 w 538"/>
                <a:gd name="T57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8" h="681">
                  <a:moveTo>
                    <a:pt x="510" y="0"/>
                  </a:moveTo>
                  <a:lnTo>
                    <a:pt x="538" y="114"/>
                  </a:lnTo>
                  <a:lnTo>
                    <a:pt x="481" y="170"/>
                  </a:lnTo>
                  <a:lnTo>
                    <a:pt x="510" y="199"/>
                  </a:lnTo>
                  <a:lnTo>
                    <a:pt x="510" y="284"/>
                  </a:lnTo>
                  <a:lnTo>
                    <a:pt x="453" y="397"/>
                  </a:lnTo>
                  <a:lnTo>
                    <a:pt x="425" y="511"/>
                  </a:lnTo>
                  <a:lnTo>
                    <a:pt x="368" y="511"/>
                  </a:lnTo>
                  <a:lnTo>
                    <a:pt x="283" y="624"/>
                  </a:lnTo>
                  <a:lnTo>
                    <a:pt x="226" y="596"/>
                  </a:lnTo>
                  <a:lnTo>
                    <a:pt x="198" y="681"/>
                  </a:lnTo>
                  <a:lnTo>
                    <a:pt x="113" y="652"/>
                  </a:lnTo>
                  <a:lnTo>
                    <a:pt x="85" y="567"/>
                  </a:lnTo>
                  <a:lnTo>
                    <a:pt x="56" y="539"/>
                  </a:lnTo>
                  <a:lnTo>
                    <a:pt x="56" y="397"/>
                  </a:lnTo>
                  <a:lnTo>
                    <a:pt x="85" y="369"/>
                  </a:lnTo>
                  <a:lnTo>
                    <a:pt x="85" y="312"/>
                  </a:lnTo>
                  <a:lnTo>
                    <a:pt x="0" y="284"/>
                  </a:lnTo>
                  <a:lnTo>
                    <a:pt x="28" y="170"/>
                  </a:lnTo>
                  <a:lnTo>
                    <a:pt x="85" y="29"/>
                  </a:lnTo>
                  <a:lnTo>
                    <a:pt x="141" y="85"/>
                  </a:lnTo>
                  <a:lnTo>
                    <a:pt x="198" y="85"/>
                  </a:lnTo>
                  <a:lnTo>
                    <a:pt x="255" y="170"/>
                  </a:lnTo>
                  <a:lnTo>
                    <a:pt x="311" y="170"/>
                  </a:lnTo>
                  <a:lnTo>
                    <a:pt x="368" y="114"/>
                  </a:lnTo>
                  <a:lnTo>
                    <a:pt x="368" y="85"/>
                  </a:lnTo>
                  <a:lnTo>
                    <a:pt x="425" y="29"/>
                  </a:lnTo>
                  <a:lnTo>
                    <a:pt x="481" y="57"/>
                  </a:lnTo>
                  <a:lnTo>
                    <a:pt x="51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7" name="Freeform 47"/>
            <p:cNvSpPr>
              <a:spLocks/>
            </p:cNvSpPr>
            <p:nvPr/>
          </p:nvSpPr>
          <p:spPr bwMode="auto">
            <a:xfrm>
              <a:off x="9326563" y="4079875"/>
              <a:ext cx="900113" cy="585788"/>
            </a:xfrm>
            <a:custGeom>
              <a:avLst/>
              <a:gdLst>
                <a:gd name="T0" fmla="*/ 28 w 567"/>
                <a:gd name="T1" fmla="*/ 114 h 369"/>
                <a:gd name="T2" fmla="*/ 85 w 567"/>
                <a:gd name="T3" fmla="*/ 114 h 369"/>
                <a:gd name="T4" fmla="*/ 141 w 567"/>
                <a:gd name="T5" fmla="*/ 29 h 369"/>
                <a:gd name="T6" fmla="*/ 283 w 567"/>
                <a:gd name="T7" fmla="*/ 57 h 369"/>
                <a:gd name="T8" fmla="*/ 312 w 567"/>
                <a:gd name="T9" fmla="*/ 0 h 369"/>
                <a:gd name="T10" fmla="*/ 425 w 567"/>
                <a:gd name="T11" fmla="*/ 29 h 369"/>
                <a:gd name="T12" fmla="*/ 453 w 567"/>
                <a:gd name="T13" fmla="*/ 85 h 369"/>
                <a:gd name="T14" fmla="*/ 510 w 567"/>
                <a:gd name="T15" fmla="*/ 57 h 369"/>
                <a:gd name="T16" fmla="*/ 567 w 567"/>
                <a:gd name="T17" fmla="*/ 114 h 369"/>
                <a:gd name="T18" fmla="*/ 453 w 567"/>
                <a:gd name="T19" fmla="*/ 199 h 369"/>
                <a:gd name="T20" fmla="*/ 312 w 567"/>
                <a:gd name="T21" fmla="*/ 227 h 369"/>
                <a:gd name="T22" fmla="*/ 283 w 567"/>
                <a:gd name="T23" fmla="*/ 369 h 369"/>
                <a:gd name="T24" fmla="*/ 227 w 567"/>
                <a:gd name="T25" fmla="*/ 341 h 369"/>
                <a:gd name="T26" fmla="*/ 198 w 567"/>
                <a:gd name="T27" fmla="*/ 284 h 369"/>
                <a:gd name="T28" fmla="*/ 141 w 567"/>
                <a:gd name="T29" fmla="*/ 369 h 369"/>
                <a:gd name="T30" fmla="*/ 56 w 567"/>
                <a:gd name="T31" fmla="*/ 312 h 369"/>
                <a:gd name="T32" fmla="*/ 56 w 567"/>
                <a:gd name="T33" fmla="*/ 227 h 369"/>
                <a:gd name="T34" fmla="*/ 0 w 567"/>
                <a:gd name="T35" fmla="*/ 227 h 369"/>
                <a:gd name="T36" fmla="*/ 0 w 567"/>
                <a:gd name="T37" fmla="*/ 199 h 369"/>
                <a:gd name="T38" fmla="*/ 28 w 567"/>
                <a:gd name="T39" fmla="*/ 171 h 369"/>
                <a:gd name="T40" fmla="*/ 28 w 567"/>
                <a:gd name="T41" fmla="*/ 114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" h="369">
                  <a:moveTo>
                    <a:pt x="28" y="114"/>
                  </a:moveTo>
                  <a:lnTo>
                    <a:pt x="85" y="114"/>
                  </a:lnTo>
                  <a:lnTo>
                    <a:pt x="141" y="29"/>
                  </a:lnTo>
                  <a:lnTo>
                    <a:pt x="283" y="57"/>
                  </a:lnTo>
                  <a:lnTo>
                    <a:pt x="312" y="0"/>
                  </a:lnTo>
                  <a:lnTo>
                    <a:pt x="425" y="29"/>
                  </a:lnTo>
                  <a:lnTo>
                    <a:pt x="453" y="85"/>
                  </a:lnTo>
                  <a:lnTo>
                    <a:pt x="510" y="57"/>
                  </a:lnTo>
                  <a:lnTo>
                    <a:pt x="567" y="114"/>
                  </a:lnTo>
                  <a:lnTo>
                    <a:pt x="453" y="199"/>
                  </a:lnTo>
                  <a:lnTo>
                    <a:pt x="312" y="227"/>
                  </a:lnTo>
                  <a:lnTo>
                    <a:pt x="283" y="369"/>
                  </a:lnTo>
                  <a:lnTo>
                    <a:pt x="227" y="341"/>
                  </a:lnTo>
                  <a:lnTo>
                    <a:pt x="198" y="284"/>
                  </a:lnTo>
                  <a:lnTo>
                    <a:pt x="141" y="369"/>
                  </a:lnTo>
                  <a:lnTo>
                    <a:pt x="56" y="312"/>
                  </a:lnTo>
                  <a:lnTo>
                    <a:pt x="56" y="227"/>
                  </a:lnTo>
                  <a:lnTo>
                    <a:pt x="0" y="227"/>
                  </a:lnTo>
                  <a:lnTo>
                    <a:pt x="0" y="199"/>
                  </a:lnTo>
                  <a:lnTo>
                    <a:pt x="28" y="171"/>
                  </a:lnTo>
                  <a:lnTo>
                    <a:pt x="28" y="11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8" name="Freeform 48"/>
            <p:cNvSpPr>
              <a:spLocks/>
            </p:cNvSpPr>
            <p:nvPr/>
          </p:nvSpPr>
          <p:spPr bwMode="auto">
            <a:xfrm>
              <a:off x="8066088" y="3944938"/>
              <a:ext cx="1304925" cy="1530350"/>
            </a:xfrm>
            <a:custGeom>
              <a:avLst/>
              <a:gdLst>
                <a:gd name="T0" fmla="*/ 0 w 822"/>
                <a:gd name="T1" fmla="*/ 652 h 964"/>
                <a:gd name="T2" fmla="*/ 85 w 822"/>
                <a:gd name="T3" fmla="*/ 681 h 964"/>
                <a:gd name="T4" fmla="*/ 113 w 822"/>
                <a:gd name="T5" fmla="*/ 596 h 964"/>
                <a:gd name="T6" fmla="*/ 170 w 822"/>
                <a:gd name="T7" fmla="*/ 624 h 964"/>
                <a:gd name="T8" fmla="*/ 255 w 822"/>
                <a:gd name="T9" fmla="*/ 511 h 964"/>
                <a:gd name="T10" fmla="*/ 312 w 822"/>
                <a:gd name="T11" fmla="*/ 511 h 964"/>
                <a:gd name="T12" fmla="*/ 340 w 822"/>
                <a:gd name="T13" fmla="*/ 397 h 964"/>
                <a:gd name="T14" fmla="*/ 397 w 822"/>
                <a:gd name="T15" fmla="*/ 284 h 964"/>
                <a:gd name="T16" fmla="*/ 397 w 822"/>
                <a:gd name="T17" fmla="*/ 199 h 964"/>
                <a:gd name="T18" fmla="*/ 368 w 822"/>
                <a:gd name="T19" fmla="*/ 170 h 964"/>
                <a:gd name="T20" fmla="*/ 425 w 822"/>
                <a:gd name="T21" fmla="*/ 114 h 964"/>
                <a:gd name="T22" fmla="*/ 397 w 822"/>
                <a:gd name="T23" fmla="*/ 0 h 964"/>
                <a:gd name="T24" fmla="*/ 510 w 822"/>
                <a:gd name="T25" fmla="*/ 85 h 964"/>
                <a:gd name="T26" fmla="*/ 567 w 822"/>
                <a:gd name="T27" fmla="*/ 57 h 964"/>
                <a:gd name="T28" fmla="*/ 652 w 822"/>
                <a:gd name="T29" fmla="*/ 114 h 964"/>
                <a:gd name="T30" fmla="*/ 709 w 822"/>
                <a:gd name="T31" fmla="*/ 199 h 964"/>
                <a:gd name="T32" fmla="*/ 765 w 822"/>
                <a:gd name="T33" fmla="*/ 170 h 964"/>
                <a:gd name="T34" fmla="*/ 822 w 822"/>
                <a:gd name="T35" fmla="*/ 199 h 964"/>
                <a:gd name="T36" fmla="*/ 822 w 822"/>
                <a:gd name="T37" fmla="*/ 256 h 964"/>
                <a:gd name="T38" fmla="*/ 794 w 822"/>
                <a:gd name="T39" fmla="*/ 284 h 964"/>
                <a:gd name="T40" fmla="*/ 794 w 822"/>
                <a:gd name="T41" fmla="*/ 312 h 964"/>
                <a:gd name="T42" fmla="*/ 737 w 822"/>
                <a:gd name="T43" fmla="*/ 369 h 964"/>
                <a:gd name="T44" fmla="*/ 680 w 822"/>
                <a:gd name="T45" fmla="*/ 341 h 964"/>
                <a:gd name="T46" fmla="*/ 680 w 822"/>
                <a:gd name="T47" fmla="*/ 397 h 964"/>
                <a:gd name="T48" fmla="*/ 624 w 822"/>
                <a:gd name="T49" fmla="*/ 426 h 964"/>
                <a:gd name="T50" fmla="*/ 680 w 822"/>
                <a:gd name="T51" fmla="*/ 596 h 964"/>
                <a:gd name="T52" fmla="*/ 652 w 822"/>
                <a:gd name="T53" fmla="*/ 624 h 964"/>
                <a:gd name="T54" fmla="*/ 624 w 822"/>
                <a:gd name="T55" fmla="*/ 709 h 964"/>
                <a:gd name="T56" fmla="*/ 567 w 822"/>
                <a:gd name="T57" fmla="*/ 766 h 964"/>
                <a:gd name="T58" fmla="*/ 454 w 822"/>
                <a:gd name="T59" fmla="*/ 709 h 964"/>
                <a:gd name="T60" fmla="*/ 425 w 822"/>
                <a:gd name="T61" fmla="*/ 794 h 964"/>
                <a:gd name="T62" fmla="*/ 312 w 822"/>
                <a:gd name="T63" fmla="*/ 737 h 964"/>
                <a:gd name="T64" fmla="*/ 340 w 822"/>
                <a:gd name="T65" fmla="*/ 822 h 964"/>
                <a:gd name="T66" fmla="*/ 312 w 822"/>
                <a:gd name="T67" fmla="*/ 851 h 964"/>
                <a:gd name="T68" fmla="*/ 340 w 822"/>
                <a:gd name="T69" fmla="*/ 879 h 964"/>
                <a:gd name="T70" fmla="*/ 312 w 822"/>
                <a:gd name="T71" fmla="*/ 936 h 964"/>
                <a:gd name="T72" fmla="*/ 198 w 822"/>
                <a:gd name="T73" fmla="*/ 879 h 964"/>
                <a:gd name="T74" fmla="*/ 113 w 822"/>
                <a:gd name="T75" fmla="*/ 964 h 964"/>
                <a:gd name="T76" fmla="*/ 28 w 822"/>
                <a:gd name="T77" fmla="*/ 964 h 964"/>
                <a:gd name="T78" fmla="*/ 57 w 822"/>
                <a:gd name="T79" fmla="*/ 851 h 964"/>
                <a:gd name="T80" fmla="*/ 113 w 822"/>
                <a:gd name="T81" fmla="*/ 766 h 964"/>
                <a:gd name="T82" fmla="*/ 28 w 822"/>
                <a:gd name="T83" fmla="*/ 737 h 964"/>
                <a:gd name="T84" fmla="*/ 0 w 822"/>
                <a:gd name="T85" fmla="*/ 652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2" h="964">
                  <a:moveTo>
                    <a:pt x="0" y="652"/>
                  </a:moveTo>
                  <a:lnTo>
                    <a:pt x="85" y="681"/>
                  </a:lnTo>
                  <a:lnTo>
                    <a:pt x="113" y="596"/>
                  </a:lnTo>
                  <a:lnTo>
                    <a:pt x="170" y="624"/>
                  </a:lnTo>
                  <a:lnTo>
                    <a:pt x="255" y="511"/>
                  </a:lnTo>
                  <a:lnTo>
                    <a:pt x="312" y="511"/>
                  </a:lnTo>
                  <a:lnTo>
                    <a:pt x="340" y="397"/>
                  </a:lnTo>
                  <a:lnTo>
                    <a:pt x="397" y="284"/>
                  </a:lnTo>
                  <a:lnTo>
                    <a:pt x="397" y="199"/>
                  </a:lnTo>
                  <a:lnTo>
                    <a:pt x="368" y="170"/>
                  </a:lnTo>
                  <a:lnTo>
                    <a:pt x="425" y="114"/>
                  </a:lnTo>
                  <a:lnTo>
                    <a:pt x="397" y="0"/>
                  </a:lnTo>
                  <a:lnTo>
                    <a:pt x="510" y="85"/>
                  </a:lnTo>
                  <a:lnTo>
                    <a:pt x="567" y="57"/>
                  </a:lnTo>
                  <a:lnTo>
                    <a:pt x="652" y="114"/>
                  </a:lnTo>
                  <a:lnTo>
                    <a:pt x="709" y="199"/>
                  </a:lnTo>
                  <a:lnTo>
                    <a:pt x="765" y="170"/>
                  </a:lnTo>
                  <a:lnTo>
                    <a:pt x="822" y="199"/>
                  </a:lnTo>
                  <a:lnTo>
                    <a:pt x="822" y="256"/>
                  </a:lnTo>
                  <a:lnTo>
                    <a:pt x="794" y="284"/>
                  </a:lnTo>
                  <a:lnTo>
                    <a:pt x="794" y="312"/>
                  </a:lnTo>
                  <a:lnTo>
                    <a:pt x="737" y="369"/>
                  </a:lnTo>
                  <a:lnTo>
                    <a:pt x="680" y="341"/>
                  </a:lnTo>
                  <a:lnTo>
                    <a:pt x="680" y="397"/>
                  </a:lnTo>
                  <a:lnTo>
                    <a:pt x="624" y="426"/>
                  </a:lnTo>
                  <a:lnTo>
                    <a:pt x="680" y="596"/>
                  </a:lnTo>
                  <a:lnTo>
                    <a:pt x="652" y="624"/>
                  </a:lnTo>
                  <a:lnTo>
                    <a:pt x="624" y="709"/>
                  </a:lnTo>
                  <a:lnTo>
                    <a:pt x="567" y="766"/>
                  </a:lnTo>
                  <a:lnTo>
                    <a:pt x="454" y="709"/>
                  </a:lnTo>
                  <a:lnTo>
                    <a:pt x="425" y="794"/>
                  </a:lnTo>
                  <a:lnTo>
                    <a:pt x="312" y="737"/>
                  </a:lnTo>
                  <a:lnTo>
                    <a:pt x="340" y="822"/>
                  </a:lnTo>
                  <a:lnTo>
                    <a:pt x="312" y="851"/>
                  </a:lnTo>
                  <a:lnTo>
                    <a:pt x="340" y="879"/>
                  </a:lnTo>
                  <a:lnTo>
                    <a:pt x="312" y="936"/>
                  </a:lnTo>
                  <a:lnTo>
                    <a:pt x="198" y="879"/>
                  </a:lnTo>
                  <a:lnTo>
                    <a:pt x="113" y="964"/>
                  </a:lnTo>
                  <a:lnTo>
                    <a:pt x="28" y="964"/>
                  </a:lnTo>
                  <a:lnTo>
                    <a:pt x="57" y="851"/>
                  </a:lnTo>
                  <a:lnTo>
                    <a:pt x="113" y="766"/>
                  </a:lnTo>
                  <a:lnTo>
                    <a:pt x="28" y="737"/>
                  </a:lnTo>
                  <a:lnTo>
                    <a:pt x="0" y="65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29" name="Freeform 49"/>
            <p:cNvSpPr>
              <a:spLocks/>
            </p:cNvSpPr>
            <p:nvPr/>
          </p:nvSpPr>
          <p:spPr bwMode="auto">
            <a:xfrm>
              <a:off x="9056688" y="4440238"/>
              <a:ext cx="765175" cy="1035050"/>
            </a:xfrm>
            <a:custGeom>
              <a:avLst/>
              <a:gdLst>
                <a:gd name="T0" fmla="*/ 56 w 482"/>
                <a:gd name="T1" fmla="*/ 29 h 652"/>
                <a:gd name="T2" fmla="*/ 56 w 482"/>
                <a:gd name="T3" fmla="*/ 85 h 652"/>
                <a:gd name="T4" fmla="*/ 0 w 482"/>
                <a:gd name="T5" fmla="*/ 114 h 652"/>
                <a:gd name="T6" fmla="*/ 56 w 482"/>
                <a:gd name="T7" fmla="*/ 284 h 652"/>
                <a:gd name="T8" fmla="*/ 28 w 482"/>
                <a:gd name="T9" fmla="*/ 312 h 652"/>
                <a:gd name="T10" fmla="*/ 0 w 482"/>
                <a:gd name="T11" fmla="*/ 397 h 652"/>
                <a:gd name="T12" fmla="*/ 85 w 482"/>
                <a:gd name="T13" fmla="*/ 482 h 652"/>
                <a:gd name="T14" fmla="*/ 56 w 482"/>
                <a:gd name="T15" fmla="*/ 539 h 652"/>
                <a:gd name="T16" fmla="*/ 141 w 482"/>
                <a:gd name="T17" fmla="*/ 539 h 652"/>
                <a:gd name="T18" fmla="*/ 170 w 482"/>
                <a:gd name="T19" fmla="*/ 596 h 652"/>
                <a:gd name="T20" fmla="*/ 226 w 482"/>
                <a:gd name="T21" fmla="*/ 567 h 652"/>
                <a:gd name="T22" fmla="*/ 340 w 482"/>
                <a:gd name="T23" fmla="*/ 652 h 652"/>
                <a:gd name="T24" fmla="*/ 397 w 482"/>
                <a:gd name="T25" fmla="*/ 567 h 652"/>
                <a:gd name="T26" fmla="*/ 311 w 482"/>
                <a:gd name="T27" fmla="*/ 482 h 652"/>
                <a:gd name="T28" fmla="*/ 340 w 482"/>
                <a:gd name="T29" fmla="*/ 454 h 652"/>
                <a:gd name="T30" fmla="*/ 311 w 482"/>
                <a:gd name="T31" fmla="*/ 369 h 652"/>
                <a:gd name="T32" fmla="*/ 397 w 482"/>
                <a:gd name="T33" fmla="*/ 397 h 652"/>
                <a:gd name="T34" fmla="*/ 425 w 482"/>
                <a:gd name="T35" fmla="*/ 369 h 652"/>
                <a:gd name="T36" fmla="*/ 482 w 482"/>
                <a:gd name="T37" fmla="*/ 397 h 652"/>
                <a:gd name="T38" fmla="*/ 453 w 482"/>
                <a:gd name="T39" fmla="*/ 284 h 652"/>
                <a:gd name="T40" fmla="*/ 397 w 482"/>
                <a:gd name="T41" fmla="*/ 227 h 652"/>
                <a:gd name="T42" fmla="*/ 425 w 482"/>
                <a:gd name="T43" fmla="*/ 199 h 652"/>
                <a:gd name="T44" fmla="*/ 482 w 482"/>
                <a:gd name="T45" fmla="*/ 227 h 652"/>
                <a:gd name="T46" fmla="*/ 482 w 482"/>
                <a:gd name="T47" fmla="*/ 170 h 652"/>
                <a:gd name="T48" fmla="*/ 453 w 482"/>
                <a:gd name="T49" fmla="*/ 142 h 652"/>
                <a:gd name="T50" fmla="*/ 397 w 482"/>
                <a:gd name="T51" fmla="*/ 114 h 652"/>
                <a:gd name="T52" fmla="*/ 368 w 482"/>
                <a:gd name="T53" fmla="*/ 57 h 652"/>
                <a:gd name="T54" fmla="*/ 311 w 482"/>
                <a:gd name="T55" fmla="*/ 142 h 652"/>
                <a:gd name="T56" fmla="*/ 226 w 482"/>
                <a:gd name="T57" fmla="*/ 85 h 652"/>
                <a:gd name="T58" fmla="*/ 226 w 482"/>
                <a:gd name="T59" fmla="*/ 0 h 652"/>
                <a:gd name="T60" fmla="*/ 170 w 482"/>
                <a:gd name="T61" fmla="*/ 0 h 652"/>
                <a:gd name="T62" fmla="*/ 113 w 482"/>
                <a:gd name="T63" fmla="*/ 57 h 652"/>
                <a:gd name="T64" fmla="*/ 56 w 482"/>
                <a:gd name="T65" fmla="*/ 29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2" h="652">
                  <a:moveTo>
                    <a:pt x="56" y="29"/>
                  </a:moveTo>
                  <a:lnTo>
                    <a:pt x="56" y="85"/>
                  </a:lnTo>
                  <a:lnTo>
                    <a:pt x="0" y="114"/>
                  </a:lnTo>
                  <a:lnTo>
                    <a:pt x="56" y="284"/>
                  </a:lnTo>
                  <a:lnTo>
                    <a:pt x="28" y="312"/>
                  </a:lnTo>
                  <a:lnTo>
                    <a:pt x="0" y="397"/>
                  </a:lnTo>
                  <a:lnTo>
                    <a:pt x="85" y="482"/>
                  </a:lnTo>
                  <a:lnTo>
                    <a:pt x="56" y="539"/>
                  </a:lnTo>
                  <a:lnTo>
                    <a:pt x="141" y="539"/>
                  </a:lnTo>
                  <a:lnTo>
                    <a:pt x="170" y="596"/>
                  </a:lnTo>
                  <a:lnTo>
                    <a:pt x="226" y="567"/>
                  </a:lnTo>
                  <a:lnTo>
                    <a:pt x="340" y="652"/>
                  </a:lnTo>
                  <a:lnTo>
                    <a:pt x="397" y="567"/>
                  </a:lnTo>
                  <a:lnTo>
                    <a:pt x="311" y="482"/>
                  </a:lnTo>
                  <a:lnTo>
                    <a:pt x="340" y="454"/>
                  </a:lnTo>
                  <a:lnTo>
                    <a:pt x="311" y="369"/>
                  </a:lnTo>
                  <a:lnTo>
                    <a:pt x="397" y="397"/>
                  </a:lnTo>
                  <a:lnTo>
                    <a:pt x="425" y="369"/>
                  </a:lnTo>
                  <a:lnTo>
                    <a:pt x="482" y="397"/>
                  </a:lnTo>
                  <a:lnTo>
                    <a:pt x="453" y="284"/>
                  </a:lnTo>
                  <a:lnTo>
                    <a:pt x="397" y="227"/>
                  </a:lnTo>
                  <a:lnTo>
                    <a:pt x="425" y="199"/>
                  </a:lnTo>
                  <a:lnTo>
                    <a:pt x="482" y="227"/>
                  </a:lnTo>
                  <a:lnTo>
                    <a:pt x="482" y="170"/>
                  </a:lnTo>
                  <a:lnTo>
                    <a:pt x="453" y="142"/>
                  </a:lnTo>
                  <a:lnTo>
                    <a:pt x="397" y="114"/>
                  </a:lnTo>
                  <a:lnTo>
                    <a:pt x="368" y="57"/>
                  </a:lnTo>
                  <a:lnTo>
                    <a:pt x="311" y="142"/>
                  </a:lnTo>
                  <a:lnTo>
                    <a:pt x="226" y="85"/>
                  </a:lnTo>
                  <a:lnTo>
                    <a:pt x="226" y="0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56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0" name="Freeform 50"/>
            <p:cNvSpPr>
              <a:spLocks/>
            </p:cNvSpPr>
            <p:nvPr/>
          </p:nvSpPr>
          <p:spPr bwMode="auto">
            <a:xfrm>
              <a:off x="8561388" y="5070475"/>
              <a:ext cx="1035050" cy="809625"/>
            </a:xfrm>
            <a:custGeom>
              <a:avLst/>
              <a:gdLst>
                <a:gd name="T0" fmla="*/ 0 w 652"/>
                <a:gd name="T1" fmla="*/ 227 h 510"/>
                <a:gd name="T2" fmla="*/ 28 w 652"/>
                <a:gd name="T3" fmla="*/ 170 h 510"/>
                <a:gd name="T4" fmla="*/ 0 w 652"/>
                <a:gd name="T5" fmla="*/ 142 h 510"/>
                <a:gd name="T6" fmla="*/ 28 w 652"/>
                <a:gd name="T7" fmla="*/ 113 h 510"/>
                <a:gd name="T8" fmla="*/ 0 w 652"/>
                <a:gd name="T9" fmla="*/ 28 h 510"/>
                <a:gd name="T10" fmla="*/ 113 w 652"/>
                <a:gd name="T11" fmla="*/ 85 h 510"/>
                <a:gd name="T12" fmla="*/ 142 w 652"/>
                <a:gd name="T13" fmla="*/ 0 h 510"/>
                <a:gd name="T14" fmla="*/ 255 w 652"/>
                <a:gd name="T15" fmla="*/ 57 h 510"/>
                <a:gd name="T16" fmla="*/ 312 w 652"/>
                <a:gd name="T17" fmla="*/ 0 h 510"/>
                <a:gd name="T18" fmla="*/ 397 w 652"/>
                <a:gd name="T19" fmla="*/ 85 h 510"/>
                <a:gd name="T20" fmla="*/ 368 w 652"/>
                <a:gd name="T21" fmla="*/ 142 h 510"/>
                <a:gd name="T22" fmla="*/ 453 w 652"/>
                <a:gd name="T23" fmla="*/ 142 h 510"/>
                <a:gd name="T24" fmla="*/ 482 w 652"/>
                <a:gd name="T25" fmla="*/ 199 h 510"/>
                <a:gd name="T26" fmla="*/ 538 w 652"/>
                <a:gd name="T27" fmla="*/ 170 h 510"/>
                <a:gd name="T28" fmla="*/ 652 w 652"/>
                <a:gd name="T29" fmla="*/ 255 h 510"/>
                <a:gd name="T30" fmla="*/ 652 w 652"/>
                <a:gd name="T31" fmla="*/ 340 h 510"/>
                <a:gd name="T32" fmla="*/ 595 w 652"/>
                <a:gd name="T33" fmla="*/ 510 h 510"/>
                <a:gd name="T34" fmla="*/ 567 w 652"/>
                <a:gd name="T35" fmla="*/ 510 h 510"/>
                <a:gd name="T36" fmla="*/ 538 w 652"/>
                <a:gd name="T37" fmla="*/ 482 h 510"/>
                <a:gd name="T38" fmla="*/ 482 w 652"/>
                <a:gd name="T39" fmla="*/ 510 h 510"/>
                <a:gd name="T40" fmla="*/ 482 w 652"/>
                <a:gd name="T41" fmla="*/ 454 h 510"/>
                <a:gd name="T42" fmla="*/ 453 w 652"/>
                <a:gd name="T43" fmla="*/ 397 h 510"/>
                <a:gd name="T44" fmla="*/ 397 w 652"/>
                <a:gd name="T45" fmla="*/ 397 h 510"/>
                <a:gd name="T46" fmla="*/ 340 w 652"/>
                <a:gd name="T47" fmla="*/ 369 h 510"/>
                <a:gd name="T48" fmla="*/ 312 w 652"/>
                <a:gd name="T49" fmla="*/ 312 h 510"/>
                <a:gd name="T50" fmla="*/ 255 w 652"/>
                <a:gd name="T51" fmla="*/ 312 h 510"/>
                <a:gd name="T52" fmla="*/ 255 w 652"/>
                <a:gd name="T53" fmla="*/ 284 h 510"/>
                <a:gd name="T54" fmla="*/ 255 w 652"/>
                <a:gd name="T55" fmla="*/ 227 h 510"/>
                <a:gd name="T56" fmla="*/ 227 w 652"/>
                <a:gd name="T57" fmla="*/ 199 h 510"/>
                <a:gd name="T58" fmla="*/ 198 w 652"/>
                <a:gd name="T59" fmla="*/ 284 h 510"/>
                <a:gd name="T60" fmla="*/ 142 w 652"/>
                <a:gd name="T61" fmla="*/ 284 h 510"/>
                <a:gd name="T62" fmla="*/ 113 w 652"/>
                <a:gd name="T63" fmla="*/ 255 h 510"/>
                <a:gd name="T64" fmla="*/ 56 w 652"/>
                <a:gd name="T65" fmla="*/ 255 h 510"/>
                <a:gd name="T66" fmla="*/ 0 w 652"/>
                <a:gd name="T67" fmla="*/ 2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2" h="510">
                  <a:moveTo>
                    <a:pt x="0" y="227"/>
                  </a:moveTo>
                  <a:lnTo>
                    <a:pt x="28" y="170"/>
                  </a:lnTo>
                  <a:lnTo>
                    <a:pt x="0" y="142"/>
                  </a:lnTo>
                  <a:lnTo>
                    <a:pt x="28" y="113"/>
                  </a:lnTo>
                  <a:lnTo>
                    <a:pt x="0" y="28"/>
                  </a:lnTo>
                  <a:lnTo>
                    <a:pt x="113" y="85"/>
                  </a:lnTo>
                  <a:lnTo>
                    <a:pt x="142" y="0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97" y="85"/>
                  </a:lnTo>
                  <a:lnTo>
                    <a:pt x="368" y="142"/>
                  </a:lnTo>
                  <a:lnTo>
                    <a:pt x="453" y="142"/>
                  </a:lnTo>
                  <a:lnTo>
                    <a:pt x="482" y="199"/>
                  </a:lnTo>
                  <a:lnTo>
                    <a:pt x="538" y="170"/>
                  </a:lnTo>
                  <a:lnTo>
                    <a:pt x="652" y="255"/>
                  </a:lnTo>
                  <a:lnTo>
                    <a:pt x="652" y="340"/>
                  </a:lnTo>
                  <a:lnTo>
                    <a:pt x="595" y="510"/>
                  </a:lnTo>
                  <a:lnTo>
                    <a:pt x="567" y="510"/>
                  </a:lnTo>
                  <a:lnTo>
                    <a:pt x="538" y="482"/>
                  </a:lnTo>
                  <a:lnTo>
                    <a:pt x="482" y="510"/>
                  </a:lnTo>
                  <a:lnTo>
                    <a:pt x="482" y="454"/>
                  </a:lnTo>
                  <a:lnTo>
                    <a:pt x="453" y="397"/>
                  </a:lnTo>
                  <a:lnTo>
                    <a:pt x="397" y="397"/>
                  </a:lnTo>
                  <a:lnTo>
                    <a:pt x="340" y="369"/>
                  </a:lnTo>
                  <a:lnTo>
                    <a:pt x="312" y="312"/>
                  </a:lnTo>
                  <a:lnTo>
                    <a:pt x="255" y="312"/>
                  </a:lnTo>
                  <a:lnTo>
                    <a:pt x="255" y="284"/>
                  </a:lnTo>
                  <a:lnTo>
                    <a:pt x="255" y="227"/>
                  </a:lnTo>
                  <a:lnTo>
                    <a:pt x="227" y="199"/>
                  </a:lnTo>
                  <a:lnTo>
                    <a:pt x="198" y="284"/>
                  </a:lnTo>
                  <a:lnTo>
                    <a:pt x="142" y="284"/>
                  </a:lnTo>
                  <a:lnTo>
                    <a:pt x="113" y="255"/>
                  </a:lnTo>
                  <a:lnTo>
                    <a:pt x="56" y="255"/>
                  </a:lnTo>
                  <a:lnTo>
                    <a:pt x="0" y="22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10001250" y="3765550"/>
              <a:ext cx="990600" cy="1125538"/>
            </a:xfrm>
            <a:custGeom>
              <a:avLst/>
              <a:gdLst>
                <a:gd name="T0" fmla="*/ 28 w 624"/>
                <a:gd name="T1" fmla="*/ 397 h 709"/>
                <a:gd name="T2" fmla="*/ 85 w 624"/>
                <a:gd name="T3" fmla="*/ 454 h 709"/>
                <a:gd name="T4" fmla="*/ 142 w 624"/>
                <a:gd name="T5" fmla="*/ 454 h 709"/>
                <a:gd name="T6" fmla="*/ 170 w 624"/>
                <a:gd name="T7" fmla="*/ 539 h 709"/>
                <a:gd name="T8" fmla="*/ 255 w 624"/>
                <a:gd name="T9" fmla="*/ 510 h 709"/>
                <a:gd name="T10" fmla="*/ 340 w 624"/>
                <a:gd name="T11" fmla="*/ 567 h 709"/>
                <a:gd name="T12" fmla="*/ 369 w 624"/>
                <a:gd name="T13" fmla="*/ 539 h 709"/>
                <a:gd name="T14" fmla="*/ 425 w 624"/>
                <a:gd name="T15" fmla="*/ 567 h 709"/>
                <a:gd name="T16" fmla="*/ 397 w 624"/>
                <a:gd name="T17" fmla="*/ 595 h 709"/>
                <a:gd name="T18" fmla="*/ 454 w 624"/>
                <a:gd name="T19" fmla="*/ 624 h 709"/>
                <a:gd name="T20" fmla="*/ 510 w 624"/>
                <a:gd name="T21" fmla="*/ 595 h 709"/>
                <a:gd name="T22" fmla="*/ 539 w 624"/>
                <a:gd name="T23" fmla="*/ 624 h 709"/>
                <a:gd name="T24" fmla="*/ 510 w 624"/>
                <a:gd name="T25" fmla="*/ 680 h 709"/>
                <a:gd name="T26" fmla="*/ 539 w 624"/>
                <a:gd name="T27" fmla="*/ 709 h 709"/>
                <a:gd name="T28" fmla="*/ 595 w 624"/>
                <a:gd name="T29" fmla="*/ 652 h 709"/>
                <a:gd name="T30" fmla="*/ 624 w 624"/>
                <a:gd name="T31" fmla="*/ 539 h 709"/>
                <a:gd name="T32" fmla="*/ 567 w 624"/>
                <a:gd name="T33" fmla="*/ 510 h 709"/>
                <a:gd name="T34" fmla="*/ 539 w 624"/>
                <a:gd name="T35" fmla="*/ 539 h 709"/>
                <a:gd name="T36" fmla="*/ 482 w 624"/>
                <a:gd name="T37" fmla="*/ 510 h 709"/>
                <a:gd name="T38" fmla="*/ 510 w 624"/>
                <a:gd name="T39" fmla="*/ 482 h 709"/>
                <a:gd name="T40" fmla="*/ 482 w 624"/>
                <a:gd name="T41" fmla="*/ 454 h 709"/>
                <a:gd name="T42" fmla="*/ 482 w 624"/>
                <a:gd name="T43" fmla="*/ 425 h 709"/>
                <a:gd name="T44" fmla="*/ 454 w 624"/>
                <a:gd name="T45" fmla="*/ 397 h 709"/>
                <a:gd name="T46" fmla="*/ 510 w 624"/>
                <a:gd name="T47" fmla="*/ 425 h 709"/>
                <a:gd name="T48" fmla="*/ 510 w 624"/>
                <a:gd name="T49" fmla="*/ 397 h 709"/>
                <a:gd name="T50" fmla="*/ 482 w 624"/>
                <a:gd name="T51" fmla="*/ 369 h 709"/>
                <a:gd name="T52" fmla="*/ 539 w 624"/>
                <a:gd name="T53" fmla="*/ 369 h 709"/>
                <a:gd name="T54" fmla="*/ 595 w 624"/>
                <a:gd name="T55" fmla="*/ 227 h 709"/>
                <a:gd name="T56" fmla="*/ 539 w 624"/>
                <a:gd name="T57" fmla="*/ 198 h 709"/>
                <a:gd name="T58" fmla="*/ 482 w 624"/>
                <a:gd name="T59" fmla="*/ 283 h 709"/>
                <a:gd name="T60" fmla="*/ 454 w 624"/>
                <a:gd name="T61" fmla="*/ 283 h 709"/>
                <a:gd name="T62" fmla="*/ 510 w 624"/>
                <a:gd name="T63" fmla="*/ 198 h 709"/>
                <a:gd name="T64" fmla="*/ 454 w 624"/>
                <a:gd name="T65" fmla="*/ 170 h 709"/>
                <a:gd name="T66" fmla="*/ 397 w 624"/>
                <a:gd name="T67" fmla="*/ 255 h 709"/>
                <a:gd name="T68" fmla="*/ 369 w 624"/>
                <a:gd name="T69" fmla="*/ 227 h 709"/>
                <a:gd name="T70" fmla="*/ 454 w 624"/>
                <a:gd name="T71" fmla="*/ 113 h 709"/>
                <a:gd name="T72" fmla="*/ 397 w 624"/>
                <a:gd name="T73" fmla="*/ 85 h 709"/>
                <a:gd name="T74" fmla="*/ 312 w 624"/>
                <a:gd name="T75" fmla="*/ 198 h 709"/>
                <a:gd name="T76" fmla="*/ 283 w 624"/>
                <a:gd name="T77" fmla="*/ 198 h 709"/>
                <a:gd name="T78" fmla="*/ 340 w 624"/>
                <a:gd name="T79" fmla="*/ 113 h 709"/>
                <a:gd name="T80" fmla="*/ 312 w 624"/>
                <a:gd name="T81" fmla="*/ 85 h 709"/>
                <a:gd name="T82" fmla="*/ 255 w 624"/>
                <a:gd name="T83" fmla="*/ 170 h 709"/>
                <a:gd name="T84" fmla="*/ 198 w 624"/>
                <a:gd name="T85" fmla="*/ 113 h 709"/>
                <a:gd name="T86" fmla="*/ 227 w 624"/>
                <a:gd name="T87" fmla="*/ 85 h 709"/>
                <a:gd name="T88" fmla="*/ 198 w 624"/>
                <a:gd name="T89" fmla="*/ 85 h 709"/>
                <a:gd name="T90" fmla="*/ 227 w 624"/>
                <a:gd name="T91" fmla="*/ 28 h 709"/>
                <a:gd name="T92" fmla="*/ 170 w 624"/>
                <a:gd name="T93" fmla="*/ 57 h 709"/>
                <a:gd name="T94" fmla="*/ 170 w 624"/>
                <a:gd name="T95" fmla="*/ 28 h 709"/>
                <a:gd name="T96" fmla="*/ 142 w 624"/>
                <a:gd name="T97" fmla="*/ 57 h 709"/>
                <a:gd name="T98" fmla="*/ 142 w 624"/>
                <a:gd name="T99" fmla="*/ 0 h 709"/>
                <a:gd name="T100" fmla="*/ 28 w 624"/>
                <a:gd name="T101" fmla="*/ 85 h 709"/>
                <a:gd name="T102" fmla="*/ 57 w 624"/>
                <a:gd name="T103" fmla="*/ 113 h 709"/>
                <a:gd name="T104" fmla="*/ 0 w 624"/>
                <a:gd name="T105" fmla="*/ 227 h 709"/>
                <a:gd name="T106" fmla="*/ 28 w 624"/>
                <a:gd name="T107" fmla="*/ 283 h 709"/>
                <a:gd name="T108" fmla="*/ 85 w 624"/>
                <a:gd name="T109" fmla="*/ 255 h 709"/>
                <a:gd name="T110" fmla="*/ 142 w 624"/>
                <a:gd name="T111" fmla="*/ 312 h 709"/>
                <a:gd name="T112" fmla="*/ 28 w 624"/>
                <a:gd name="T113" fmla="*/ 39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4" h="709">
                  <a:moveTo>
                    <a:pt x="28" y="397"/>
                  </a:moveTo>
                  <a:lnTo>
                    <a:pt x="85" y="454"/>
                  </a:lnTo>
                  <a:lnTo>
                    <a:pt x="142" y="454"/>
                  </a:lnTo>
                  <a:lnTo>
                    <a:pt x="170" y="539"/>
                  </a:lnTo>
                  <a:lnTo>
                    <a:pt x="255" y="510"/>
                  </a:lnTo>
                  <a:lnTo>
                    <a:pt x="340" y="567"/>
                  </a:lnTo>
                  <a:lnTo>
                    <a:pt x="369" y="539"/>
                  </a:lnTo>
                  <a:lnTo>
                    <a:pt x="425" y="567"/>
                  </a:lnTo>
                  <a:lnTo>
                    <a:pt x="397" y="595"/>
                  </a:lnTo>
                  <a:lnTo>
                    <a:pt x="454" y="624"/>
                  </a:lnTo>
                  <a:lnTo>
                    <a:pt x="510" y="595"/>
                  </a:lnTo>
                  <a:lnTo>
                    <a:pt x="539" y="624"/>
                  </a:lnTo>
                  <a:lnTo>
                    <a:pt x="510" y="680"/>
                  </a:lnTo>
                  <a:lnTo>
                    <a:pt x="539" y="709"/>
                  </a:lnTo>
                  <a:lnTo>
                    <a:pt x="595" y="652"/>
                  </a:lnTo>
                  <a:lnTo>
                    <a:pt x="624" y="539"/>
                  </a:lnTo>
                  <a:lnTo>
                    <a:pt x="567" y="510"/>
                  </a:lnTo>
                  <a:lnTo>
                    <a:pt x="539" y="539"/>
                  </a:lnTo>
                  <a:lnTo>
                    <a:pt x="482" y="510"/>
                  </a:lnTo>
                  <a:lnTo>
                    <a:pt x="510" y="482"/>
                  </a:lnTo>
                  <a:lnTo>
                    <a:pt x="482" y="454"/>
                  </a:lnTo>
                  <a:lnTo>
                    <a:pt x="482" y="425"/>
                  </a:lnTo>
                  <a:lnTo>
                    <a:pt x="454" y="397"/>
                  </a:lnTo>
                  <a:lnTo>
                    <a:pt x="510" y="425"/>
                  </a:lnTo>
                  <a:lnTo>
                    <a:pt x="510" y="397"/>
                  </a:lnTo>
                  <a:lnTo>
                    <a:pt x="482" y="369"/>
                  </a:lnTo>
                  <a:lnTo>
                    <a:pt x="539" y="369"/>
                  </a:lnTo>
                  <a:lnTo>
                    <a:pt x="595" y="227"/>
                  </a:lnTo>
                  <a:lnTo>
                    <a:pt x="539" y="198"/>
                  </a:lnTo>
                  <a:lnTo>
                    <a:pt x="482" y="283"/>
                  </a:lnTo>
                  <a:lnTo>
                    <a:pt x="454" y="283"/>
                  </a:lnTo>
                  <a:lnTo>
                    <a:pt x="510" y="198"/>
                  </a:lnTo>
                  <a:lnTo>
                    <a:pt x="454" y="170"/>
                  </a:lnTo>
                  <a:lnTo>
                    <a:pt x="397" y="255"/>
                  </a:lnTo>
                  <a:lnTo>
                    <a:pt x="369" y="227"/>
                  </a:lnTo>
                  <a:lnTo>
                    <a:pt x="454" y="113"/>
                  </a:lnTo>
                  <a:lnTo>
                    <a:pt x="397" y="85"/>
                  </a:lnTo>
                  <a:lnTo>
                    <a:pt x="312" y="198"/>
                  </a:lnTo>
                  <a:lnTo>
                    <a:pt x="283" y="198"/>
                  </a:lnTo>
                  <a:lnTo>
                    <a:pt x="340" y="113"/>
                  </a:lnTo>
                  <a:lnTo>
                    <a:pt x="312" y="85"/>
                  </a:lnTo>
                  <a:lnTo>
                    <a:pt x="255" y="170"/>
                  </a:lnTo>
                  <a:lnTo>
                    <a:pt x="198" y="113"/>
                  </a:lnTo>
                  <a:lnTo>
                    <a:pt x="227" y="85"/>
                  </a:lnTo>
                  <a:lnTo>
                    <a:pt x="198" y="85"/>
                  </a:lnTo>
                  <a:lnTo>
                    <a:pt x="227" y="28"/>
                  </a:lnTo>
                  <a:lnTo>
                    <a:pt x="170" y="57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142" y="0"/>
                  </a:lnTo>
                  <a:lnTo>
                    <a:pt x="28" y="85"/>
                  </a:lnTo>
                  <a:lnTo>
                    <a:pt x="57" y="113"/>
                  </a:lnTo>
                  <a:lnTo>
                    <a:pt x="0" y="227"/>
                  </a:lnTo>
                  <a:lnTo>
                    <a:pt x="28" y="283"/>
                  </a:lnTo>
                  <a:lnTo>
                    <a:pt x="85" y="255"/>
                  </a:lnTo>
                  <a:lnTo>
                    <a:pt x="142" y="312"/>
                  </a:lnTo>
                  <a:lnTo>
                    <a:pt x="28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9550400" y="4395788"/>
              <a:ext cx="765175" cy="1214438"/>
            </a:xfrm>
            <a:custGeom>
              <a:avLst/>
              <a:gdLst>
                <a:gd name="T0" fmla="*/ 29 w 482"/>
                <a:gd name="T1" fmla="*/ 765 h 765"/>
                <a:gd name="T2" fmla="*/ 171 w 482"/>
                <a:gd name="T3" fmla="*/ 709 h 765"/>
                <a:gd name="T4" fmla="*/ 256 w 482"/>
                <a:gd name="T5" fmla="*/ 595 h 765"/>
                <a:gd name="T6" fmla="*/ 312 w 482"/>
                <a:gd name="T7" fmla="*/ 538 h 765"/>
                <a:gd name="T8" fmla="*/ 312 w 482"/>
                <a:gd name="T9" fmla="*/ 482 h 765"/>
                <a:gd name="T10" fmla="*/ 341 w 482"/>
                <a:gd name="T11" fmla="*/ 482 h 765"/>
                <a:gd name="T12" fmla="*/ 369 w 482"/>
                <a:gd name="T13" fmla="*/ 425 h 765"/>
                <a:gd name="T14" fmla="*/ 312 w 482"/>
                <a:gd name="T15" fmla="*/ 397 h 765"/>
                <a:gd name="T16" fmla="*/ 397 w 482"/>
                <a:gd name="T17" fmla="*/ 340 h 765"/>
                <a:gd name="T18" fmla="*/ 369 w 482"/>
                <a:gd name="T19" fmla="*/ 312 h 765"/>
                <a:gd name="T20" fmla="*/ 284 w 482"/>
                <a:gd name="T21" fmla="*/ 340 h 765"/>
                <a:gd name="T22" fmla="*/ 284 w 482"/>
                <a:gd name="T23" fmla="*/ 283 h 765"/>
                <a:gd name="T24" fmla="*/ 312 w 482"/>
                <a:gd name="T25" fmla="*/ 227 h 765"/>
                <a:gd name="T26" fmla="*/ 369 w 482"/>
                <a:gd name="T27" fmla="*/ 255 h 765"/>
                <a:gd name="T28" fmla="*/ 482 w 482"/>
                <a:gd name="T29" fmla="*/ 198 h 765"/>
                <a:gd name="T30" fmla="*/ 454 w 482"/>
                <a:gd name="T31" fmla="*/ 170 h 765"/>
                <a:gd name="T32" fmla="*/ 341 w 482"/>
                <a:gd name="T33" fmla="*/ 198 h 765"/>
                <a:gd name="T34" fmla="*/ 312 w 482"/>
                <a:gd name="T35" fmla="*/ 142 h 765"/>
                <a:gd name="T36" fmla="*/ 341 w 482"/>
                <a:gd name="T37" fmla="*/ 113 h 765"/>
                <a:gd name="T38" fmla="*/ 369 w 482"/>
                <a:gd name="T39" fmla="*/ 142 h 765"/>
                <a:gd name="T40" fmla="*/ 454 w 482"/>
                <a:gd name="T41" fmla="*/ 142 h 765"/>
                <a:gd name="T42" fmla="*/ 426 w 482"/>
                <a:gd name="T43" fmla="*/ 57 h 765"/>
                <a:gd name="T44" fmla="*/ 369 w 482"/>
                <a:gd name="T45" fmla="*/ 57 h 765"/>
                <a:gd name="T46" fmla="*/ 312 w 482"/>
                <a:gd name="T47" fmla="*/ 0 h 765"/>
                <a:gd name="T48" fmla="*/ 171 w 482"/>
                <a:gd name="T49" fmla="*/ 28 h 765"/>
                <a:gd name="T50" fmla="*/ 142 w 482"/>
                <a:gd name="T51" fmla="*/ 170 h 765"/>
                <a:gd name="T52" fmla="*/ 171 w 482"/>
                <a:gd name="T53" fmla="*/ 198 h 765"/>
                <a:gd name="T54" fmla="*/ 171 w 482"/>
                <a:gd name="T55" fmla="*/ 255 h 765"/>
                <a:gd name="T56" fmla="*/ 114 w 482"/>
                <a:gd name="T57" fmla="*/ 227 h 765"/>
                <a:gd name="T58" fmla="*/ 86 w 482"/>
                <a:gd name="T59" fmla="*/ 255 h 765"/>
                <a:gd name="T60" fmla="*/ 142 w 482"/>
                <a:gd name="T61" fmla="*/ 312 h 765"/>
                <a:gd name="T62" fmla="*/ 171 w 482"/>
                <a:gd name="T63" fmla="*/ 425 h 765"/>
                <a:gd name="T64" fmla="*/ 114 w 482"/>
                <a:gd name="T65" fmla="*/ 397 h 765"/>
                <a:gd name="T66" fmla="*/ 86 w 482"/>
                <a:gd name="T67" fmla="*/ 425 h 765"/>
                <a:gd name="T68" fmla="*/ 0 w 482"/>
                <a:gd name="T69" fmla="*/ 397 h 765"/>
                <a:gd name="T70" fmla="*/ 29 w 482"/>
                <a:gd name="T71" fmla="*/ 482 h 765"/>
                <a:gd name="T72" fmla="*/ 0 w 482"/>
                <a:gd name="T73" fmla="*/ 510 h 765"/>
                <a:gd name="T74" fmla="*/ 86 w 482"/>
                <a:gd name="T75" fmla="*/ 595 h 765"/>
                <a:gd name="T76" fmla="*/ 29 w 482"/>
                <a:gd name="T77" fmla="*/ 680 h 765"/>
                <a:gd name="T78" fmla="*/ 29 w 482"/>
                <a:gd name="T7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" h="765">
                  <a:moveTo>
                    <a:pt x="29" y="765"/>
                  </a:moveTo>
                  <a:lnTo>
                    <a:pt x="171" y="709"/>
                  </a:lnTo>
                  <a:lnTo>
                    <a:pt x="256" y="595"/>
                  </a:lnTo>
                  <a:lnTo>
                    <a:pt x="312" y="538"/>
                  </a:lnTo>
                  <a:lnTo>
                    <a:pt x="312" y="482"/>
                  </a:lnTo>
                  <a:lnTo>
                    <a:pt x="341" y="482"/>
                  </a:lnTo>
                  <a:lnTo>
                    <a:pt x="369" y="425"/>
                  </a:lnTo>
                  <a:lnTo>
                    <a:pt x="312" y="397"/>
                  </a:lnTo>
                  <a:lnTo>
                    <a:pt x="397" y="340"/>
                  </a:lnTo>
                  <a:lnTo>
                    <a:pt x="369" y="312"/>
                  </a:lnTo>
                  <a:lnTo>
                    <a:pt x="284" y="340"/>
                  </a:lnTo>
                  <a:lnTo>
                    <a:pt x="284" y="283"/>
                  </a:lnTo>
                  <a:lnTo>
                    <a:pt x="312" y="227"/>
                  </a:lnTo>
                  <a:lnTo>
                    <a:pt x="369" y="255"/>
                  </a:lnTo>
                  <a:lnTo>
                    <a:pt x="482" y="198"/>
                  </a:lnTo>
                  <a:lnTo>
                    <a:pt x="454" y="170"/>
                  </a:lnTo>
                  <a:lnTo>
                    <a:pt x="341" y="198"/>
                  </a:lnTo>
                  <a:lnTo>
                    <a:pt x="312" y="142"/>
                  </a:lnTo>
                  <a:lnTo>
                    <a:pt x="341" y="113"/>
                  </a:lnTo>
                  <a:lnTo>
                    <a:pt x="369" y="142"/>
                  </a:lnTo>
                  <a:lnTo>
                    <a:pt x="454" y="142"/>
                  </a:lnTo>
                  <a:lnTo>
                    <a:pt x="426" y="57"/>
                  </a:lnTo>
                  <a:lnTo>
                    <a:pt x="369" y="57"/>
                  </a:lnTo>
                  <a:lnTo>
                    <a:pt x="312" y="0"/>
                  </a:lnTo>
                  <a:lnTo>
                    <a:pt x="171" y="28"/>
                  </a:lnTo>
                  <a:lnTo>
                    <a:pt x="142" y="170"/>
                  </a:lnTo>
                  <a:lnTo>
                    <a:pt x="171" y="198"/>
                  </a:lnTo>
                  <a:lnTo>
                    <a:pt x="171" y="255"/>
                  </a:lnTo>
                  <a:lnTo>
                    <a:pt x="114" y="227"/>
                  </a:lnTo>
                  <a:lnTo>
                    <a:pt x="86" y="255"/>
                  </a:lnTo>
                  <a:lnTo>
                    <a:pt x="142" y="312"/>
                  </a:lnTo>
                  <a:lnTo>
                    <a:pt x="171" y="425"/>
                  </a:lnTo>
                  <a:lnTo>
                    <a:pt x="114" y="397"/>
                  </a:lnTo>
                  <a:lnTo>
                    <a:pt x="86" y="425"/>
                  </a:lnTo>
                  <a:lnTo>
                    <a:pt x="0" y="397"/>
                  </a:lnTo>
                  <a:lnTo>
                    <a:pt x="29" y="482"/>
                  </a:lnTo>
                  <a:lnTo>
                    <a:pt x="0" y="510"/>
                  </a:lnTo>
                  <a:lnTo>
                    <a:pt x="86" y="595"/>
                  </a:lnTo>
                  <a:lnTo>
                    <a:pt x="29" y="680"/>
                  </a:lnTo>
                  <a:lnTo>
                    <a:pt x="29" y="76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3" name="Freeform 53"/>
            <p:cNvSpPr>
              <a:spLocks/>
            </p:cNvSpPr>
            <p:nvPr/>
          </p:nvSpPr>
          <p:spPr bwMode="auto">
            <a:xfrm>
              <a:off x="9505950" y="4935538"/>
              <a:ext cx="990600" cy="1350963"/>
            </a:xfrm>
            <a:custGeom>
              <a:avLst/>
              <a:gdLst>
                <a:gd name="T0" fmla="*/ 0 w 624"/>
                <a:gd name="T1" fmla="*/ 595 h 851"/>
                <a:gd name="T2" fmla="*/ 28 w 624"/>
                <a:gd name="T3" fmla="*/ 624 h 851"/>
                <a:gd name="T4" fmla="*/ 28 w 624"/>
                <a:gd name="T5" fmla="*/ 652 h 851"/>
                <a:gd name="T6" fmla="*/ 57 w 624"/>
                <a:gd name="T7" fmla="*/ 737 h 851"/>
                <a:gd name="T8" fmla="*/ 57 w 624"/>
                <a:gd name="T9" fmla="*/ 765 h 851"/>
                <a:gd name="T10" fmla="*/ 85 w 624"/>
                <a:gd name="T11" fmla="*/ 794 h 851"/>
                <a:gd name="T12" fmla="*/ 142 w 624"/>
                <a:gd name="T13" fmla="*/ 794 h 851"/>
                <a:gd name="T14" fmla="*/ 199 w 624"/>
                <a:gd name="T15" fmla="*/ 851 h 851"/>
                <a:gd name="T16" fmla="*/ 227 w 624"/>
                <a:gd name="T17" fmla="*/ 794 h 851"/>
                <a:gd name="T18" fmla="*/ 284 w 624"/>
                <a:gd name="T19" fmla="*/ 794 h 851"/>
                <a:gd name="T20" fmla="*/ 369 w 624"/>
                <a:gd name="T21" fmla="*/ 737 h 851"/>
                <a:gd name="T22" fmla="*/ 312 w 624"/>
                <a:gd name="T23" fmla="*/ 652 h 851"/>
                <a:gd name="T24" fmla="*/ 340 w 624"/>
                <a:gd name="T25" fmla="*/ 624 h 851"/>
                <a:gd name="T26" fmla="*/ 397 w 624"/>
                <a:gd name="T27" fmla="*/ 709 h 851"/>
                <a:gd name="T28" fmla="*/ 425 w 624"/>
                <a:gd name="T29" fmla="*/ 652 h 851"/>
                <a:gd name="T30" fmla="*/ 397 w 624"/>
                <a:gd name="T31" fmla="*/ 595 h 851"/>
                <a:gd name="T32" fmla="*/ 482 w 624"/>
                <a:gd name="T33" fmla="*/ 510 h 851"/>
                <a:gd name="T34" fmla="*/ 510 w 624"/>
                <a:gd name="T35" fmla="*/ 539 h 851"/>
                <a:gd name="T36" fmla="*/ 482 w 624"/>
                <a:gd name="T37" fmla="*/ 567 h 851"/>
                <a:gd name="T38" fmla="*/ 482 w 624"/>
                <a:gd name="T39" fmla="*/ 595 h 851"/>
                <a:gd name="T40" fmla="*/ 510 w 624"/>
                <a:gd name="T41" fmla="*/ 624 h 851"/>
                <a:gd name="T42" fmla="*/ 539 w 624"/>
                <a:gd name="T43" fmla="*/ 595 h 851"/>
                <a:gd name="T44" fmla="*/ 539 w 624"/>
                <a:gd name="T45" fmla="*/ 539 h 851"/>
                <a:gd name="T46" fmla="*/ 595 w 624"/>
                <a:gd name="T47" fmla="*/ 510 h 851"/>
                <a:gd name="T48" fmla="*/ 624 w 624"/>
                <a:gd name="T49" fmla="*/ 397 h 851"/>
                <a:gd name="T50" fmla="*/ 595 w 624"/>
                <a:gd name="T51" fmla="*/ 397 h 851"/>
                <a:gd name="T52" fmla="*/ 567 w 624"/>
                <a:gd name="T53" fmla="*/ 340 h 851"/>
                <a:gd name="T54" fmla="*/ 567 w 624"/>
                <a:gd name="T55" fmla="*/ 255 h 851"/>
                <a:gd name="T56" fmla="*/ 595 w 624"/>
                <a:gd name="T57" fmla="*/ 255 h 851"/>
                <a:gd name="T58" fmla="*/ 595 w 624"/>
                <a:gd name="T59" fmla="*/ 170 h 851"/>
                <a:gd name="T60" fmla="*/ 567 w 624"/>
                <a:gd name="T61" fmla="*/ 170 h 851"/>
                <a:gd name="T62" fmla="*/ 510 w 624"/>
                <a:gd name="T63" fmla="*/ 142 h 851"/>
                <a:gd name="T64" fmla="*/ 567 w 624"/>
                <a:gd name="T65" fmla="*/ 113 h 851"/>
                <a:gd name="T66" fmla="*/ 539 w 624"/>
                <a:gd name="T67" fmla="*/ 85 h 851"/>
                <a:gd name="T68" fmla="*/ 567 w 624"/>
                <a:gd name="T69" fmla="*/ 57 h 851"/>
                <a:gd name="T70" fmla="*/ 482 w 624"/>
                <a:gd name="T71" fmla="*/ 0 h 851"/>
                <a:gd name="T72" fmla="*/ 397 w 624"/>
                <a:gd name="T73" fmla="*/ 85 h 851"/>
                <a:gd name="T74" fmla="*/ 369 w 624"/>
                <a:gd name="T75" fmla="*/ 142 h 851"/>
                <a:gd name="T76" fmla="*/ 340 w 624"/>
                <a:gd name="T77" fmla="*/ 142 h 851"/>
                <a:gd name="T78" fmla="*/ 340 w 624"/>
                <a:gd name="T79" fmla="*/ 198 h 851"/>
                <a:gd name="T80" fmla="*/ 199 w 624"/>
                <a:gd name="T81" fmla="*/ 369 h 851"/>
                <a:gd name="T82" fmla="*/ 57 w 624"/>
                <a:gd name="T83" fmla="*/ 425 h 851"/>
                <a:gd name="T84" fmla="*/ 0 w 624"/>
                <a:gd name="T85" fmla="*/ 59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4" h="851">
                  <a:moveTo>
                    <a:pt x="0" y="595"/>
                  </a:moveTo>
                  <a:lnTo>
                    <a:pt x="28" y="624"/>
                  </a:lnTo>
                  <a:lnTo>
                    <a:pt x="28" y="652"/>
                  </a:lnTo>
                  <a:lnTo>
                    <a:pt x="57" y="737"/>
                  </a:lnTo>
                  <a:lnTo>
                    <a:pt x="57" y="765"/>
                  </a:lnTo>
                  <a:lnTo>
                    <a:pt x="85" y="794"/>
                  </a:lnTo>
                  <a:lnTo>
                    <a:pt x="142" y="794"/>
                  </a:lnTo>
                  <a:lnTo>
                    <a:pt x="199" y="851"/>
                  </a:lnTo>
                  <a:lnTo>
                    <a:pt x="227" y="794"/>
                  </a:lnTo>
                  <a:lnTo>
                    <a:pt x="284" y="794"/>
                  </a:lnTo>
                  <a:lnTo>
                    <a:pt x="369" y="737"/>
                  </a:lnTo>
                  <a:lnTo>
                    <a:pt x="312" y="652"/>
                  </a:lnTo>
                  <a:lnTo>
                    <a:pt x="340" y="624"/>
                  </a:lnTo>
                  <a:lnTo>
                    <a:pt x="397" y="709"/>
                  </a:lnTo>
                  <a:lnTo>
                    <a:pt x="425" y="652"/>
                  </a:lnTo>
                  <a:lnTo>
                    <a:pt x="397" y="595"/>
                  </a:lnTo>
                  <a:lnTo>
                    <a:pt x="482" y="510"/>
                  </a:lnTo>
                  <a:lnTo>
                    <a:pt x="510" y="539"/>
                  </a:lnTo>
                  <a:lnTo>
                    <a:pt x="482" y="567"/>
                  </a:lnTo>
                  <a:lnTo>
                    <a:pt x="482" y="595"/>
                  </a:lnTo>
                  <a:lnTo>
                    <a:pt x="510" y="624"/>
                  </a:lnTo>
                  <a:lnTo>
                    <a:pt x="539" y="595"/>
                  </a:lnTo>
                  <a:lnTo>
                    <a:pt x="539" y="539"/>
                  </a:lnTo>
                  <a:lnTo>
                    <a:pt x="595" y="510"/>
                  </a:lnTo>
                  <a:lnTo>
                    <a:pt x="624" y="397"/>
                  </a:lnTo>
                  <a:lnTo>
                    <a:pt x="595" y="397"/>
                  </a:lnTo>
                  <a:lnTo>
                    <a:pt x="567" y="340"/>
                  </a:lnTo>
                  <a:lnTo>
                    <a:pt x="567" y="255"/>
                  </a:lnTo>
                  <a:lnTo>
                    <a:pt x="595" y="255"/>
                  </a:lnTo>
                  <a:lnTo>
                    <a:pt x="595" y="170"/>
                  </a:lnTo>
                  <a:lnTo>
                    <a:pt x="567" y="170"/>
                  </a:lnTo>
                  <a:lnTo>
                    <a:pt x="510" y="142"/>
                  </a:lnTo>
                  <a:lnTo>
                    <a:pt x="567" y="113"/>
                  </a:lnTo>
                  <a:lnTo>
                    <a:pt x="539" y="85"/>
                  </a:lnTo>
                  <a:lnTo>
                    <a:pt x="567" y="57"/>
                  </a:lnTo>
                  <a:lnTo>
                    <a:pt x="482" y="0"/>
                  </a:lnTo>
                  <a:lnTo>
                    <a:pt x="397" y="85"/>
                  </a:lnTo>
                  <a:lnTo>
                    <a:pt x="369" y="142"/>
                  </a:lnTo>
                  <a:lnTo>
                    <a:pt x="340" y="142"/>
                  </a:lnTo>
                  <a:lnTo>
                    <a:pt x="340" y="198"/>
                  </a:lnTo>
                  <a:lnTo>
                    <a:pt x="199" y="369"/>
                  </a:lnTo>
                  <a:lnTo>
                    <a:pt x="57" y="425"/>
                  </a:lnTo>
                  <a:lnTo>
                    <a:pt x="0" y="59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351088" y="165100"/>
            <a:ext cx="5399088" cy="3375025"/>
            <a:chOff x="2351088" y="165100"/>
            <a:chExt cx="5399088" cy="3375025"/>
          </a:xfrm>
        </p:grpSpPr>
        <p:sp>
          <p:nvSpPr>
            <p:cNvPr id="20515" name="Freeform 35"/>
            <p:cNvSpPr>
              <a:spLocks/>
            </p:cNvSpPr>
            <p:nvPr/>
          </p:nvSpPr>
          <p:spPr bwMode="auto">
            <a:xfrm>
              <a:off x="6310313" y="1965325"/>
              <a:ext cx="1439863" cy="1304925"/>
            </a:xfrm>
            <a:custGeom>
              <a:avLst/>
              <a:gdLst>
                <a:gd name="T0" fmla="*/ 907 w 907"/>
                <a:gd name="T1" fmla="*/ 482 h 822"/>
                <a:gd name="T2" fmla="*/ 794 w 907"/>
                <a:gd name="T3" fmla="*/ 539 h 822"/>
                <a:gd name="T4" fmla="*/ 794 w 907"/>
                <a:gd name="T5" fmla="*/ 595 h 822"/>
                <a:gd name="T6" fmla="*/ 681 w 907"/>
                <a:gd name="T7" fmla="*/ 624 h 822"/>
                <a:gd name="T8" fmla="*/ 567 w 907"/>
                <a:gd name="T9" fmla="*/ 539 h 822"/>
                <a:gd name="T10" fmla="*/ 511 w 907"/>
                <a:gd name="T11" fmla="*/ 595 h 822"/>
                <a:gd name="T12" fmla="*/ 511 w 907"/>
                <a:gd name="T13" fmla="*/ 680 h 822"/>
                <a:gd name="T14" fmla="*/ 397 w 907"/>
                <a:gd name="T15" fmla="*/ 737 h 822"/>
                <a:gd name="T16" fmla="*/ 312 w 907"/>
                <a:gd name="T17" fmla="*/ 737 h 822"/>
                <a:gd name="T18" fmla="*/ 255 w 907"/>
                <a:gd name="T19" fmla="*/ 822 h 822"/>
                <a:gd name="T20" fmla="*/ 170 w 907"/>
                <a:gd name="T21" fmla="*/ 794 h 822"/>
                <a:gd name="T22" fmla="*/ 142 w 907"/>
                <a:gd name="T23" fmla="*/ 765 h 822"/>
                <a:gd name="T24" fmla="*/ 199 w 907"/>
                <a:gd name="T25" fmla="*/ 652 h 822"/>
                <a:gd name="T26" fmla="*/ 199 w 907"/>
                <a:gd name="T27" fmla="*/ 539 h 822"/>
                <a:gd name="T28" fmla="*/ 29 w 907"/>
                <a:gd name="T29" fmla="*/ 482 h 822"/>
                <a:gd name="T30" fmla="*/ 0 w 907"/>
                <a:gd name="T31" fmla="*/ 425 h 822"/>
                <a:gd name="T32" fmla="*/ 85 w 907"/>
                <a:gd name="T33" fmla="*/ 397 h 822"/>
                <a:gd name="T34" fmla="*/ 170 w 907"/>
                <a:gd name="T35" fmla="*/ 397 h 822"/>
                <a:gd name="T36" fmla="*/ 199 w 907"/>
                <a:gd name="T37" fmla="*/ 340 h 822"/>
                <a:gd name="T38" fmla="*/ 255 w 907"/>
                <a:gd name="T39" fmla="*/ 255 h 822"/>
                <a:gd name="T40" fmla="*/ 312 w 907"/>
                <a:gd name="T41" fmla="*/ 255 h 822"/>
                <a:gd name="T42" fmla="*/ 369 w 907"/>
                <a:gd name="T43" fmla="*/ 113 h 822"/>
                <a:gd name="T44" fmla="*/ 482 w 907"/>
                <a:gd name="T45" fmla="*/ 113 h 822"/>
                <a:gd name="T46" fmla="*/ 511 w 907"/>
                <a:gd name="T47" fmla="*/ 0 h 822"/>
                <a:gd name="T48" fmla="*/ 624 w 907"/>
                <a:gd name="T49" fmla="*/ 85 h 822"/>
                <a:gd name="T50" fmla="*/ 624 w 907"/>
                <a:gd name="T51" fmla="*/ 142 h 822"/>
                <a:gd name="T52" fmla="*/ 822 w 907"/>
                <a:gd name="T53" fmla="*/ 312 h 822"/>
                <a:gd name="T54" fmla="*/ 851 w 907"/>
                <a:gd name="T55" fmla="*/ 369 h 822"/>
                <a:gd name="T56" fmla="*/ 907 w 907"/>
                <a:gd name="T57" fmla="*/ 397 h 822"/>
                <a:gd name="T58" fmla="*/ 879 w 907"/>
                <a:gd name="T59" fmla="*/ 454 h 822"/>
                <a:gd name="T60" fmla="*/ 907 w 907"/>
                <a:gd name="T61" fmla="*/ 48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07" h="822">
                  <a:moveTo>
                    <a:pt x="907" y="482"/>
                  </a:moveTo>
                  <a:lnTo>
                    <a:pt x="794" y="539"/>
                  </a:lnTo>
                  <a:lnTo>
                    <a:pt x="794" y="595"/>
                  </a:lnTo>
                  <a:lnTo>
                    <a:pt x="681" y="624"/>
                  </a:lnTo>
                  <a:lnTo>
                    <a:pt x="567" y="539"/>
                  </a:lnTo>
                  <a:lnTo>
                    <a:pt x="511" y="595"/>
                  </a:lnTo>
                  <a:lnTo>
                    <a:pt x="511" y="680"/>
                  </a:lnTo>
                  <a:lnTo>
                    <a:pt x="397" y="737"/>
                  </a:lnTo>
                  <a:lnTo>
                    <a:pt x="312" y="737"/>
                  </a:lnTo>
                  <a:lnTo>
                    <a:pt x="255" y="822"/>
                  </a:lnTo>
                  <a:lnTo>
                    <a:pt x="170" y="794"/>
                  </a:lnTo>
                  <a:lnTo>
                    <a:pt x="142" y="765"/>
                  </a:lnTo>
                  <a:lnTo>
                    <a:pt x="199" y="652"/>
                  </a:lnTo>
                  <a:lnTo>
                    <a:pt x="199" y="539"/>
                  </a:lnTo>
                  <a:lnTo>
                    <a:pt x="29" y="482"/>
                  </a:lnTo>
                  <a:lnTo>
                    <a:pt x="0" y="425"/>
                  </a:lnTo>
                  <a:lnTo>
                    <a:pt x="85" y="397"/>
                  </a:lnTo>
                  <a:lnTo>
                    <a:pt x="170" y="397"/>
                  </a:lnTo>
                  <a:lnTo>
                    <a:pt x="199" y="340"/>
                  </a:lnTo>
                  <a:lnTo>
                    <a:pt x="255" y="255"/>
                  </a:lnTo>
                  <a:lnTo>
                    <a:pt x="312" y="255"/>
                  </a:lnTo>
                  <a:lnTo>
                    <a:pt x="369" y="113"/>
                  </a:lnTo>
                  <a:lnTo>
                    <a:pt x="482" y="113"/>
                  </a:lnTo>
                  <a:lnTo>
                    <a:pt x="511" y="0"/>
                  </a:lnTo>
                  <a:lnTo>
                    <a:pt x="624" y="85"/>
                  </a:lnTo>
                  <a:lnTo>
                    <a:pt x="624" y="142"/>
                  </a:lnTo>
                  <a:lnTo>
                    <a:pt x="822" y="312"/>
                  </a:lnTo>
                  <a:lnTo>
                    <a:pt x="851" y="369"/>
                  </a:lnTo>
                  <a:lnTo>
                    <a:pt x="907" y="397"/>
                  </a:lnTo>
                  <a:lnTo>
                    <a:pt x="879" y="454"/>
                  </a:lnTo>
                  <a:lnTo>
                    <a:pt x="907" y="48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5995988" y="1379538"/>
              <a:ext cx="1125538" cy="1260475"/>
            </a:xfrm>
            <a:custGeom>
              <a:avLst/>
              <a:gdLst>
                <a:gd name="T0" fmla="*/ 0 w 709"/>
                <a:gd name="T1" fmla="*/ 624 h 794"/>
                <a:gd name="T2" fmla="*/ 85 w 709"/>
                <a:gd name="T3" fmla="*/ 709 h 794"/>
                <a:gd name="T4" fmla="*/ 198 w 709"/>
                <a:gd name="T5" fmla="*/ 794 h 794"/>
                <a:gd name="T6" fmla="*/ 283 w 709"/>
                <a:gd name="T7" fmla="*/ 766 h 794"/>
                <a:gd name="T8" fmla="*/ 368 w 709"/>
                <a:gd name="T9" fmla="*/ 766 h 794"/>
                <a:gd name="T10" fmla="*/ 397 w 709"/>
                <a:gd name="T11" fmla="*/ 709 h 794"/>
                <a:gd name="T12" fmla="*/ 453 w 709"/>
                <a:gd name="T13" fmla="*/ 624 h 794"/>
                <a:gd name="T14" fmla="*/ 510 w 709"/>
                <a:gd name="T15" fmla="*/ 624 h 794"/>
                <a:gd name="T16" fmla="*/ 567 w 709"/>
                <a:gd name="T17" fmla="*/ 482 h 794"/>
                <a:gd name="T18" fmla="*/ 680 w 709"/>
                <a:gd name="T19" fmla="*/ 482 h 794"/>
                <a:gd name="T20" fmla="*/ 709 w 709"/>
                <a:gd name="T21" fmla="*/ 369 h 794"/>
                <a:gd name="T22" fmla="*/ 680 w 709"/>
                <a:gd name="T23" fmla="*/ 284 h 794"/>
                <a:gd name="T24" fmla="*/ 595 w 709"/>
                <a:gd name="T25" fmla="*/ 256 h 794"/>
                <a:gd name="T26" fmla="*/ 595 w 709"/>
                <a:gd name="T27" fmla="*/ 199 h 794"/>
                <a:gd name="T28" fmla="*/ 567 w 709"/>
                <a:gd name="T29" fmla="*/ 199 h 794"/>
                <a:gd name="T30" fmla="*/ 538 w 709"/>
                <a:gd name="T31" fmla="*/ 142 h 794"/>
                <a:gd name="T32" fmla="*/ 510 w 709"/>
                <a:gd name="T33" fmla="*/ 171 h 794"/>
                <a:gd name="T34" fmla="*/ 340 w 709"/>
                <a:gd name="T35" fmla="*/ 57 h 794"/>
                <a:gd name="T36" fmla="*/ 255 w 709"/>
                <a:gd name="T37" fmla="*/ 0 h 794"/>
                <a:gd name="T38" fmla="*/ 227 w 709"/>
                <a:gd name="T39" fmla="*/ 57 h 794"/>
                <a:gd name="T40" fmla="*/ 142 w 709"/>
                <a:gd name="T41" fmla="*/ 85 h 794"/>
                <a:gd name="T42" fmla="*/ 85 w 709"/>
                <a:gd name="T43" fmla="*/ 199 h 794"/>
                <a:gd name="T44" fmla="*/ 57 w 709"/>
                <a:gd name="T45" fmla="*/ 284 h 794"/>
                <a:gd name="T46" fmla="*/ 85 w 709"/>
                <a:gd name="T47" fmla="*/ 397 h 794"/>
                <a:gd name="T48" fmla="*/ 113 w 709"/>
                <a:gd name="T49" fmla="*/ 397 h 794"/>
                <a:gd name="T50" fmla="*/ 142 w 709"/>
                <a:gd name="T51" fmla="*/ 482 h 794"/>
                <a:gd name="T52" fmla="*/ 113 w 709"/>
                <a:gd name="T53" fmla="*/ 482 h 794"/>
                <a:gd name="T54" fmla="*/ 85 w 709"/>
                <a:gd name="T55" fmla="*/ 454 h 794"/>
                <a:gd name="T56" fmla="*/ 0 w 709"/>
                <a:gd name="T57" fmla="*/ 539 h 794"/>
                <a:gd name="T58" fmla="*/ 28 w 709"/>
                <a:gd name="T59" fmla="*/ 624 h 794"/>
                <a:gd name="T60" fmla="*/ 0 w 709"/>
                <a:gd name="T61" fmla="*/ 62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9" h="794">
                  <a:moveTo>
                    <a:pt x="0" y="624"/>
                  </a:moveTo>
                  <a:lnTo>
                    <a:pt x="85" y="709"/>
                  </a:lnTo>
                  <a:lnTo>
                    <a:pt x="198" y="794"/>
                  </a:lnTo>
                  <a:lnTo>
                    <a:pt x="283" y="766"/>
                  </a:lnTo>
                  <a:lnTo>
                    <a:pt x="368" y="766"/>
                  </a:lnTo>
                  <a:lnTo>
                    <a:pt x="397" y="709"/>
                  </a:lnTo>
                  <a:lnTo>
                    <a:pt x="453" y="624"/>
                  </a:lnTo>
                  <a:lnTo>
                    <a:pt x="510" y="624"/>
                  </a:lnTo>
                  <a:lnTo>
                    <a:pt x="567" y="482"/>
                  </a:lnTo>
                  <a:lnTo>
                    <a:pt x="680" y="482"/>
                  </a:lnTo>
                  <a:lnTo>
                    <a:pt x="709" y="369"/>
                  </a:lnTo>
                  <a:lnTo>
                    <a:pt x="680" y="284"/>
                  </a:lnTo>
                  <a:lnTo>
                    <a:pt x="595" y="256"/>
                  </a:lnTo>
                  <a:lnTo>
                    <a:pt x="595" y="199"/>
                  </a:lnTo>
                  <a:lnTo>
                    <a:pt x="567" y="199"/>
                  </a:lnTo>
                  <a:lnTo>
                    <a:pt x="538" y="142"/>
                  </a:lnTo>
                  <a:lnTo>
                    <a:pt x="510" y="171"/>
                  </a:lnTo>
                  <a:lnTo>
                    <a:pt x="340" y="57"/>
                  </a:lnTo>
                  <a:lnTo>
                    <a:pt x="255" y="0"/>
                  </a:lnTo>
                  <a:lnTo>
                    <a:pt x="227" y="57"/>
                  </a:lnTo>
                  <a:lnTo>
                    <a:pt x="142" y="85"/>
                  </a:lnTo>
                  <a:lnTo>
                    <a:pt x="85" y="199"/>
                  </a:lnTo>
                  <a:lnTo>
                    <a:pt x="57" y="284"/>
                  </a:lnTo>
                  <a:lnTo>
                    <a:pt x="85" y="397"/>
                  </a:lnTo>
                  <a:lnTo>
                    <a:pt x="113" y="397"/>
                  </a:lnTo>
                  <a:lnTo>
                    <a:pt x="142" y="482"/>
                  </a:lnTo>
                  <a:lnTo>
                    <a:pt x="113" y="482"/>
                  </a:lnTo>
                  <a:lnTo>
                    <a:pt x="85" y="454"/>
                  </a:lnTo>
                  <a:lnTo>
                    <a:pt x="0" y="539"/>
                  </a:lnTo>
                  <a:lnTo>
                    <a:pt x="28" y="624"/>
                  </a:lnTo>
                  <a:lnTo>
                    <a:pt x="0" y="62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4" name="Freeform 64"/>
            <p:cNvSpPr>
              <a:spLocks/>
            </p:cNvSpPr>
            <p:nvPr/>
          </p:nvSpPr>
          <p:spPr bwMode="auto">
            <a:xfrm>
              <a:off x="2351088" y="165100"/>
              <a:ext cx="4049713" cy="3375025"/>
            </a:xfrm>
            <a:custGeom>
              <a:avLst/>
              <a:gdLst>
                <a:gd name="T0" fmla="*/ 28 w 2551"/>
                <a:gd name="T1" fmla="*/ 1814 h 2126"/>
                <a:gd name="T2" fmla="*/ 85 w 2551"/>
                <a:gd name="T3" fmla="*/ 1899 h 2126"/>
                <a:gd name="T4" fmla="*/ 255 w 2551"/>
                <a:gd name="T5" fmla="*/ 1984 h 2126"/>
                <a:gd name="T6" fmla="*/ 510 w 2551"/>
                <a:gd name="T7" fmla="*/ 2041 h 2126"/>
                <a:gd name="T8" fmla="*/ 708 w 2551"/>
                <a:gd name="T9" fmla="*/ 2013 h 2126"/>
                <a:gd name="T10" fmla="*/ 737 w 2551"/>
                <a:gd name="T11" fmla="*/ 2098 h 2126"/>
                <a:gd name="T12" fmla="*/ 822 w 2551"/>
                <a:gd name="T13" fmla="*/ 2126 h 2126"/>
                <a:gd name="T14" fmla="*/ 935 w 2551"/>
                <a:gd name="T15" fmla="*/ 1984 h 2126"/>
                <a:gd name="T16" fmla="*/ 1077 w 2551"/>
                <a:gd name="T17" fmla="*/ 1786 h 2126"/>
                <a:gd name="T18" fmla="*/ 1190 w 2551"/>
                <a:gd name="T19" fmla="*/ 1701 h 2126"/>
                <a:gd name="T20" fmla="*/ 1247 w 2551"/>
                <a:gd name="T21" fmla="*/ 1644 h 2126"/>
                <a:gd name="T22" fmla="*/ 1304 w 2551"/>
                <a:gd name="T23" fmla="*/ 1503 h 2126"/>
                <a:gd name="T24" fmla="*/ 1445 w 2551"/>
                <a:gd name="T25" fmla="*/ 1503 h 2126"/>
                <a:gd name="T26" fmla="*/ 1615 w 2551"/>
                <a:gd name="T27" fmla="*/ 1332 h 2126"/>
                <a:gd name="T28" fmla="*/ 1786 w 2551"/>
                <a:gd name="T29" fmla="*/ 1304 h 2126"/>
                <a:gd name="T30" fmla="*/ 1842 w 2551"/>
                <a:gd name="T31" fmla="*/ 1304 h 2126"/>
                <a:gd name="T32" fmla="*/ 1984 w 2551"/>
                <a:gd name="T33" fmla="*/ 1247 h 2126"/>
                <a:gd name="T34" fmla="*/ 2041 w 2551"/>
                <a:gd name="T35" fmla="*/ 1361 h 2126"/>
                <a:gd name="T36" fmla="*/ 2182 w 2551"/>
                <a:gd name="T37" fmla="*/ 1417 h 2126"/>
                <a:gd name="T38" fmla="*/ 2324 w 2551"/>
                <a:gd name="T39" fmla="*/ 1389 h 2126"/>
                <a:gd name="T40" fmla="*/ 2381 w 2551"/>
                <a:gd name="T41" fmla="*/ 1219 h 2126"/>
                <a:gd name="T42" fmla="*/ 2438 w 2551"/>
                <a:gd name="T43" fmla="*/ 1247 h 2126"/>
                <a:gd name="T44" fmla="*/ 2381 w 2551"/>
                <a:gd name="T45" fmla="*/ 1162 h 2126"/>
                <a:gd name="T46" fmla="*/ 2438 w 2551"/>
                <a:gd name="T47" fmla="*/ 850 h 2126"/>
                <a:gd name="T48" fmla="*/ 2551 w 2551"/>
                <a:gd name="T49" fmla="*/ 765 h 2126"/>
                <a:gd name="T50" fmla="*/ 2353 w 2551"/>
                <a:gd name="T51" fmla="*/ 709 h 2126"/>
                <a:gd name="T52" fmla="*/ 2211 w 2551"/>
                <a:gd name="T53" fmla="*/ 709 h 2126"/>
                <a:gd name="T54" fmla="*/ 1871 w 2551"/>
                <a:gd name="T55" fmla="*/ 652 h 2126"/>
                <a:gd name="T56" fmla="*/ 1701 w 2551"/>
                <a:gd name="T57" fmla="*/ 737 h 2126"/>
                <a:gd name="T58" fmla="*/ 1587 w 2551"/>
                <a:gd name="T59" fmla="*/ 765 h 2126"/>
                <a:gd name="T60" fmla="*/ 1417 w 2551"/>
                <a:gd name="T61" fmla="*/ 539 h 2126"/>
                <a:gd name="T62" fmla="*/ 1332 w 2551"/>
                <a:gd name="T63" fmla="*/ 425 h 2126"/>
                <a:gd name="T64" fmla="*/ 1275 w 2551"/>
                <a:gd name="T65" fmla="*/ 283 h 2126"/>
                <a:gd name="T66" fmla="*/ 1105 w 2551"/>
                <a:gd name="T67" fmla="*/ 227 h 2126"/>
                <a:gd name="T68" fmla="*/ 963 w 2551"/>
                <a:gd name="T69" fmla="*/ 283 h 2126"/>
                <a:gd name="T70" fmla="*/ 850 w 2551"/>
                <a:gd name="T71" fmla="*/ 198 h 2126"/>
                <a:gd name="T72" fmla="*/ 822 w 2551"/>
                <a:gd name="T73" fmla="*/ 57 h 2126"/>
                <a:gd name="T74" fmla="*/ 567 w 2551"/>
                <a:gd name="T75" fmla="*/ 0 h 2126"/>
                <a:gd name="T76" fmla="*/ 538 w 2551"/>
                <a:gd name="T77" fmla="*/ 340 h 2126"/>
                <a:gd name="T78" fmla="*/ 481 w 2551"/>
                <a:gd name="T79" fmla="*/ 539 h 2126"/>
                <a:gd name="T80" fmla="*/ 538 w 2551"/>
                <a:gd name="T81" fmla="*/ 652 h 2126"/>
                <a:gd name="T82" fmla="*/ 453 w 2551"/>
                <a:gd name="T83" fmla="*/ 936 h 2126"/>
                <a:gd name="T84" fmla="*/ 567 w 2551"/>
                <a:gd name="T85" fmla="*/ 1162 h 2126"/>
                <a:gd name="T86" fmla="*/ 396 w 2551"/>
                <a:gd name="T87" fmla="*/ 1474 h 2126"/>
                <a:gd name="T88" fmla="*/ 226 w 2551"/>
                <a:gd name="T89" fmla="*/ 1616 h 2126"/>
                <a:gd name="T90" fmla="*/ 28 w 2551"/>
                <a:gd name="T91" fmla="*/ 1729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51" h="2126">
                  <a:moveTo>
                    <a:pt x="0" y="1758"/>
                  </a:moveTo>
                  <a:lnTo>
                    <a:pt x="28" y="1814"/>
                  </a:lnTo>
                  <a:lnTo>
                    <a:pt x="56" y="1843"/>
                  </a:lnTo>
                  <a:lnTo>
                    <a:pt x="85" y="1899"/>
                  </a:lnTo>
                  <a:lnTo>
                    <a:pt x="170" y="1899"/>
                  </a:lnTo>
                  <a:lnTo>
                    <a:pt x="255" y="1984"/>
                  </a:lnTo>
                  <a:lnTo>
                    <a:pt x="396" y="2070"/>
                  </a:lnTo>
                  <a:lnTo>
                    <a:pt x="510" y="2041"/>
                  </a:lnTo>
                  <a:lnTo>
                    <a:pt x="623" y="1984"/>
                  </a:lnTo>
                  <a:lnTo>
                    <a:pt x="708" y="2013"/>
                  </a:lnTo>
                  <a:lnTo>
                    <a:pt x="680" y="2070"/>
                  </a:lnTo>
                  <a:lnTo>
                    <a:pt x="737" y="2098"/>
                  </a:lnTo>
                  <a:lnTo>
                    <a:pt x="793" y="2070"/>
                  </a:lnTo>
                  <a:lnTo>
                    <a:pt x="822" y="2126"/>
                  </a:lnTo>
                  <a:lnTo>
                    <a:pt x="878" y="2041"/>
                  </a:lnTo>
                  <a:lnTo>
                    <a:pt x="935" y="1984"/>
                  </a:lnTo>
                  <a:lnTo>
                    <a:pt x="935" y="1928"/>
                  </a:lnTo>
                  <a:lnTo>
                    <a:pt x="1077" y="1786"/>
                  </a:lnTo>
                  <a:lnTo>
                    <a:pt x="1162" y="1786"/>
                  </a:lnTo>
                  <a:lnTo>
                    <a:pt x="1190" y="1701"/>
                  </a:lnTo>
                  <a:lnTo>
                    <a:pt x="1247" y="1701"/>
                  </a:lnTo>
                  <a:lnTo>
                    <a:pt x="1247" y="1644"/>
                  </a:lnTo>
                  <a:lnTo>
                    <a:pt x="1332" y="1531"/>
                  </a:lnTo>
                  <a:lnTo>
                    <a:pt x="1304" y="1503"/>
                  </a:lnTo>
                  <a:lnTo>
                    <a:pt x="1417" y="1474"/>
                  </a:lnTo>
                  <a:lnTo>
                    <a:pt x="1445" y="1503"/>
                  </a:lnTo>
                  <a:lnTo>
                    <a:pt x="1530" y="1446"/>
                  </a:lnTo>
                  <a:lnTo>
                    <a:pt x="1615" y="1332"/>
                  </a:lnTo>
                  <a:lnTo>
                    <a:pt x="1729" y="1304"/>
                  </a:lnTo>
                  <a:lnTo>
                    <a:pt x="1786" y="1304"/>
                  </a:lnTo>
                  <a:lnTo>
                    <a:pt x="1842" y="1361"/>
                  </a:lnTo>
                  <a:lnTo>
                    <a:pt x="1842" y="1304"/>
                  </a:lnTo>
                  <a:lnTo>
                    <a:pt x="1927" y="1247"/>
                  </a:lnTo>
                  <a:lnTo>
                    <a:pt x="1984" y="1247"/>
                  </a:lnTo>
                  <a:lnTo>
                    <a:pt x="2069" y="1304"/>
                  </a:lnTo>
                  <a:lnTo>
                    <a:pt x="2041" y="1361"/>
                  </a:lnTo>
                  <a:lnTo>
                    <a:pt x="2097" y="1361"/>
                  </a:lnTo>
                  <a:lnTo>
                    <a:pt x="2182" y="1417"/>
                  </a:lnTo>
                  <a:lnTo>
                    <a:pt x="2296" y="1389"/>
                  </a:lnTo>
                  <a:lnTo>
                    <a:pt x="2324" y="1389"/>
                  </a:lnTo>
                  <a:lnTo>
                    <a:pt x="2296" y="1304"/>
                  </a:lnTo>
                  <a:lnTo>
                    <a:pt x="2381" y="1219"/>
                  </a:lnTo>
                  <a:lnTo>
                    <a:pt x="2409" y="1247"/>
                  </a:lnTo>
                  <a:lnTo>
                    <a:pt x="2438" y="1247"/>
                  </a:lnTo>
                  <a:lnTo>
                    <a:pt x="2409" y="1162"/>
                  </a:lnTo>
                  <a:lnTo>
                    <a:pt x="2381" y="1162"/>
                  </a:lnTo>
                  <a:lnTo>
                    <a:pt x="2353" y="1049"/>
                  </a:lnTo>
                  <a:lnTo>
                    <a:pt x="2438" y="850"/>
                  </a:lnTo>
                  <a:lnTo>
                    <a:pt x="2523" y="822"/>
                  </a:lnTo>
                  <a:lnTo>
                    <a:pt x="2551" y="765"/>
                  </a:lnTo>
                  <a:lnTo>
                    <a:pt x="2438" y="765"/>
                  </a:lnTo>
                  <a:lnTo>
                    <a:pt x="2353" y="709"/>
                  </a:lnTo>
                  <a:lnTo>
                    <a:pt x="2296" y="737"/>
                  </a:lnTo>
                  <a:lnTo>
                    <a:pt x="2211" y="709"/>
                  </a:lnTo>
                  <a:lnTo>
                    <a:pt x="2041" y="737"/>
                  </a:lnTo>
                  <a:lnTo>
                    <a:pt x="1871" y="652"/>
                  </a:lnTo>
                  <a:lnTo>
                    <a:pt x="1729" y="680"/>
                  </a:lnTo>
                  <a:lnTo>
                    <a:pt x="1701" y="737"/>
                  </a:lnTo>
                  <a:lnTo>
                    <a:pt x="1644" y="737"/>
                  </a:lnTo>
                  <a:lnTo>
                    <a:pt x="1587" y="765"/>
                  </a:lnTo>
                  <a:lnTo>
                    <a:pt x="1445" y="680"/>
                  </a:lnTo>
                  <a:lnTo>
                    <a:pt x="1417" y="539"/>
                  </a:lnTo>
                  <a:lnTo>
                    <a:pt x="1304" y="482"/>
                  </a:lnTo>
                  <a:lnTo>
                    <a:pt x="1332" y="425"/>
                  </a:lnTo>
                  <a:lnTo>
                    <a:pt x="1275" y="340"/>
                  </a:lnTo>
                  <a:lnTo>
                    <a:pt x="1275" y="283"/>
                  </a:lnTo>
                  <a:lnTo>
                    <a:pt x="1190" y="198"/>
                  </a:lnTo>
                  <a:lnTo>
                    <a:pt x="1105" y="227"/>
                  </a:lnTo>
                  <a:lnTo>
                    <a:pt x="1077" y="283"/>
                  </a:lnTo>
                  <a:lnTo>
                    <a:pt x="963" y="283"/>
                  </a:lnTo>
                  <a:lnTo>
                    <a:pt x="935" y="255"/>
                  </a:lnTo>
                  <a:lnTo>
                    <a:pt x="850" y="198"/>
                  </a:lnTo>
                  <a:lnTo>
                    <a:pt x="878" y="113"/>
                  </a:lnTo>
                  <a:lnTo>
                    <a:pt x="822" y="57"/>
                  </a:lnTo>
                  <a:lnTo>
                    <a:pt x="708" y="57"/>
                  </a:lnTo>
                  <a:lnTo>
                    <a:pt x="567" y="0"/>
                  </a:lnTo>
                  <a:lnTo>
                    <a:pt x="425" y="198"/>
                  </a:lnTo>
                  <a:lnTo>
                    <a:pt x="538" y="340"/>
                  </a:lnTo>
                  <a:lnTo>
                    <a:pt x="481" y="397"/>
                  </a:lnTo>
                  <a:lnTo>
                    <a:pt x="481" y="539"/>
                  </a:lnTo>
                  <a:lnTo>
                    <a:pt x="567" y="595"/>
                  </a:lnTo>
                  <a:lnTo>
                    <a:pt x="538" y="652"/>
                  </a:lnTo>
                  <a:lnTo>
                    <a:pt x="567" y="709"/>
                  </a:lnTo>
                  <a:lnTo>
                    <a:pt x="453" y="936"/>
                  </a:lnTo>
                  <a:lnTo>
                    <a:pt x="510" y="964"/>
                  </a:lnTo>
                  <a:lnTo>
                    <a:pt x="567" y="1162"/>
                  </a:lnTo>
                  <a:lnTo>
                    <a:pt x="396" y="1304"/>
                  </a:lnTo>
                  <a:lnTo>
                    <a:pt x="396" y="1474"/>
                  </a:lnTo>
                  <a:lnTo>
                    <a:pt x="311" y="1588"/>
                  </a:lnTo>
                  <a:lnTo>
                    <a:pt x="226" y="1616"/>
                  </a:lnTo>
                  <a:lnTo>
                    <a:pt x="170" y="1701"/>
                  </a:lnTo>
                  <a:lnTo>
                    <a:pt x="28" y="1729"/>
                  </a:lnTo>
                  <a:lnTo>
                    <a:pt x="0" y="175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79400" y="2144713"/>
            <a:ext cx="11431588" cy="7200900"/>
            <a:chOff x="279400" y="2144713"/>
            <a:chExt cx="11431588" cy="7200900"/>
          </a:xfrm>
        </p:grpSpPr>
        <p:sp>
          <p:nvSpPr>
            <p:cNvPr id="20483" name="Freeform 3"/>
            <p:cNvSpPr>
              <a:spLocks/>
            </p:cNvSpPr>
            <p:nvPr/>
          </p:nvSpPr>
          <p:spPr bwMode="auto">
            <a:xfrm>
              <a:off x="2844800" y="8401050"/>
              <a:ext cx="855663" cy="765175"/>
            </a:xfrm>
            <a:custGeom>
              <a:avLst/>
              <a:gdLst>
                <a:gd name="T0" fmla="*/ 312 w 539"/>
                <a:gd name="T1" fmla="*/ 57 h 482"/>
                <a:gd name="T2" fmla="*/ 369 w 539"/>
                <a:gd name="T3" fmla="*/ 198 h 482"/>
                <a:gd name="T4" fmla="*/ 341 w 539"/>
                <a:gd name="T5" fmla="*/ 255 h 482"/>
                <a:gd name="T6" fmla="*/ 426 w 539"/>
                <a:gd name="T7" fmla="*/ 397 h 482"/>
                <a:gd name="T8" fmla="*/ 482 w 539"/>
                <a:gd name="T9" fmla="*/ 397 h 482"/>
                <a:gd name="T10" fmla="*/ 539 w 539"/>
                <a:gd name="T11" fmla="*/ 482 h 482"/>
                <a:gd name="T12" fmla="*/ 482 w 539"/>
                <a:gd name="T13" fmla="*/ 482 h 482"/>
                <a:gd name="T14" fmla="*/ 284 w 539"/>
                <a:gd name="T15" fmla="*/ 369 h 482"/>
                <a:gd name="T16" fmla="*/ 199 w 539"/>
                <a:gd name="T17" fmla="*/ 255 h 482"/>
                <a:gd name="T18" fmla="*/ 227 w 539"/>
                <a:gd name="T19" fmla="*/ 227 h 482"/>
                <a:gd name="T20" fmla="*/ 0 w 539"/>
                <a:gd name="T21" fmla="*/ 0 h 482"/>
                <a:gd name="T22" fmla="*/ 114 w 539"/>
                <a:gd name="T23" fmla="*/ 0 h 482"/>
                <a:gd name="T24" fmla="*/ 199 w 539"/>
                <a:gd name="T25" fmla="*/ 57 h 482"/>
                <a:gd name="T26" fmla="*/ 227 w 539"/>
                <a:gd name="T27" fmla="*/ 85 h 482"/>
                <a:gd name="T28" fmla="*/ 312 w 539"/>
                <a:gd name="T29" fmla="*/ 57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" h="482">
                  <a:moveTo>
                    <a:pt x="312" y="57"/>
                  </a:moveTo>
                  <a:lnTo>
                    <a:pt x="369" y="198"/>
                  </a:lnTo>
                  <a:lnTo>
                    <a:pt x="341" y="255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482"/>
                  </a:lnTo>
                  <a:lnTo>
                    <a:pt x="482" y="482"/>
                  </a:lnTo>
                  <a:lnTo>
                    <a:pt x="284" y="369"/>
                  </a:lnTo>
                  <a:lnTo>
                    <a:pt x="199" y="255"/>
                  </a:lnTo>
                  <a:lnTo>
                    <a:pt x="227" y="227"/>
                  </a:lnTo>
                  <a:lnTo>
                    <a:pt x="0" y="0"/>
                  </a:lnTo>
                  <a:lnTo>
                    <a:pt x="114" y="0"/>
                  </a:lnTo>
                  <a:lnTo>
                    <a:pt x="199" y="57"/>
                  </a:lnTo>
                  <a:lnTo>
                    <a:pt x="227" y="85"/>
                  </a:lnTo>
                  <a:lnTo>
                    <a:pt x="312" y="57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auto">
            <a:xfrm>
              <a:off x="1765300" y="8131175"/>
              <a:ext cx="1530350" cy="1035050"/>
            </a:xfrm>
            <a:custGeom>
              <a:avLst/>
              <a:gdLst>
                <a:gd name="T0" fmla="*/ 680 w 964"/>
                <a:gd name="T1" fmla="*/ 170 h 652"/>
                <a:gd name="T2" fmla="*/ 595 w 964"/>
                <a:gd name="T3" fmla="*/ 85 h 652"/>
                <a:gd name="T4" fmla="*/ 482 w 964"/>
                <a:gd name="T5" fmla="*/ 57 h 652"/>
                <a:gd name="T6" fmla="*/ 454 w 964"/>
                <a:gd name="T7" fmla="*/ 0 h 652"/>
                <a:gd name="T8" fmla="*/ 142 w 964"/>
                <a:gd name="T9" fmla="*/ 255 h 652"/>
                <a:gd name="T10" fmla="*/ 28 w 964"/>
                <a:gd name="T11" fmla="*/ 283 h 652"/>
                <a:gd name="T12" fmla="*/ 57 w 964"/>
                <a:gd name="T13" fmla="*/ 368 h 652"/>
                <a:gd name="T14" fmla="*/ 0 w 964"/>
                <a:gd name="T15" fmla="*/ 425 h 652"/>
                <a:gd name="T16" fmla="*/ 57 w 964"/>
                <a:gd name="T17" fmla="*/ 453 h 652"/>
                <a:gd name="T18" fmla="*/ 28 w 964"/>
                <a:gd name="T19" fmla="*/ 510 h 652"/>
                <a:gd name="T20" fmla="*/ 57 w 964"/>
                <a:gd name="T21" fmla="*/ 539 h 652"/>
                <a:gd name="T22" fmla="*/ 170 w 964"/>
                <a:gd name="T23" fmla="*/ 539 h 652"/>
                <a:gd name="T24" fmla="*/ 340 w 964"/>
                <a:gd name="T25" fmla="*/ 595 h 652"/>
                <a:gd name="T26" fmla="*/ 454 w 964"/>
                <a:gd name="T27" fmla="*/ 595 h 652"/>
                <a:gd name="T28" fmla="*/ 567 w 964"/>
                <a:gd name="T29" fmla="*/ 652 h 652"/>
                <a:gd name="T30" fmla="*/ 765 w 964"/>
                <a:gd name="T31" fmla="*/ 624 h 652"/>
                <a:gd name="T32" fmla="*/ 850 w 964"/>
                <a:gd name="T33" fmla="*/ 539 h 652"/>
                <a:gd name="T34" fmla="*/ 964 w 964"/>
                <a:gd name="T35" fmla="*/ 539 h 652"/>
                <a:gd name="T36" fmla="*/ 879 w 964"/>
                <a:gd name="T37" fmla="*/ 425 h 652"/>
                <a:gd name="T38" fmla="*/ 907 w 964"/>
                <a:gd name="T39" fmla="*/ 397 h 652"/>
                <a:gd name="T40" fmla="*/ 680 w 964"/>
                <a:gd name="T41" fmla="*/ 17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4" h="652">
                  <a:moveTo>
                    <a:pt x="680" y="170"/>
                  </a:moveTo>
                  <a:lnTo>
                    <a:pt x="595" y="85"/>
                  </a:lnTo>
                  <a:lnTo>
                    <a:pt x="482" y="57"/>
                  </a:lnTo>
                  <a:lnTo>
                    <a:pt x="454" y="0"/>
                  </a:lnTo>
                  <a:lnTo>
                    <a:pt x="142" y="255"/>
                  </a:lnTo>
                  <a:lnTo>
                    <a:pt x="28" y="283"/>
                  </a:lnTo>
                  <a:lnTo>
                    <a:pt x="57" y="368"/>
                  </a:lnTo>
                  <a:lnTo>
                    <a:pt x="0" y="425"/>
                  </a:lnTo>
                  <a:lnTo>
                    <a:pt x="57" y="453"/>
                  </a:lnTo>
                  <a:lnTo>
                    <a:pt x="28" y="510"/>
                  </a:lnTo>
                  <a:lnTo>
                    <a:pt x="57" y="539"/>
                  </a:lnTo>
                  <a:lnTo>
                    <a:pt x="170" y="539"/>
                  </a:lnTo>
                  <a:lnTo>
                    <a:pt x="340" y="595"/>
                  </a:lnTo>
                  <a:lnTo>
                    <a:pt x="454" y="595"/>
                  </a:lnTo>
                  <a:lnTo>
                    <a:pt x="567" y="652"/>
                  </a:lnTo>
                  <a:lnTo>
                    <a:pt x="765" y="624"/>
                  </a:lnTo>
                  <a:lnTo>
                    <a:pt x="850" y="539"/>
                  </a:lnTo>
                  <a:lnTo>
                    <a:pt x="964" y="539"/>
                  </a:lnTo>
                  <a:lnTo>
                    <a:pt x="879" y="425"/>
                  </a:lnTo>
                  <a:lnTo>
                    <a:pt x="907" y="397"/>
                  </a:lnTo>
                  <a:lnTo>
                    <a:pt x="680" y="170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auto">
            <a:xfrm>
              <a:off x="1090613" y="6645275"/>
              <a:ext cx="1979613" cy="1935163"/>
            </a:xfrm>
            <a:custGeom>
              <a:avLst/>
              <a:gdLst>
                <a:gd name="T0" fmla="*/ 879 w 1247"/>
                <a:gd name="T1" fmla="*/ 936 h 1219"/>
                <a:gd name="T2" fmla="*/ 567 w 1247"/>
                <a:gd name="T3" fmla="*/ 1191 h 1219"/>
                <a:gd name="T4" fmla="*/ 453 w 1247"/>
                <a:gd name="T5" fmla="*/ 1219 h 1219"/>
                <a:gd name="T6" fmla="*/ 397 w 1247"/>
                <a:gd name="T7" fmla="*/ 1134 h 1219"/>
                <a:gd name="T8" fmla="*/ 312 w 1247"/>
                <a:gd name="T9" fmla="*/ 1134 h 1219"/>
                <a:gd name="T10" fmla="*/ 113 w 1247"/>
                <a:gd name="T11" fmla="*/ 936 h 1219"/>
                <a:gd name="T12" fmla="*/ 56 w 1247"/>
                <a:gd name="T13" fmla="*/ 737 h 1219"/>
                <a:gd name="T14" fmla="*/ 56 w 1247"/>
                <a:gd name="T15" fmla="*/ 624 h 1219"/>
                <a:gd name="T16" fmla="*/ 0 w 1247"/>
                <a:gd name="T17" fmla="*/ 567 h 1219"/>
                <a:gd name="T18" fmla="*/ 0 w 1247"/>
                <a:gd name="T19" fmla="*/ 255 h 1219"/>
                <a:gd name="T20" fmla="*/ 56 w 1247"/>
                <a:gd name="T21" fmla="*/ 199 h 1219"/>
                <a:gd name="T22" fmla="*/ 56 w 1247"/>
                <a:gd name="T23" fmla="*/ 142 h 1219"/>
                <a:gd name="T24" fmla="*/ 227 w 1247"/>
                <a:gd name="T25" fmla="*/ 0 h 1219"/>
                <a:gd name="T26" fmla="*/ 283 w 1247"/>
                <a:gd name="T27" fmla="*/ 0 h 1219"/>
                <a:gd name="T28" fmla="*/ 312 w 1247"/>
                <a:gd name="T29" fmla="*/ 85 h 1219"/>
                <a:gd name="T30" fmla="*/ 510 w 1247"/>
                <a:gd name="T31" fmla="*/ 142 h 1219"/>
                <a:gd name="T32" fmla="*/ 595 w 1247"/>
                <a:gd name="T33" fmla="*/ 85 h 1219"/>
                <a:gd name="T34" fmla="*/ 652 w 1247"/>
                <a:gd name="T35" fmla="*/ 85 h 1219"/>
                <a:gd name="T36" fmla="*/ 737 w 1247"/>
                <a:gd name="T37" fmla="*/ 199 h 1219"/>
                <a:gd name="T38" fmla="*/ 794 w 1247"/>
                <a:gd name="T39" fmla="*/ 369 h 1219"/>
                <a:gd name="T40" fmla="*/ 708 w 1247"/>
                <a:gd name="T41" fmla="*/ 482 h 1219"/>
                <a:gd name="T42" fmla="*/ 765 w 1247"/>
                <a:gd name="T43" fmla="*/ 511 h 1219"/>
                <a:gd name="T44" fmla="*/ 822 w 1247"/>
                <a:gd name="T45" fmla="*/ 511 h 1219"/>
                <a:gd name="T46" fmla="*/ 907 w 1247"/>
                <a:gd name="T47" fmla="*/ 596 h 1219"/>
                <a:gd name="T48" fmla="*/ 992 w 1247"/>
                <a:gd name="T49" fmla="*/ 539 h 1219"/>
                <a:gd name="T50" fmla="*/ 992 w 1247"/>
                <a:gd name="T51" fmla="*/ 482 h 1219"/>
                <a:gd name="T52" fmla="*/ 1105 w 1247"/>
                <a:gd name="T53" fmla="*/ 511 h 1219"/>
                <a:gd name="T54" fmla="*/ 1247 w 1247"/>
                <a:gd name="T55" fmla="*/ 511 h 1219"/>
                <a:gd name="T56" fmla="*/ 1219 w 1247"/>
                <a:gd name="T57" fmla="*/ 652 h 1219"/>
                <a:gd name="T58" fmla="*/ 1162 w 1247"/>
                <a:gd name="T59" fmla="*/ 681 h 1219"/>
                <a:gd name="T60" fmla="*/ 1105 w 1247"/>
                <a:gd name="T61" fmla="*/ 681 h 1219"/>
                <a:gd name="T62" fmla="*/ 935 w 1247"/>
                <a:gd name="T63" fmla="*/ 794 h 1219"/>
                <a:gd name="T64" fmla="*/ 907 w 1247"/>
                <a:gd name="T65" fmla="*/ 908 h 1219"/>
                <a:gd name="T66" fmla="*/ 935 w 1247"/>
                <a:gd name="T67" fmla="*/ 936 h 1219"/>
                <a:gd name="T68" fmla="*/ 879 w 1247"/>
                <a:gd name="T69" fmla="*/ 936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47" h="1219">
                  <a:moveTo>
                    <a:pt x="879" y="936"/>
                  </a:moveTo>
                  <a:lnTo>
                    <a:pt x="567" y="1191"/>
                  </a:lnTo>
                  <a:lnTo>
                    <a:pt x="453" y="1219"/>
                  </a:lnTo>
                  <a:lnTo>
                    <a:pt x="397" y="1134"/>
                  </a:lnTo>
                  <a:lnTo>
                    <a:pt x="312" y="1134"/>
                  </a:lnTo>
                  <a:lnTo>
                    <a:pt x="113" y="936"/>
                  </a:lnTo>
                  <a:lnTo>
                    <a:pt x="56" y="737"/>
                  </a:lnTo>
                  <a:lnTo>
                    <a:pt x="56" y="624"/>
                  </a:lnTo>
                  <a:lnTo>
                    <a:pt x="0" y="567"/>
                  </a:lnTo>
                  <a:lnTo>
                    <a:pt x="0" y="255"/>
                  </a:lnTo>
                  <a:lnTo>
                    <a:pt x="56" y="199"/>
                  </a:lnTo>
                  <a:lnTo>
                    <a:pt x="56" y="142"/>
                  </a:lnTo>
                  <a:lnTo>
                    <a:pt x="227" y="0"/>
                  </a:lnTo>
                  <a:lnTo>
                    <a:pt x="283" y="0"/>
                  </a:lnTo>
                  <a:lnTo>
                    <a:pt x="312" y="85"/>
                  </a:lnTo>
                  <a:lnTo>
                    <a:pt x="510" y="142"/>
                  </a:lnTo>
                  <a:lnTo>
                    <a:pt x="595" y="85"/>
                  </a:lnTo>
                  <a:lnTo>
                    <a:pt x="652" y="85"/>
                  </a:lnTo>
                  <a:lnTo>
                    <a:pt x="737" y="199"/>
                  </a:lnTo>
                  <a:lnTo>
                    <a:pt x="794" y="369"/>
                  </a:lnTo>
                  <a:lnTo>
                    <a:pt x="708" y="482"/>
                  </a:lnTo>
                  <a:lnTo>
                    <a:pt x="765" y="511"/>
                  </a:lnTo>
                  <a:lnTo>
                    <a:pt x="822" y="511"/>
                  </a:lnTo>
                  <a:lnTo>
                    <a:pt x="907" y="596"/>
                  </a:lnTo>
                  <a:lnTo>
                    <a:pt x="992" y="539"/>
                  </a:lnTo>
                  <a:lnTo>
                    <a:pt x="992" y="482"/>
                  </a:lnTo>
                  <a:lnTo>
                    <a:pt x="1105" y="511"/>
                  </a:lnTo>
                  <a:lnTo>
                    <a:pt x="1247" y="511"/>
                  </a:lnTo>
                  <a:lnTo>
                    <a:pt x="1219" y="652"/>
                  </a:lnTo>
                  <a:lnTo>
                    <a:pt x="1162" y="681"/>
                  </a:lnTo>
                  <a:lnTo>
                    <a:pt x="1105" y="681"/>
                  </a:lnTo>
                  <a:lnTo>
                    <a:pt x="935" y="794"/>
                  </a:lnTo>
                  <a:lnTo>
                    <a:pt x="907" y="908"/>
                  </a:lnTo>
                  <a:lnTo>
                    <a:pt x="935" y="936"/>
                  </a:lnTo>
                  <a:lnTo>
                    <a:pt x="879" y="936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1450975" y="5565775"/>
              <a:ext cx="1800225" cy="1395413"/>
            </a:xfrm>
            <a:custGeom>
              <a:avLst/>
              <a:gdLst>
                <a:gd name="T0" fmla="*/ 510 w 1134"/>
                <a:gd name="T1" fmla="*/ 879 h 879"/>
                <a:gd name="T2" fmla="*/ 765 w 1134"/>
                <a:gd name="T3" fmla="*/ 822 h 879"/>
                <a:gd name="T4" fmla="*/ 850 w 1134"/>
                <a:gd name="T5" fmla="*/ 765 h 879"/>
                <a:gd name="T6" fmla="*/ 963 w 1134"/>
                <a:gd name="T7" fmla="*/ 765 h 879"/>
                <a:gd name="T8" fmla="*/ 1020 w 1134"/>
                <a:gd name="T9" fmla="*/ 737 h 879"/>
                <a:gd name="T10" fmla="*/ 1020 w 1134"/>
                <a:gd name="T11" fmla="*/ 709 h 879"/>
                <a:gd name="T12" fmla="*/ 1134 w 1134"/>
                <a:gd name="T13" fmla="*/ 680 h 879"/>
                <a:gd name="T14" fmla="*/ 1134 w 1134"/>
                <a:gd name="T15" fmla="*/ 368 h 879"/>
                <a:gd name="T16" fmla="*/ 1048 w 1134"/>
                <a:gd name="T17" fmla="*/ 340 h 879"/>
                <a:gd name="T18" fmla="*/ 1048 w 1134"/>
                <a:gd name="T19" fmla="*/ 312 h 879"/>
                <a:gd name="T20" fmla="*/ 992 w 1134"/>
                <a:gd name="T21" fmla="*/ 255 h 879"/>
                <a:gd name="T22" fmla="*/ 1020 w 1134"/>
                <a:gd name="T23" fmla="*/ 198 h 879"/>
                <a:gd name="T24" fmla="*/ 992 w 1134"/>
                <a:gd name="T25" fmla="*/ 170 h 879"/>
                <a:gd name="T26" fmla="*/ 935 w 1134"/>
                <a:gd name="T27" fmla="*/ 170 h 879"/>
                <a:gd name="T28" fmla="*/ 907 w 1134"/>
                <a:gd name="T29" fmla="*/ 85 h 879"/>
                <a:gd name="T30" fmla="*/ 935 w 1134"/>
                <a:gd name="T31" fmla="*/ 57 h 879"/>
                <a:gd name="T32" fmla="*/ 1048 w 1134"/>
                <a:gd name="T33" fmla="*/ 28 h 879"/>
                <a:gd name="T34" fmla="*/ 992 w 1134"/>
                <a:gd name="T35" fmla="*/ 0 h 879"/>
                <a:gd name="T36" fmla="*/ 878 w 1134"/>
                <a:gd name="T37" fmla="*/ 0 h 879"/>
                <a:gd name="T38" fmla="*/ 793 w 1134"/>
                <a:gd name="T39" fmla="*/ 57 h 879"/>
                <a:gd name="T40" fmla="*/ 680 w 1134"/>
                <a:gd name="T41" fmla="*/ 28 h 879"/>
                <a:gd name="T42" fmla="*/ 595 w 1134"/>
                <a:gd name="T43" fmla="*/ 57 h 879"/>
                <a:gd name="T44" fmla="*/ 538 w 1134"/>
                <a:gd name="T45" fmla="*/ 57 h 879"/>
                <a:gd name="T46" fmla="*/ 510 w 1134"/>
                <a:gd name="T47" fmla="*/ 0 h 879"/>
                <a:gd name="T48" fmla="*/ 453 w 1134"/>
                <a:gd name="T49" fmla="*/ 28 h 879"/>
                <a:gd name="T50" fmla="*/ 453 w 1134"/>
                <a:gd name="T51" fmla="*/ 85 h 879"/>
                <a:gd name="T52" fmla="*/ 311 w 1134"/>
                <a:gd name="T53" fmla="*/ 113 h 879"/>
                <a:gd name="T54" fmla="*/ 255 w 1134"/>
                <a:gd name="T55" fmla="*/ 170 h 879"/>
                <a:gd name="T56" fmla="*/ 283 w 1134"/>
                <a:gd name="T57" fmla="*/ 227 h 879"/>
                <a:gd name="T58" fmla="*/ 141 w 1134"/>
                <a:gd name="T59" fmla="*/ 255 h 879"/>
                <a:gd name="T60" fmla="*/ 56 w 1134"/>
                <a:gd name="T61" fmla="*/ 425 h 879"/>
                <a:gd name="T62" fmla="*/ 85 w 1134"/>
                <a:gd name="T63" fmla="*/ 482 h 879"/>
                <a:gd name="T64" fmla="*/ 0 w 1134"/>
                <a:gd name="T65" fmla="*/ 680 h 879"/>
                <a:gd name="T66" fmla="*/ 56 w 1134"/>
                <a:gd name="T67" fmla="*/ 680 h 879"/>
                <a:gd name="T68" fmla="*/ 85 w 1134"/>
                <a:gd name="T69" fmla="*/ 765 h 879"/>
                <a:gd name="T70" fmla="*/ 283 w 1134"/>
                <a:gd name="T71" fmla="*/ 822 h 879"/>
                <a:gd name="T72" fmla="*/ 368 w 1134"/>
                <a:gd name="T73" fmla="*/ 765 h 879"/>
                <a:gd name="T74" fmla="*/ 425 w 1134"/>
                <a:gd name="T75" fmla="*/ 765 h 879"/>
                <a:gd name="T76" fmla="*/ 510 w 1134"/>
                <a:gd name="T77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4" h="879">
                  <a:moveTo>
                    <a:pt x="510" y="879"/>
                  </a:moveTo>
                  <a:lnTo>
                    <a:pt x="765" y="822"/>
                  </a:lnTo>
                  <a:lnTo>
                    <a:pt x="850" y="765"/>
                  </a:lnTo>
                  <a:lnTo>
                    <a:pt x="963" y="765"/>
                  </a:lnTo>
                  <a:lnTo>
                    <a:pt x="1020" y="737"/>
                  </a:lnTo>
                  <a:lnTo>
                    <a:pt x="1020" y="709"/>
                  </a:lnTo>
                  <a:lnTo>
                    <a:pt x="1134" y="680"/>
                  </a:lnTo>
                  <a:lnTo>
                    <a:pt x="1134" y="368"/>
                  </a:lnTo>
                  <a:lnTo>
                    <a:pt x="1048" y="340"/>
                  </a:lnTo>
                  <a:lnTo>
                    <a:pt x="1048" y="312"/>
                  </a:lnTo>
                  <a:lnTo>
                    <a:pt x="992" y="255"/>
                  </a:lnTo>
                  <a:lnTo>
                    <a:pt x="1020" y="198"/>
                  </a:lnTo>
                  <a:lnTo>
                    <a:pt x="992" y="170"/>
                  </a:lnTo>
                  <a:lnTo>
                    <a:pt x="935" y="170"/>
                  </a:lnTo>
                  <a:lnTo>
                    <a:pt x="907" y="85"/>
                  </a:lnTo>
                  <a:lnTo>
                    <a:pt x="935" y="57"/>
                  </a:lnTo>
                  <a:lnTo>
                    <a:pt x="1048" y="28"/>
                  </a:lnTo>
                  <a:lnTo>
                    <a:pt x="992" y="0"/>
                  </a:lnTo>
                  <a:lnTo>
                    <a:pt x="878" y="0"/>
                  </a:lnTo>
                  <a:lnTo>
                    <a:pt x="793" y="57"/>
                  </a:lnTo>
                  <a:lnTo>
                    <a:pt x="680" y="28"/>
                  </a:lnTo>
                  <a:lnTo>
                    <a:pt x="595" y="57"/>
                  </a:lnTo>
                  <a:lnTo>
                    <a:pt x="538" y="57"/>
                  </a:lnTo>
                  <a:lnTo>
                    <a:pt x="510" y="0"/>
                  </a:lnTo>
                  <a:lnTo>
                    <a:pt x="453" y="28"/>
                  </a:lnTo>
                  <a:lnTo>
                    <a:pt x="453" y="85"/>
                  </a:lnTo>
                  <a:lnTo>
                    <a:pt x="311" y="113"/>
                  </a:lnTo>
                  <a:lnTo>
                    <a:pt x="255" y="170"/>
                  </a:lnTo>
                  <a:lnTo>
                    <a:pt x="283" y="227"/>
                  </a:lnTo>
                  <a:lnTo>
                    <a:pt x="141" y="255"/>
                  </a:lnTo>
                  <a:lnTo>
                    <a:pt x="56" y="425"/>
                  </a:lnTo>
                  <a:lnTo>
                    <a:pt x="85" y="482"/>
                  </a:lnTo>
                  <a:lnTo>
                    <a:pt x="0" y="680"/>
                  </a:lnTo>
                  <a:lnTo>
                    <a:pt x="56" y="680"/>
                  </a:lnTo>
                  <a:lnTo>
                    <a:pt x="85" y="765"/>
                  </a:lnTo>
                  <a:lnTo>
                    <a:pt x="283" y="822"/>
                  </a:lnTo>
                  <a:lnTo>
                    <a:pt x="368" y="765"/>
                  </a:lnTo>
                  <a:lnTo>
                    <a:pt x="425" y="765"/>
                  </a:lnTo>
                  <a:lnTo>
                    <a:pt x="510" y="879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3251200" y="5475288"/>
              <a:ext cx="854075" cy="765175"/>
            </a:xfrm>
            <a:custGeom>
              <a:avLst/>
              <a:gdLst>
                <a:gd name="T0" fmla="*/ 255 w 538"/>
                <a:gd name="T1" fmla="*/ 29 h 482"/>
                <a:gd name="T2" fmla="*/ 340 w 538"/>
                <a:gd name="T3" fmla="*/ 0 h 482"/>
                <a:gd name="T4" fmla="*/ 396 w 538"/>
                <a:gd name="T5" fmla="*/ 142 h 482"/>
                <a:gd name="T6" fmla="*/ 453 w 538"/>
                <a:gd name="T7" fmla="*/ 57 h 482"/>
                <a:gd name="T8" fmla="*/ 538 w 538"/>
                <a:gd name="T9" fmla="*/ 199 h 482"/>
                <a:gd name="T10" fmla="*/ 481 w 538"/>
                <a:gd name="T11" fmla="*/ 227 h 482"/>
                <a:gd name="T12" fmla="*/ 538 w 538"/>
                <a:gd name="T13" fmla="*/ 340 h 482"/>
                <a:gd name="T14" fmla="*/ 453 w 538"/>
                <a:gd name="T15" fmla="*/ 369 h 482"/>
                <a:gd name="T16" fmla="*/ 425 w 538"/>
                <a:gd name="T17" fmla="*/ 312 h 482"/>
                <a:gd name="T18" fmla="*/ 340 w 538"/>
                <a:gd name="T19" fmla="*/ 340 h 482"/>
                <a:gd name="T20" fmla="*/ 311 w 538"/>
                <a:gd name="T21" fmla="*/ 397 h 482"/>
                <a:gd name="T22" fmla="*/ 226 w 538"/>
                <a:gd name="T23" fmla="*/ 482 h 482"/>
                <a:gd name="T24" fmla="*/ 170 w 538"/>
                <a:gd name="T25" fmla="*/ 482 h 482"/>
                <a:gd name="T26" fmla="*/ 113 w 538"/>
                <a:gd name="T27" fmla="*/ 397 h 482"/>
                <a:gd name="T28" fmla="*/ 0 w 538"/>
                <a:gd name="T29" fmla="*/ 255 h 482"/>
                <a:gd name="T30" fmla="*/ 141 w 538"/>
                <a:gd name="T31" fmla="*/ 199 h 482"/>
                <a:gd name="T32" fmla="*/ 255 w 538"/>
                <a:gd name="T33" fmla="*/ 114 h 482"/>
                <a:gd name="T34" fmla="*/ 255 w 538"/>
                <a:gd name="T35" fmla="*/ 29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8" h="482">
                  <a:moveTo>
                    <a:pt x="255" y="29"/>
                  </a:moveTo>
                  <a:lnTo>
                    <a:pt x="340" y="0"/>
                  </a:lnTo>
                  <a:lnTo>
                    <a:pt x="396" y="142"/>
                  </a:lnTo>
                  <a:lnTo>
                    <a:pt x="453" y="57"/>
                  </a:lnTo>
                  <a:lnTo>
                    <a:pt x="538" y="199"/>
                  </a:lnTo>
                  <a:lnTo>
                    <a:pt x="481" y="227"/>
                  </a:lnTo>
                  <a:lnTo>
                    <a:pt x="538" y="340"/>
                  </a:lnTo>
                  <a:lnTo>
                    <a:pt x="453" y="369"/>
                  </a:lnTo>
                  <a:lnTo>
                    <a:pt x="425" y="312"/>
                  </a:lnTo>
                  <a:lnTo>
                    <a:pt x="340" y="340"/>
                  </a:lnTo>
                  <a:lnTo>
                    <a:pt x="311" y="397"/>
                  </a:lnTo>
                  <a:lnTo>
                    <a:pt x="226" y="482"/>
                  </a:lnTo>
                  <a:lnTo>
                    <a:pt x="170" y="482"/>
                  </a:lnTo>
                  <a:lnTo>
                    <a:pt x="113" y="397"/>
                  </a:lnTo>
                  <a:lnTo>
                    <a:pt x="0" y="255"/>
                  </a:lnTo>
                  <a:lnTo>
                    <a:pt x="141" y="199"/>
                  </a:lnTo>
                  <a:lnTo>
                    <a:pt x="255" y="114"/>
                  </a:lnTo>
                  <a:lnTo>
                    <a:pt x="255" y="29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>
              <a:off x="3970338" y="5430838"/>
              <a:ext cx="944563" cy="855663"/>
            </a:xfrm>
            <a:custGeom>
              <a:avLst/>
              <a:gdLst>
                <a:gd name="T0" fmla="*/ 0 w 595"/>
                <a:gd name="T1" fmla="*/ 85 h 539"/>
                <a:gd name="T2" fmla="*/ 114 w 595"/>
                <a:gd name="T3" fmla="*/ 57 h 539"/>
                <a:gd name="T4" fmla="*/ 142 w 595"/>
                <a:gd name="T5" fmla="*/ 0 h 539"/>
                <a:gd name="T6" fmla="*/ 255 w 595"/>
                <a:gd name="T7" fmla="*/ 28 h 539"/>
                <a:gd name="T8" fmla="*/ 255 w 595"/>
                <a:gd name="T9" fmla="*/ 85 h 539"/>
                <a:gd name="T10" fmla="*/ 284 w 595"/>
                <a:gd name="T11" fmla="*/ 113 h 539"/>
                <a:gd name="T12" fmla="*/ 369 w 595"/>
                <a:gd name="T13" fmla="*/ 85 h 539"/>
                <a:gd name="T14" fmla="*/ 425 w 595"/>
                <a:gd name="T15" fmla="*/ 113 h 539"/>
                <a:gd name="T16" fmla="*/ 482 w 595"/>
                <a:gd name="T17" fmla="*/ 85 h 539"/>
                <a:gd name="T18" fmla="*/ 595 w 595"/>
                <a:gd name="T19" fmla="*/ 85 h 539"/>
                <a:gd name="T20" fmla="*/ 482 w 595"/>
                <a:gd name="T21" fmla="*/ 170 h 539"/>
                <a:gd name="T22" fmla="*/ 482 w 595"/>
                <a:gd name="T23" fmla="*/ 283 h 539"/>
                <a:gd name="T24" fmla="*/ 539 w 595"/>
                <a:gd name="T25" fmla="*/ 283 h 539"/>
                <a:gd name="T26" fmla="*/ 539 w 595"/>
                <a:gd name="T27" fmla="*/ 368 h 539"/>
                <a:gd name="T28" fmla="*/ 425 w 595"/>
                <a:gd name="T29" fmla="*/ 453 h 539"/>
                <a:gd name="T30" fmla="*/ 340 w 595"/>
                <a:gd name="T31" fmla="*/ 482 h 539"/>
                <a:gd name="T32" fmla="*/ 255 w 595"/>
                <a:gd name="T33" fmla="*/ 482 h 539"/>
                <a:gd name="T34" fmla="*/ 170 w 595"/>
                <a:gd name="T35" fmla="*/ 539 h 539"/>
                <a:gd name="T36" fmla="*/ 85 w 595"/>
                <a:gd name="T37" fmla="*/ 453 h 539"/>
                <a:gd name="T38" fmla="*/ 0 w 595"/>
                <a:gd name="T39" fmla="*/ 397 h 539"/>
                <a:gd name="T40" fmla="*/ 85 w 595"/>
                <a:gd name="T41" fmla="*/ 368 h 539"/>
                <a:gd name="T42" fmla="*/ 28 w 595"/>
                <a:gd name="T43" fmla="*/ 255 h 539"/>
                <a:gd name="T44" fmla="*/ 85 w 595"/>
                <a:gd name="T45" fmla="*/ 227 h 539"/>
                <a:gd name="T46" fmla="*/ 0 w 595"/>
                <a:gd name="T47" fmla="*/ 85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5" h="539">
                  <a:moveTo>
                    <a:pt x="0" y="85"/>
                  </a:moveTo>
                  <a:lnTo>
                    <a:pt x="114" y="57"/>
                  </a:lnTo>
                  <a:lnTo>
                    <a:pt x="142" y="0"/>
                  </a:lnTo>
                  <a:lnTo>
                    <a:pt x="255" y="28"/>
                  </a:lnTo>
                  <a:lnTo>
                    <a:pt x="255" y="85"/>
                  </a:lnTo>
                  <a:lnTo>
                    <a:pt x="284" y="113"/>
                  </a:lnTo>
                  <a:lnTo>
                    <a:pt x="369" y="85"/>
                  </a:lnTo>
                  <a:lnTo>
                    <a:pt x="425" y="113"/>
                  </a:lnTo>
                  <a:lnTo>
                    <a:pt x="482" y="85"/>
                  </a:lnTo>
                  <a:lnTo>
                    <a:pt x="595" y="85"/>
                  </a:lnTo>
                  <a:lnTo>
                    <a:pt x="482" y="170"/>
                  </a:lnTo>
                  <a:lnTo>
                    <a:pt x="482" y="283"/>
                  </a:lnTo>
                  <a:lnTo>
                    <a:pt x="539" y="283"/>
                  </a:lnTo>
                  <a:lnTo>
                    <a:pt x="539" y="368"/>
                  </a:lnTo>
                  <a:lnTo>
                    <a:pt x="425" y="453"/>
                  </a:lnTo>
                  <a:lnTo>
                    <a:pt x="340" y="482"/>
                  </a:lnTo>
                  <a:lnTo>
                    <a:pt x="255" y="482"/>
                  </a:lnTo>
                  <a:lnTo>
                    <a:pt x="170" y="539"/>
                  </a:lnTo>
                  <a:lnTo>
                    <a:pt x="85" y="453"/>
                  </a:lnTo>
                  <a:lnTo>
                    <a:pt x="0" y="397"/>
                  </a:lnTo>
                  <a:lnTo>
                    <a:pt x="85" y="368"/>
                  </a:lnTo>
                  <a:lnTo>
                    <a:pt x="28" y="255"/>
                  </a:lnTo>
                  <a:lnTo>
                    <a:pt x="85" y="227"/>
                  </a:lnTo>
                  <a:lnTo>
                    <a:pt x="0" y="85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auto">
            <a:xfrm>
              <a:off x="4645025" y="6015038"/>
              <a:ext cx="495300" cy="630238"/>
            </a:xfrm>
            <a:custGeom>
              <a:avLst/>
              <a:gdLst>
                <a:gd name="T0" fmla="*/ 114 w 312"/>
                <a:gd name="T1" fmla="*/ 0 h 397"/>
                <a:gd name="T2" fmla="*/ 199 w 312"/>
                <a:gd name="T3" fmla="*/ 57 h 397"/>
                <a:gd name="T4" fmla="*/ 199 w 312"/>
                <a:gd name="T5" fmla="*/ 114 h 397"/>
                <a:gd name="T6" fmla="*/ 256 w 312"/>
                <a:gd name="T7" fmla="*/ 114 h 397"/>
                <a:gd name="T8" fmla="*/ 312 w 312"/>
                <a:gd name="T9" fmla="*/ 284 h 397"/>
                <a:gd name="T10" fmla="*/ 29 w 312"/>
                <a:gd name="T11" fmla="*/ 397 h 397"/>
                <a:gd name="T12" fmla="*/ 29 w 312"/>
                <a:gd name="T13" fmla="*/ 284 h 397"/>
                <a:gd name="T14" fmla="*/ 57 w 312"/>
                <a:gd name="T15" fmla="*/ 142 h 397"/>
                <a:gd name="T16" fmla="*/ 0 w 312"/>
                <a:gd name="T17" fmla="*/ 85 h 397"/>
                <a:gd name="T18" fmla="*/ 114 w 312"/>
                <a:gd name="T19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" h="397">
                  <a:moveTo>
                    <a:pt x="114" y="0"/>
                  </a:moveTo>
                  <a:lnTo>
                    <a:pt x="199" y="57"/>
                  </a:lnTo>
                  <a:lnTo>
                    <a:pt x="199" y="114"/>
                  </a:lnTo>
                  <a:lnTo>
                    <a:pt x="256" y="114"/>
                  </a:lnTo>
                  <a:lnTo>
                    <a:pt x="312" y="284"/>
                  </a:lnTo>
                  <a:lnTo>
                    <a:pt x="29" y="397"/>
                  </a:lnTo>
                  <a:lnTo>
                    <a:pt x="29" y="284"/>
                  </a:lnTo>
                  <a:lnTo>
                    <a:pt x="57" y="142"/>
                  </a:lnTo>
                  <a:lnTo>
                    <a:pt x="0" y="85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4826000" y="5880100"/>
              <a:ext cx="1214438" cy="585788"/>
            </a:xfrm>
            <a:custGeom>
              <a:avLst/>
              <a:gdLst>
                <a:gd name="T0" fmla="*/ 198 w 765"/>
                <a:gd name="T1" fmla="*/ 369 h 369"/>
                <a:gd name="T2" fmla="*/ 510 w 765"/>
                <a:gd name="T3" fmla="*/ 312 h 369"/>
                <a:gd name="T4" fmla="*/ 709 w 765"/>
                <a:gd name="T5" fmla="*/ 227 h 369"/>
                <a:gd name="T6" fmla="*/ 709 w 765"/>
                <a:gd name="T7" fmla="*/ 170 h 369"/>
                <a:gd name="T8" fmla="*/ 765 w 765"/>
                <a:gd name="T9" fmla="*/ 142 h 369"/>
                <a:gd name="T10" fmla="*/ 737 w 765"/>
                <a:gd name="T11" fmla="*/ 85 h 369"/>
                <a:gd name="T12" fmla="*/ 652 w 765"/>
                <a:gd name="T13" fmla="*/ 85 h 369"/>
                <a:gd name="T14" fmla="*/ 623 w 765"/>
                <a:gd name="T15" fmla="*/ 142 h 369"/>
                <a:gd name="T16" fmla="*/ 567 w 765"/>
                <a:gd name="T17" fmla="*/ 142 h 369"/>
                <a:gd name="T18" fmla="*/ 538 w 765"/>
                <a:gd name="T19" fmla="*/ 199 h 369"/>
                <a:gd name="T20" fmla="*/ 482 w 765"/>
                <a:gd name="T21" fmla="*/ 170 h 369"/>
                <a:gd name="T22" fmla="*/ 510 w 765"/>
                <a:gd name="T23" fmla="*/ 142 h 369"/>
                <a:gd name="T24" fmla="*/ 425 w 765"/>
                <a:gd name="T25" fmla="*/ 114 h 369"/>
                <a:gd name="T26" fmla="*/ 425 w 765"/>
                <a:gd name="T27" fmla="*/ 57 h 369"/>
                <a:gd name="T28" fmla="*/ 283 w 765"/>
                <a:gd name="T29" fmla="*/ 29 h 369"/>
                <a:gd name="T30" fmla="*/ 198 w 765"/>
                <a:gd name="T31" fmla="*/ 0 h 369"/>
                <a:gd name="T32" fmla="*/ 113 w 765"/>
                <a:gd name="T33" fmla="*/ 57 h 369"/>
                <a:gd name="T34" fmla="*/ 0 w 765"/>
                <a:gd name="T35" fmla="*/ 85 h 369"/>
                <a:gd name="T36" fmla="*/ 85 w 765"/>
                <a:gd name="T37" fmla="*/ 142 h 369"/>
                <a:gd name="T38" fmla="*/ 85 w 765"/>
                <a:gd name="T39" fmla="*/ 199 h 369"/>
                <a:gd name="T40" fmla="*/ 142 w 765"/>
                <a:gd name="T41" fmla="*/ 199 h 369"/>
                <a:gd name="T42" fmla="*/ 198 w 765"/>
                <a:gd name="T43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5" h="369">
                  <a:moveTo>
                    <a:pt x="198" y="369"/>
                  </a:moveTo>
                  <a:lnTo>
                    <a:pt x="510" y="312"/>
                  </a:lnTo>
                  <a:lnTo>
                    <a:pt x="709" y="227"/>
                  </a:lnTo>
                  <a:lnTo>
                    <a:pt x="709" y="170"/>
                  </a:lnTo>
                  <a:lnTo>
                    <a:pt x="765" y="142"/>
                  </a:lnTo>
                  <a:lnTo>
                    <a:pt x="737" y="85"/>
                  </a:lnTo>
                  <a:lnTo>
                    <a:pt x="652" y="85"/>
                  </a:lnTo>
                  <a:lnTo>
                    <a:pt x="623" y="142"/>
                  </a:lnTo>
                  <a:lnTo>
                    <a:pt x="567" y="142"/>
                  </a:lnTo>
                  <a:lnTo>
                    <a:pt x="538" y="199"/>
                  </a:lnTo>
                  <a:lnTo>
                    <a:pt x="482" y="170"/>
                  </a:lnTo>
                  <a:lnTo>
                    <a:pt x="510" y="142"/>
                  </a:lnTo>
                  <a:lnTo>
                    <a:pt x="425" y="114"/>
                  </a:lnTo>
                  <a:lnTo>
                    <a:pt x="425" y="57"/>
                  </a:lnTo>
                  <a:lnTo>
                    <a:pt x="283" y="29"/>
                  </a:lnTo>
                  <a:lnTo>
                    <a:pt x="198" y="0"/>
                  </a:lnTo>
                  <a:lnTo>
                    <a:pt x="113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85" y="199"/>
                  </a:lnTo>
                  <a:lnTo>
                    <a:pt x="142" y="199"/>
                  </a:lnTo>
                  <a:lnTo>
                    <a:pt x="198" y="369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auto">
            <a:xfrm>
              <a:off x="3386138" y="3765550"/>
              <a:ext cx="2070100" cy="1935163"/>
            </a:xfrm>
            <a:custGeom>
              <a:avLst/>
              <a:gdLst>
                <a:gd name="T0" fmla="*/ 963 w 1304"/>
                <a:gd name="T1" fmla="*/ 1134 h 1219"/>
                <a:gd name="T2" fmla="*/ 850 w 1304"/>
                <a:gd name="T3" fmla="*/ 1134 h 1219"/>
                <a:gd name="T4" fmla="*/ 793 w 1304"/>
                <a:gd name="T5" fmla="*/ 1162 h 1219"/>
                <a:gd name="T6" fmla="*/ 737 w 1304"/>
                <a:gd name="T7" fmla="*/ 1134 h 1219"/>
                <a:gd name="T8" fmla="*/ 652 w 1304"/>
                <a:gd name="T9" fmla="*/ 1162 h 1219"/>
                <a:gd name="T10" fmla="*/ 623 w 1304"/>
                <a:gd name="T11" fmla="*/ 1134 h 1219"/>
                <a:gd name="T12" fmla="*/ 623 w 1304"/>
                <a:gd name="T13" fmla="*/ 1077 h 1219"/>
                <a:gd name="T14" fmla="*/ 510 w 1304"/>
                <a:gd name="T15" fmla="*/ 1049 h 1219"/>
                <a:gd name="T16" fmla="*/ 482 w 1304"/>
                <a:gd name="T17" fmla="*/ 1106 h 1219"/>
                <a:gd name="T18" fmla="*/ 368 w 1304"/>
                <a:gd name="T19" fmla="*/ 1134 h 1219"/>
                <a:gd name="T20" fmla="*/ 311 w 1304"/>
                <a:gd name="T21" fmla="*/ 1219 h 1219"/>
                <a:gd name="T22" fmla="*/ 255 w 1304"/>
                <a:gd name="T23" fmla="*/ 1077 h 1219"/>
                <a:gd name="T24" fmla="*/ 170 w 1304"/>
                <a:gd name="T25" fmla="*/ 1106 h 1219"/>
                <a:gd name="T26" fmla="*/ 141 w 1304"/>
                <a:gd name="T27" fmla="*/ 1077 h 1219"/>
                <a:gd name="T28" fmla="*/ 141 w 1304"/>
                <a:gd name="T29" fmla="*/ 992 h 1219"/>
                <a:gd name="T30" fmla="*/ 28 w 1304"/>
                <a:gd name="T31" fmla="*/ 879 h 1219"/>
                <a:gd name="T32" fmla="*/ 28 w 1304"/>
                <a:gd name="T33" fmla="*/ 794 h 1219"/>
                <a:gd name="T34" fmla="*/ 85 w 1304"/>
                <a:gd name="T35" fmla="*/ 709 h 1219"/>
                <a:gd name="T36" fmla="*/ 56 w 1304"/>
                <a:gd name="T37" fmla="*/ 595 h 1219"/>
                <a:gd name="T38" fmla="*/ 28 w 1304"/>
                <a:gd name="T39" fmla="*/ 567 h 1219"/>
                <a:gd name="T40" fmla="*/ 56 w 1304"/>
                <a:gd name="T41" fmla="*/ 510 h 1219"/>
                <a:gd name="T42" fmla="*/ 56 w 1304"/>
                <a:gd name="T43" fmla="*/ 397 h 1219"/>
                <a:gd name="T44" fmla="*/ 0 w 1304"/>
                <a:gd name="T45" fmla="*/ 283 h 1219"/>
                <a:gd name="T46" fmla="*/ 28 w 1304"/>
                <a:gd name="T47" fmla="*/ 170 h 1219"/>
                <a:gd name="T48" fmla="*/ 113 w 1304"/>
                <a:gd name="T49" fmla="*/ 170 h 1219"/>
                <a:gd name="T50" fmla="*/ 198 w 1304"/>
                <a:gd name="T51" fmla="*/ 57 h 1219"/>
                <a:gd name="T52" fmla="*/ 311 w 1304"/>
                <a:gd name="T53" fmla="*/ 113 h 1219"/>
                <a:gd name="T54" fmla="*/ 368 w 1304"/>
                <a:gd name="T55" fmla="*/ 142 h 1219"/>
                <a:gd name="T56" fmla="*/ 453 w 1304"/>
                <a:gd name="T57" fmla="*/ 113 h 1219"/>
                <a:gd name="T58" fmla="*/ 482 w 1304"/>
                <a:gd name="T59" fmla="*/ 113 h 1219"/>
                <a:gd name="T60" fmla="*/ 567 w 1304"/>
                <a:gd name="T61" fmla="*/ 0 h 1219"/>
                <a:gd name="T62" fmla="*/ 765 w 1304"/>
                <a:gd name="T63" fmla="*/ 28 h 1219"/>
                <a:gd name="T64" fmla="*/ 765 w 1304"/>
                <a:gd name="T65" fmla="*/ 57 h 1219"/>
                <a:gd name="T66" fmla="*/ 765 w 1304"/>
                <a:gd name="T67" fmla="*/ 198 h 1219"/>
                <a:gd name="T68" fmla="*/ 793 w 1304"/>
                <a:gd name="T69" fmla="*/ 227 h 1219"/>
                <a:gd name="T70" fmla="*/ 793 w 1304"/>
                <a:gd name="T71" fmla="*/ 312 h 1219"/>
                <a:gd name="T72" fmla="*/ 850 w 1304"/>
                <a:gd name="T73" fmla="*/ 454 h 1219"/>
                <a:gd name="T74" fmla="*/ 850 w 1304"/>
                <a:gd name="T75" fmla="*/ 482 h 1219"/>
                <a:gd name="T76" fmla="*/ 907 w 1304"/>
                <a:gd name="T77" fmla="*/ 510 h 1219"/>
                <a:gd name="T78" fmla="*/ 992 w 1304"/>
                <a:gd name="T79" fmla="*/ 680 h 1219"/>
                <a:gd name="T80" fmla="*/ 935 w 1304"/>
                <a:gd name="T81" fmla="*/ 737 h 1219"/>
                <a:gd name="T82" fmla="*/ 963 w 1304"/>
                <a:gd name="T83" fmla="*/ 822 h 1219"/>
                <a:gd name="T84" fmla="*/ 992 w 1304"/>
                <a:gd name="T85" fmla="*/ 850 h 1219"/>
                <a:gd name="T86" fmla="*/ 1049 w 1304"/>
                <a:gd name="T87" fmla="*/ 794 h 1219"/>
                <a:gd name="T88" fmla="*/ 1105 w 1304"/>
                <a:gd name="T89" fmla="*/ 822 h 1219"/>
                <a:gd name="T90" fmla="*/ 1190 w 1304"/>
                <a:gd name="T91" fmla="*/ 794 h 1219"/>
                <a:gd name="T92" fmla="*/ 1247 w 1304"/>
                <a:gd name="T93" fmla="*/ 822 h 1219"/>
                <a:gd name="T94" fmla="*/ 1304 w 1304"/>
                <a:gd name="T95" fmla="*/ 850 h 1219"/>
                <a:gd name="T96" fmla="*/ 1304 w 1304"/>
                <a:gd name="T97" fmla="*/ 935 h 1219"/>
                <a:gd name="T98" fmla="*/ 1219 w 1304"/>
                <a:gd name="T99" fmla="*/ 907 h 1219"/>
                <a:gd name="T100" fmla="*/ 1134 w 1304"/>
                <a:gd name="T101" fmla="*/ 935 h 1219"/>
                <a:gd name="T102" fmla="*/ 1134 w 1304"/>
                <a:gd name="T103" fmla="*/ 1021 h 1219"/>
                <a:gd name="T104" fmla="*/ 1077 w 1304"/>
                <a:gd name="T105" fmla="*/ 1106 h 1219"/>
                <a:gd name="T106" fmla="*/ 1020 w 1304"/>
                <a:gd name="T107" fmla="*/ 1106 h 1219"/>
                <a:gd name="T108" fmla="*/ 963 w 1304"/>
                <a:gd name="T109" fmla="*/ 113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4" h="1219">
                  <a:moveTo>
                    <a:pt x="963" y="1134"/>
                  </a:moveTo>
                  <a:lnTo>
                    <a:pt x="850" y="1134"/>
                  </a:lnTo>
                  <a:lnTo>
                    <a:pt x="793" y="1162"/>
                  </a:lnTo>
                  <a:lnTo>
                    <a:pt x="737" y="1134"/>
                  </a:lnTo>
                  <a:lnTo>
                    <a:pt x="652" y="1162"/>
                  </a:lnTo>
                  <a:lnTo>
                    <a:pt x="623" y="1134"/>
                  </a:lnTo>
                  <a:lnTo>
                    <a:pt x="623" y="1077"/>
                  </a:lnTo>
                  <a:lnTo>
                    <a:pt x="510" y="1049"/>
                  </a:lnTo>
                  <a:lnTo>
                    <a:pt x="482" y="1106"/>
                  </a:lnTo>
                  <a:lnTo>
                    <a:pt x="368" y="1134"/>
                  </a:lnTo>
                  <a:lnTo>
                    <a:pt x="311" y="1219"/>
                  </a:lnTo>
                  <a:lnTo>
                    <a:pt x="255" y="1077"/>
                  </a:lnTo>
                  <a:lnTo>
                    <a:pt x="170" y="1106"/>
                  </a:lnTo>
                  <a:lnTo>
                    <a:pt x="141" y="1077"/>
                  </a:lnTo>
                  <a:lnTo>
                    <a:pt x="141" y="992"/>
                  </a:lnTo>
                  <a:lnTo>
                    <a:pt x="28" y="879"/>
                  </a:lnTo>
                  <a:lnTo>
                    <a:pt x="28" y="794"/>
                  </a:lnTo>
                  <a:lnTo>
                    <a:pt x="85" y="709"/>
                  </a:lnTo>
                  <a:lnTo>
                    <a:pt x="56" y="595"/>
                  </a:lnTo>
                  <a:lnTo>
                    <a:pt x="28" y="567"/>
                  </a:lnTo>
                  <a:lnTo>
                    <a:pt x="56" y="510"/>
                  </a:lnTo>
                  <a:lnTo>
                    <a:pt x="56" y="397"/>
                  </a:lnTo>
                  <a:lnTo>
                    <a:pt x="0" y="283"/>
                  </a:lnTo>
                  <a:lnTo>
                    <a:pt x="28" y="170"/>
                  </a:lnTo>
                  <a:lnTo>
                    <a:pt x="113" y="170"/>
                  </a:lnTo>
                  <a:lnTo>
                    <a:pt x="198" y="57"/>
                  </a:lnTo>
                  <a:lnTo>
                    <a:pt x="311" y="113"/>
                  </a:lnTo>
                  <a:lnTo>
                    <a:pt x="368" y="142"/>
                  </a:lnTo>
                  <a:lnTo>
                    <a:pt x="453" y="113"/>
                  </a:lnTo>
                  <a:lnTo>
                    <a:pt x="482" y="113"/>
                  </a:lnTo>
                  <a:lnTo>
                    <a:pt x="567" y="0"/>
                  </a:lnTo>
                  <a:lnTo>
                    <a:pt x="765" y="28"/>
                  </a:lnTo>
                  <a:lnTo>
                    <a:pt x="765" y="57"/>
                  </a:lnTo>
                  <a:lnTo>
                    <a:pt x="765" y="198"/>
                  </a:lnTo>
                  <a:lnTo>
                    <a:pt x="793" y="227"/>
                  </a:lnTo>
                  <a:lnTo>
                    <a:pt x="793" y="312"/>
                  </a:lnTo>
                  <a:lnTo>
                    <a:pt x="850" y="454"/>
                  </a:lnTo>
                  <a:lnTo>
                    <a:pt x="850" y="482"/>
                  </a:lnTo>
                  <a:lnTo>
                    <a:pt x="907" y="510"/>
                  </a:lnTo>
                  <a:lnTo>
                    <a:pt x="992" y="680"/>
                  </a:lnTo>
                  <a:lnTo>
                    <a:pt x="935" y="737"/>
                  </a:lnTo>
                  <a:lnTo>
                    <a:pt x="963" y="822"/>
                  </a:lnTo>
                  <a:lnTo>
                    <a:pt x="992" y="850"/>
                  </a:lnTo>
                  <a:lnTo>
                    <a:pt x="1049" y="794"/>
                  </a:lnTo>
                  <a:lnTo>
                    <a:pt x="1105" y="822"/>
                  </a:lnTo>
                  <a:lnTo>
                    <a:pt x="1190" y="794"/>
                  </a:lnTo>
                  <a:lnTo>
                    <a:pt x="1247" y="822"/>
                  </a:lnTo>
                  <a:lnTo>
                    <a:pt x="1304" y="850"/>
                  </a:lnTo>
                  <a:lnTo>
                    <a:pt x="1304" y="935"/>
                  </a:lnTo>
                  <a:lnTo>
                    <a:pt x="1219" y="907"/>
                  </a:lnTo>
                  <a:lnTo>
                    <a:pt x="1134" y="935"/>
                  </a:lnTo>
                  <a:lnTo>
                    <a:pt x="1134" y="1021"/>
                  </a:lnTo>
                  <a:lnTo>
                    <a:pt x="1077" y="1106"/>
                  </a:lnTo>
                  <a:lnTo>
                    <a:pt x="1020" y="1106"/>
                  </a:lnTo>
                  <a:lnTo>
                    <a:pt x="963" y="1134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3656013" y="2460625"/>
              <a:ext cx="1935163" cy="1530350"/>
            </a:xfrm>
            <a:custGeom>
              <a:avLst/>
              <a:gdLst>
                <a:gd name="T0" fmla="*/ 595 w 1219"/>
                <a:gd name="T1" fmla="*/ 907 h 964"/>
                <a:gd name="T2" fmla="*/ 652 w 1219"/>
                <a:gd name="T3" fmla="*/ 850 h 964"/>
                <a:gd name="T4" fmla="*/ 652 w 1219"/>
                <a:gd name="T5" fmla="*/ 822 h 964"/>
                <a:gd name="T6" fmla="*/ 737 w 1219"/>
                <a:gd name="T7" fmla="*/ 794 h 964"/>
                <a:gd name="T8" fmla="*/ 793 w 1219"/>
                <a:gd name="T9" fmla="*/ 822 h 964"/>
                <a:gd name="T10" fmla="*/ 964 w 1219"/>
                <a:gd name="T11" fmla="*/ 794 h 964"/>
                <a:gd name="T12" fmla="*/ 1105 w 1219"/>
                <a:gd name="T13" fmla="*/ 822 h 964"/>
                <a:gd name="T14" fmla="*/ 1134 w 1219"/>
                <a:gd name="T15" fmla="*/ 794 h 964"/>
                <a:gd name="T16" fmla="*/ 1219 w 1219"/>
                <a:gd name="T17" fmla="*/ 680 h 964"/>
                <a:gd name="T18" fmla="*/ 1190 w 1219"/>
                <a:gd name="T19" fmla="*/ 595 h 964"/>
                <a:gd name="T20" fmla="*/ 1134 w 1219"/>
                <a:gd name="T21" fmla="*/ 595 h 964"/>
                <a:gd name="T22" fmla="*/ 1049 w 1219"/>
                <a:gd name="T23" fmla="*/ 482 h 964"/>
                <a:gd name="T24" fmla="*/ 1049 w 1219"/>
                <a:gd name="T25" fmla="*/ 425 h 964"/>
                <a:gd name="T26" fmla="*/ 992 w 1219"/>
                <a:gd name="T27" fmla="*/ 397 h 964"/>
                <a:gd name="T28" fmla="*/ 992 w 1219"/>
                <a:gd name="T29" fmla="*/ 340 h 964"/>
                <a:gd name="T30" fmla="*/ 935 w 1219"/>
                <a:gd name="T31" fmla="*/ 340 h 964"/>
                <a:gd name="T32" fmla="*/ 879 w 1219"/>
                <a:gd name="T33" fmla="*/ 283 h 964"/>
                <a:gd name="T34" fmla="*/ 879 w 1219"/>
                <a:gd name="T35" fmla="*/ 227 h 964"/>
                <a:gd name="T36" fmla="*/ 850 w 1219"/>
                <a:gd name="T37" fmla="*/ 170 h 964"/>
                <a:gd name="T38" fmla="*/ 822 w 1219"/>
                <a:gd name="T39" fmla="*/ 170 h 964"/>
                <a:gd name="T40" fmla="*/ 708 w 1219"/>
                <a:gd name="T41" fmla="*/ 0 h 964"/>
                <a:gd name="T42" fmla="*/ 623 w 1219"/>
                <a:gd name="T43" fmla="*/ 57 h 964"/>
                <a:gd name="T44" fmla="*/ 595 w 1219"/>
                <a:gd name="T45" fmla="*/ 28 h 964"/>
                <a:gd name="T46" fmla="*/ 482 w 1219"/>
                <a:gd name="T47" fmla="*/ 57 h 964"/>
                <a:gd name="T48" fmla="*/ 510 w 1219"/>
                <a:gd name="T49" fmla="*/ 85 h 964"/>
                <a:gd name="T50" fmla="*/ 425 w 1219"/>
                <a:gd name="T51" fmla="*/ 198 h 964"/>
                <a:gd name="T52" fmla="*/ 425 w 1219"/>
                <a:gd name="T53" fmla="*/ 255 h 964"/>
                <a:gd name="T54" fmla="*/ 368 w 1219"/>
                <a:gd name="T55" fmla="*/ 255 h 964"/>
                <a:gd name="T56" fmla="*/ 340 w 1219"/>
                <a:gd name="T57" fmla="*/ 340 h 964"/>
                <a:gd name="T58" fmla="*/ 255 w 1219"/>
                <a:gd name="T59" fmla="*/ 340 h 964"/>
                <a:gd name="T60" fmla="*/ 113 w 1219"/>
                <a:gd name="T61" fmla="*/ 482 h 964"/>
                <a:gd name="T62" fmla="*/ 113 w 1219"/>
                <a:gd name="T63" fmla="*/ 538 h 964"/>
                <a:gd name="T64" fmla="*/ 56 w 1219"/>
                <a:gd name="T65" fmla="*/ 595 h 964"/>
                <a:gd name="T66" fmla="*/ 0 w 1219"/>
                <a:gd name="T67" fmla="*/ 680 h 964"/>
                <a:gd name="T68" fmla="*/ 56 w 1219"/>
                <a:gd name="T69" fmla="*/ 765 h 964"/>
                <a:gd name="T70" fmla="*/ 28 w 1219"/>
                <a:gd name="T71" fmla="*/ 879 h 964"/>
                <a:gd name="T72" fmla="*/ 198 w 1219"/>
                <a:gd name="T73" fmla="*/ 964 h 964"/>
                <a:gd name="T74" fmla="*/ 283 w 1219"/>
                <a:gd name="T75" fmla="*/ 935 h 964"/>
                <a:gd name="T76" fmla="*/ 312 w 1219"/>
                <a:gd name="T77" fmla="*/ 935 h 964"/>
                <a:gd name="T78" fmla="*/ 397 w 1219"/>
                <a:gd name="T79" fmla="*/ 822 h 964"/>
                <a:gd name="T80" fmla="*/ 595 w 1219"/>
                <a:gd name="T81" fmla="*/ 850 h 964"/>
                <a:gd name="T82" fmla="*/ 595 w 1219"/>
                <a:gd name="T83" fmla="*/ 90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9" h="964">
                  <a:moveTo>
                    <a:pt x="595" y="907"/>
                  </a:moveTo>
                  <a:lnTo>
                    <a:pt x="652" y="850"/>
                  </a:lnTo>
                  <a:lnTo>
                    <a:pt x="652" y="822"/>
                  </a:lnTo>
                  <a:lnTo>
                    <a:pt x="737" y="794"/>
                  </a:lnTo>
                  <a:lnTo>
                    <a:pt x="793" y="822"/>
                  </a:lnTo>
                  <a:lnTo>
                    <a:pt x="964" y="794"/>
                  </a:lnTo>
                  <a:lnTo>
                    <a:pt x="1105" y="822"/>
                  </a:lnTo>
                  <a:lnTo>
                    <a:pt x="1134" y="794"/>
                  </a:lnTo>
                  <a:lnTo>
                    <a:pt x="1219" y="680"/>
                  </a:lnTo>
                  <a:lnTo>
                    <a:pt x="1190" y="595"/>
                  </a:lnTo>
                  <a:lnTo>
                    <a:pt x="1134" y="595"/>
                  </a:lnTo>
                  <a:lnTo>
                    <a:pt x="1049" y="482"/>
                  </a:lnTo>
                  <a:lnTo>
                    <a:pt x="1049" y="425"/>
                  </a:lnTo>
                  <a:lnTo>
                    <a:pt x="992" y="397"/>
                  </a:lnTo>
                  <a:lnTo>
                    <a:pt x="992" y="340"/>
                  </a:lnTo>
                  <a:lnTo>
                    <a:pt x="935" y="340"/>
                  </a:lnTo>
                  <a:lnTo>
                    <a:pt x="879" y="283"/>
                  </a:lnTo>
                  <a:lnTo>
                    <a:pt x="879" y="227"/>
                  </a:lnTo>
                  <a:lnTo>
                    <a:pt x="850" y="170"/>
                  </a:lnTo>
                  <a:lnTo>
                    <a:pt x="822" y="170"/>
                  </a:lnTo>
                  <a:lnTo>
                    <a:pt x="708" y="0"/>
                  </a:lnTo>
                  <a:lnTo>
                    <a:pt x="623" y="57"/>
                  </a:lnTo>
                  <a:lnTo>
                    <a:pt x="595" y="28"/>
                  </a:lnTo>
                  <a:lnTo>
                    <a:pt x="482" y="57"/>
                  </a:lnTo>
                  <a:lnTo>
                    <a:pt x="510" y="85"/>
                  </a:lnTo>
                  <a:lnTo>
                    <a:pt x="425" y="198"/>
                  </a:lnTo>
                  <a:lnTo>
                    <a:pt x="425" y="255"/>
                  </a:lnTo>
                  <a:lnTo>
                    <a:pt x="368" y="255"/>
                  </a:lnTo>
                  <a:lnTo>
                    <a:pt x="340" y="340"/>
                  </a:lnTo>
                  <a:lnTo>
                    <a:pt x="255" y="340"/>
                  </a:lnTo>
                  <a:lnTo>
                    <a:pt x="113" y="482"/>
                  </a:lnTo>
                  <a:lnTo>
                    <a:pt x="113" y="538"/>
                  </a:lnTo>
                  <a:lnTo>
                    <a:pt x="56" y="595"/>
                  </a:lnTo>
                  <a:lnTo>
                    <a:pt x="0" y="680"/>
                  </a:lnTo>
                  <a:lnTo>
                    <a:pt x="56" y="765"/>
                  </a:lnTo>
                  <a:lnTo>
                    <a:pt x="28" y="879"/>
                  </a:lnTo>
                  <a:lnTo>
                    <a:pt x="198" y="964"/>
                  </a:lnTo>
                  <a:lnTo>
                    <a:pt x="283" y="935"/>
                  </a:lnTo>
                  <a:lnTo>
                    <a:pt x="312" y="935"/>
                  </a:lnTo>
                  <a:lnTo>
                    <a:pt x="397" y="822"/>
                  </a:lnTo>
                  <a:lnTo>
                    <a:pt x="595" y="850"/>
                  </a:lnTo>
                  <a:lnTo>
                    <a:pt x="595" y="907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4779963" y="2144713"/>
              <a:ext cx="1530350" cy="990600"/>
            </a:xfrm>
            <a:custGeom>
              <a:avLst/>
              <a:gdLst>
                <a:gd name="T0" fmla="*/ 284 w 964"/>
                <a:gd name="T1" fmla="*/ 539 h 624"/>
                <a:gd name="T2" fmla="*/ 312 w 964"/>
                <a:gd name="T3" fmla="*/ 454 h 624"/>
                <a:gd name="T4" fmla="*/ 397 w 964"/>
                <a:gd name="T5" fmla="*/ 454 h 624"/>
                <a:gd name="T6" fmla="*/ 426 w 964"/>
                <a:gd name="T7" fmla="*/ 397 h 624"/>
                <a:gd name="T8" fmla="*/ 567 w 964"/>
                <a:gd name="T9" fmla="*/ 369 h 624"/>
                <a:gd name="T10" fmla="*/ 624 w 964"/>
                <a:gd name="T11" fmla="*/ 454 h 624"/>
                <a:gd name="T12" fmla="*/ 624 w 964"/>
                <a:gd name="T13" fmla="*/ 482 h 624"/>
                <a:gd name="T14" fmla="*/ 879 w 964"/>
                <a:gd name="T15" fmla="*/ 624 h 624"/>
                <a:gd name="T16" fmla="*/ 908 w 964"/>
                <a:gd name="T17" fmla="*/ 624 h 624"/>
                <a:gd name="T18" fmla="*/ 908 w 964"/>
                <a:gd name="T19" fmla="*/ 511 h 624"/>
                <a:gd name="T20" fmla="*/ 936 w 964"/>
                <a:gd name="T21" fmla="*/ 482 h 624"/>
                <a:gd name="T22" fmla="*/ 908 w 964"/>
                <a:gd name="T23" fmla="*/ 397 h 624"/>
                <a:gd name="T24" fmla="*/ 964 w 964"/>
                <a:gd name="T25" fmla="*/ 397 h 624"/>
                <a:gd name="T26" fmla="*/ 936 w 964"/>
                <a:gd name="T27" fmla="*/ 341 h 624"/>
                <a:gd name="T28" fmla="*/ 964 w 964"/>
                <a:gd name="T29" fmla="*/ 312 h 624"/>
                <a:gd name="T30" fmla="*/ 851 w 964"/>
                <a:gd name="T31" fmla="*/ 227 h 624"/>
                <a:gd name="T32" fmla="*/ 766 w 964"/>
                <a:gd name="T33" fmla="*/ 142 h 624"/>
                <a:gd name="T34" fmla="*/ 652 w 964"/>
                <a:gd name="T35" fmla="*/ 170 h 624"/>
                <a:gd name="T36" fmla="*/ 567 w 964"/>
                <a:gd name="T37" fmla="*/ 114 h 624"/>
                <a:gd name="T38" fmla="*/ 511 w 964"/>
                <a:gd name="T39" fmla="*/ 114 h 624"/>
                <a:gd name="T40" fmla="*/ 539 w 964"/>
                <a:gd name="T41" fmla="*/ 57 h 624"/>
                <a:gd name="T42" fmla="*/ 454 w 964"/>
                <a:gd name="T43" fmla="*/ 0 h 624"/>
                <a:gd name="T44" fmla="*/ 397 w 964"/>
                <a:gd name="T45" fmla="*/ 0 h 624"/>
                <a:gd name="T46" fmla="*/ 312 w 964"/>
                <a:gd name="T47" fmla="*/ 57 h 624"/>
                <a:gd name="T48" fmla="*/ 312 w 964"/>
                <a:gd name="T49" fmla="*/ 114 h 624"/>
                <a:gd name="T50" fmla="*/ 256 w 964"/>
                <a:gd name="T51" fmla="*/ 57 h 624"/>
                <a:gd name="T52" fmla="*/ 199 w 964"/>
                <a:gd name="T53" fmla="*/ 57 h 624"/>
                <a:gd name="T54" fmla="*/ 85 w 964"/>
                <a:gd name="T55" fmla="*/ 85 h 624"/>
                <a:gd name="T56" fmla="*/ 0 w 964"/>
                <a:gd name="T57" fmla="*/ 199 h 624"/>
                <a:gd name="T58" fmla="*/ 114 w 964"/>
                <a:gd name="T59" fmla="*/ 369 h 624"/>
                <a:gd name="T60" fmla="*/ 142 w 964"/>
                <a:gd name="T61" fmla="*/ 369 h 624"/>
                <a:gd name="T62" fmla="*/ 171 w 964"/>
                <a:gd name="T63" fmla="*/ 426 h 624"/>
                <a:gd name="T64" fmla="*/ 171 w 964"/>
                <a:gd name="T65" fmla="*/ 482 h 624"/>
                <a:gd name="T66" fmla="*/ 227 w 964"/>
                <a:gd name="T67" fmla="*/ 539 h 624"/>
                <a:gd name="T68" fmla="*/ 284 w 964"/>
                <a:gd name="T69" fmla="*/ 539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4" h="624">
                  <a:moveTo>
                    <a:pt x="284" y="539"/>
                  </a:moveTo>
                  <a:lnTo>
                    <a:pt x="312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567" y="369"/>
                  </a:lnTo>
                  <a:lnTo>
                    <a:pt x="624" y="454"/>
                  </a:lnTo>
                  <a:lnTo>
                    <a:pt x="624" y="482"/>
                  </a:lnTo>
                  <a:lnTo>
                    <a:pt x="879" y="624"/>
                  </a:lnTo>
                  <a:lnTo>
                    <a:pt x="908" y="624"/>
                  </a:lnTo>
                  <a:lnTo>
                    <a:pt x="908" y="511"/>
                  </a:lnTo>
                  <a:lnTo>
                    <a:pt x="936" y="482"/>
                  </a:lnTo>
                  <a:lnTo>
                    <a:pt x="908" y="397"/>
                  </a:lnTo>
                  <a:lnTo>
                    <a:pt x="964" y="397"/>
                  </a:lnTo>
                  <a:lnTo>
                    <a:pt x="936" y="341"/>
                  </a:lnTo>
                  <a:lnTo>
                    <a:pt x="964" y="312"/>
                  </a:lnTo>
                  <a:lnTo>
                    <a:pt x="851" y="227"/>
                  </a:lnTo>
                  <a:lnTo>
                    <a:pt x="766" y="142"/>
                  </a:lnTo>
                  <a:lnTo>
                    <a:pt x="652" y="170"/>
                  </a:lnTo>
                  <a:lnTo>
                    <a:pt x="567" y="114"/>
                  </a:lnTo>
                  <a:lnTo>
                    <a:pt x="511" y="114"/>
                  </a:lnTo>
                  <a:lnTo>
                    <a:pt x="539" y="57"/>
                  </a:lnTo>
                  <a:lnTo>
                    <a:pt x="454" y="0"/>
                  </a:lnTo>
                  <a:lnTo>
                    <a:pt x="397" y="0"/>
                  </a:lnTo>
                  <a:lnTo>
                    <a:pt x="312" y="57"/>
                  </a:lnTo>
                  <a:lnTo>
                    <a:pt x="312" y="114"/>
                  </a:lnTo>
                  <a:lnTo>
                    <a:pt x="256" y="57"/>
                  </a:lnTo>
                  <a:lnTo>
                    <a:pt x="199" y="57"/>
                  </a:lnTo>
                  <a:lnTo>
                    <a:pt x="85" y="85"/>
                  </a:lnTo>
                  <a:lnTo>
                    <a:pt x="0" y="199"/>
                  </a:lnTo>
                  <a:lnTo>
                    <a:pt x="114" y="369"/>
                  </a:lnTo>
                  <a:lnTo>
                    <a:pt x="142" y="369"/>
                  </a:lnTo>
                  <a:lnTo>
                    <a:pt x="171" y="426"/>
                  </a:lnTo>
                  <a:lnTo>
                    <a:pt x="171" y="482"/>
                  </a:lnTo>
                  <a:lnTo>
                    <a:pt x="227" y="539"/>
                  </a:lnTo>
                  <a:lnTo>
                    <a:pt x="284" y="539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4645025" y="3990975"/>
              <a:ext cx="1711325" cy="1304925"/>
            </a:xfrm>
            <a:custGeom>
              <a:avLst/>
              <a:gdLst>
                <a:gd name="T0" fmla="*/ 511 w 1078"/>
                <a:gd name="T1" fmla="*/ 708 h 822"/>
                <a:gd name="T2" fmla="*/ 397 w 1078"/>
                <a:gd name="T3" fmla="*/ 652 h 822"/>
                <a:gd name="T4" fmla="*/ 312 w 1078"/>
                <a:gd name="T5" fmla="*/ 680 h 822"/>
                <a:gd name="T6" fmla="*/ 256 w 1078"/>
                <a:gd name="T7" fmla="*/ 652 h 822"/>
                <a:gd name="T8" fmla="*/ 199 w 1078"/>
                <a:gd name="T9" fmla="*/ 708 h 822"/>
                <a:gd name="T10" fmla="*/ 170 w 1078"/>
                <a:gd name="T11" fmla="*/ 680 h 822"/>
                <a:gd name="T12" fmla="*/ 142 w 1078"/>
                <a:gd name="T13" fmla="*/ 595 h 822"/>
                <a:gd name="T14" fmla="*/ 199 w 1078"/>
                <a:gd name="T15" fmla="*/ 538 h 822"/>
                <a:gd name="T16" fmla="*/ 114 w 1078"/>
                <a:gd name="T17" fmla="*/ 368 h 822"/>
                <a:gd name="T18" fmla="*/ 57 w 1078"/>
                <a:gd name="T19" fmla="*/ 340 h 822"/>
                <a:gd name="T20" fmla="*/ 57 w 1078"/>
                <a:gd name="T21" fmla="*/ 312 h 822"/>
                <a:gd name="T22" fmla="*/ 0 w 1078"/>
                <a:gd name="T23" fmla="*/ 170 h 822"/>
                <a:gd name="T24" fmla="*/ 0 w 1078"/>
                <a:gd name="T25" fmla="*/ 85 h 822"/>
                <a:gd name="T26" fmla="*/ 57 w 1078"/>
                <a:gd name="T27" fmla="*/ 85 h 822"/>
                <a:gd name="T28" fmla="*/ 85 w 1078"/>
                <a:gd name="T29" fmla="*/ 0 h 822"/>
                <a:gd name="T30" fmla="*/ 284 w 1078"/>
                <a:gd name="T31" fmla="*/ 0 h 822"/>
                <a:gd name="T32" fmla="*/ 567 w 1078"/>
                <a:gd name="T33" fmla="*/ 113 h 822"/>
                <a:gd name="T34" fmla="*/ 624 w 1078"/>
                <a:gd name="T35" fmla="*/ 198 h 822"/>
                <a:gd name="T36" fmla="*/ 709 w 1078"/>
                <a:gd name="T37" fmla="*/ 255 h 822"/>
                <a:gd name="T38" fmla="*/ 766 w 1078"/>
                <a:gd name="T39" fmla="*/ 255 h 822"/>
                <a:gd name="T40" fmla="*/ 766 w 1078"/>
                <a:gd name="T41" fmla="*/ 198 h 822"/>
                <a:gd name="T42" fmla="*/ 823 w 1078"/>
                <a:gd name="T43" fmla="*/ 198 h 822"/>
                <a:gd name="T44" fmla="*/ 879 w 1078"/>
                <a:gd name="T45" fmla="*/ 283 h 822"/>
                <a:gd name="T46" fmla="*/ 1021 w 1078"/>
                <a:gd name="T47" fmla="*/ 340 h 822"/>
                <a:gd name="T48" fmla="*/ 993 w 1078"/>
                <a:gd name="T49" fmla="*/ 453 h 822"/>
                <a:gd name="T50" fmla="*/ 1049 w 1078"/>
                <a:gd name="T51" fmla="*/ 510 h 822"/>
                <a:gd name="T52" fmla="*/ 1049 w 1078"/>
                <a:gd name="T53" fmla="*/ 567 h 822"/>
                <a:gd name="T54" fmla="*/ 1078 w 1078"/>
                <a:gd name="T55" fmla="*/ 623 h 822"/>
                <a:gd name="T56" fmla="*/ 993 w 1078"/>
                <a:gd name="T57" fmla="*/ 737 h 822"/>
                <a:gd name="T58" fmla="*/ 993 w 1078"/>
                <a:gd name="T59" fmla="*/ 623 h 822"/>
                <a:gd name="T60" fmla="*/ 936 w 1078"/>
                <a:gd name="T61" fmla="*/ 708 h 822"/>
                <a:gd name="T62" fmla="*/ 851 w 1078"/>
                <a:gd name="T63" fmla="*/ 652 h 822"/>
                <a:gd name="T64" fmla="*/ 851 w 1078"/>
                <a:gd name="T65" fmla="*/ 680 h 822"/>
                <a:gd name="T66" fmla="*/ 766 w 1078"/>
                <a:gd name="T67" fmla="*/ 708 h 822"/>
                <a:gd name="T68" fmla="*/ 709 w 1078"/>
                <a:gd name="T69" fmla="*/ 680 h 822"/>
                <a:gd name="T70" fmla="*/ 766 w 1078"/>
                <a:gd name="T71" fmla="*/ 822 h 822"/>
                <a:gd name="T72" fmla="*/ 709 w 1078"/>
                <a:gd name="T73" fmla="*/ 793 h 822"/>
                <a:gd name="T74" fmla="*/ 681 w 1078"/>
                <a:gd name="T75" fmla="*/ 737 h 822"/>
                <a:gd name="T76" fmla="*/ 596 w 1078"/>
                <a:gd name="T77" fmla="*/ 652 h 822"/>
                <a:gd name="T78" fmla="*/ 567 w 1078"/>
                <a:gd name="T79" fmla="*/ 708 h 822"/>
                <a:gd name="T80" fmla="*/ 511 w 1078"/>
                <a:gd name="T81" fmla="*/ 70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8" h="822">
                  <a:moveTo>
                    <a:pt x="511" y="708"/>
                  </a:moveTo>
                  <a:lnTo>
                    <a:pt x="397" y="652"/>
                  </a:lnTo>
                  <a:lnTo>
                    <a:pt x="312" y="680"/>
                  </a:lnTo>
                  <a:lnTo>
                    <a:pt x="256" y="652"/>
                  </a:lnTo>
                  <a:lnTo>
                    <a:pt x="199" y="708"/>
                  </a:lnTo>
                  <a:lnTo>
                    <a:pt x="170" y="680"/>
                  </a:lnTo>
                  <a:lnTo>
                    <a:pt x="142" y="595"/>
                  </a:lnTo>
                  <a:lnTo>
                    <a:pt x="199" y="538"/>
                  </a:lnTo>
                  <a:lnTo>
                    <a:pt x="114" y="368"/>
                  </a:lnTo>
                  <a:lnTo>
                    <a:pt x="57" y="340"/>
                  </a:lnTo>
                  <a:lnTo>
                    <a:pt x="57" y="312"/>
                  </a:lnTo>
                  <a:lnTo>
                    <a:pt x="0" y="170"/>
                  </a:lnTo>
                  <a:lnTo>
                    <a:pt x="0" y="85"/>
                  </a:lnTo>
                  <a:lnTo>
                    <a:pt x="57" y="85"/>
                  </a:lnTo>
                  <a:lnTo>
                    <a:pt x="85" y="0"/>
                  </a:lnTo>
                  <a:lnTo>
                    <a:pt x="284" y="0"/>
                  </a:lnTo>
                  <a:lnTo>
                    <a:pt x="567" y="113"/>
                  </a:lnTo>
                  <a:lnTo>
                    <a:pt x="624" y="198"/>
                  </a:lnTo>
                  <a:lnTo>
                    <a:pt x="709" y="255"/>
                  </a:lnTo>
                  <a:lnTo>
                    <a:pt x="766" y="255"/>
                  </a:lnTo>
                  <a:lnTo>
                    <a:pt x="766" y="198"/>
                  </a:lnTo>
                  <a:lnTo>
                    <a:pt x="823" y="198"/>
                  </a:lnTo>
                  <a:lnTo>
                    <a:pt x="879" y="283"/>
                  </a:lnTo>
                  <a:lnTo>
                    <a:pt x="1021" y="340"/>
                  </a:lnTo>
                  <a:lnTo>
                    <a:pt x="993" y="453"/>
                  </a:lnTo>
                  <a:lnTo>
                    <a:pt x="1049" y="510"/>
                  </a:lnTo>
                  <a:lnTo>
                    <a:pt x="1049" y="567"/>
                  </a:lnTo>
                  <a:lnTo>
                    <a:pt x="1078" y="623"/>
                  </a:lnTo>
                  <a:lnTo>
                    <a:pt x="993" y="737"/>
                  </a:lnTo>
                  <a:lnTo>
                    <a:pt x="993" y="623"/>
                  </a:lnTo>
                  <a:lnTo>
                    <a:pt x="936" y="708"/>
                  </a:lnTo>
                  <a:lnTo>
                    <a:pt x="851" y="652"/>
                  </a:lnTo>
                  <a:lnTo>
                    <a:pt x="851" y="680"/>
                  </a:lnTo>
                  <a:lnTo>
                    <a:pt x="766" y="708"/>
                  </a:lnTo>
                  <a:lnTo>
                    <a:pt x="709" y="680"/>
                  </a:lnTo>
                  <a:lnTo>
                    <a:pt x="766" y="822"/>
                  </a:lnTo>
                  <a:lnTo>
                    <a:pt x="709" y="793"/>
                  </a:lnTo>
                  <a:lnTo>
                    <a:pt x="681" y="737"/>
                  </a:lnTo>
                  <a:lnTo>
                    <a:pt x="596" y="652"/>
                  </a:lnTo>
                  <a:lnTo>
                    <a:pt x="567" y="708"/>
                  </a:lnTo>
                  <a:lnTo>
                    <a:pt x="511" y="708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auto">
            <a:xfrm>
              <a:off x="4600575" y="2640013"/>
              <a:ext cx="2070100" cy="2251075"/>
            </a:xfrm>
            <a:custGeom>
              <a:avLst/>
              <a:gdLst>
                <a:gd name="T0" fmla="*/ 1077 w 1304"/>
                <a:gd name="T1" fmla="*/ 0 h 1418"/>
                <a:gd name="T2" fmla="*/ 1049 w 1304"/>
                <a:gd name="T3" fmla="*/ 29 h 1418"/>
                <a:gd name="T4" fmla="*/ 1077 w 1304"/>
                <a:gd name="T5" fmla="*/ 85 h 1418"/>
                <a:gd name="T6" fmla="*/ 1021 w 1304"/>
                <a:gd name="T7" fmla="*/ 85 h 1418"/>
                <a:gd name="T8" fmla="*/ 1049 w 1304"/>
                <a:gd name="T9" fmla="*/ 170 h 1418"/>
                <a:gd name="T10" fmla="*/ 1021 w 1304"/>
                <a:gd name="T11" fmla="*/ 199 h 1418"/>
                <a:gd name="T12" fmla="*/ 1021 w 1304"/>
                <a:gd name="T13" fmla="*/ 312 h 1418"/>
                <a:gd name="T14" fmla="*/ 992 w 1304"/>
                <a:gd name="T15" fmla="*/ 312 h 1418"/>
                <a:gd name="T16" fmla="*/ 737 w 1304"/>
                <a:gd name="T17" fmla="*/ 170 h 1418"/>
                <a:gd name="T18" fmla="*/ 737 w 1304"/>
                <a:gd name="T19" fmla="*/ 142 h 1418"/>
                <a:gd name="T20" fmla="*/ 680 w 1304"/>
                <a:gd name="T21" fmla="*/ 57 h 1418"/>
                <a:gd name="T22" fmla="*/ 539 w 1304"/>
                <a:gd name="T23" fmla="*/ 85 h 1418"/>
                <a:gd name="T24" fmla="*/ 510 w 1304"/>
                <a:gd name="T25" fmla="*/ 142 h 1418"/>
                <a:gd name="T26" fmla="*/ 425 w 1304"/>
                <a:gd name="T27" fmla="*/ 142 h 1418"/>
                <a:gd name="T28" fmla="*/ 397 w 1304"/>
                <a:gd name="T29" fmla="*/ 227 h 1418"/>
                <a:gd name="T30" fmla="*/ 397 w 1304"/>
                <a:gd name="T31" fmla="*/ 284 h 1418"/>
                <a:gd name="T32" fmla="*/ 454 w 1304"/>
                <a:gd name="T33" fmla="*/ 312 h 1418"/>
                <a:gd name="T34" fmla="*/ 454 w 1304"/>
                <a:gd name="T35" fmla="*/ 369 h 1418"/>
                <a:gd name="T36" fmla="*/ 539 w 1304"/>
                <a:gd name="T37" fmla="*/ 482 h 1418"/>
                <a:gd name="T38" fmla="*/ 595 w 1304"/>
                <a:gd name="T39" fmla="*/ 482 h 1418"/>
                <a:gd name="T40" fmla="*/ 624 w 1304"/>
                <a:gd name="T41" fmla="*/ 567 h 1418"/>
                <a:gd name="T42" fmla="*/ 510 w 1304"/>
                <a:gd name="T43" fmla="*/ 709 h 1418"/>
                <a:gd name="T44" fmla="*/ 369 w 1304"/>
                <a:gd name="T45" fmla="*/ 681 h 1418"/>
                <a:gd name="T46" fmla="*/ 198 w 1304"/>
                <a:gd name="T47" fmla="*/ 709 h 1418"/>
                <a:gd name="T48" fmla="*/ 142 w 1304"/>
                <a:gd name="T49" fmla="*/ 681 h 1418"/>
                <a:gd name="T50" fmla="*/ 57 w 1304"/>
                <a:gd name="T51" fmla="*/ 709 h 1418"/>
                <a:gd name="T52" fmla="*/ 57 w 1304"/>
                <a:gd name="T53" fmla="*/ 737 h 1418"/>
                <a:gd name="T54" fmla="*/ 0 w 1304"/>
                <a:gd name="T55" fmla="*/ 794 h 1418"/>
                <a:gd name="T56" fmla="*/ 0 w 1304"/>
                <a:gd name="T57" fmla="*/ 907 h 1418"/>
                <a:gd name="T58" fmla="*/ 28 w 1304"/>
                <a:gd name="T59" fmla="*/ 936 h 1418"/>
                <a:gd name="T60" fmla="*/ 85 w 1304"/>
                <a:gd name="T61" fmla="*/ 936 h 1418"/>
                <a:gd name="T62" fmla="*/ 113 w 1304"/>
                <a:gd name="T63" fmla="*/ 851 h 1418"/>
                <a:gd name="T64" fmla="*/ 312 w 1304"/>
                <a:gd name="T65" fmla="*/ 851 h 1418"/>
                <a:gd name="T66" fmla="*/ 595 w 1304"/>
                <a:gd name="T67" fmla="*/ 964 h 1418"/>
                <a:gd name="T68" fmla="*/ 652 w 1304"/>
                <a:gd name="T69" fmla="*/ 1049 h 1418"/>
                <a:gd name="T70" fmla="*/ 737 w 1304"/>
                <a:gd name="T71" fmla="*/ 1106 h 1418"/>
                <a:gd name="T72" fmla="*/ 794 w 1304"/>
                <a:gd name="T73" fmla="*/ 1106 h 1418"/>
                <a:gd name="T74" fmla="*/ 794 w 1304"/>
                <a:gd name="T75" fmla="*/ 1049 h 1418"/>
                <a:gd name="T76" fmla="*/ 851 w 1304"/>
                <a:gd name="T77" fmla="*/ 1049 h 1418"/>
                <a:gd name="T78" fmla="*/ 907 w 1304"/>
                <a:gd name="T79" fmla="*/ 1134 h 1418"/>
                <a:gd name="T80" fmla="*/ 1049 w 1304"/>
                <a:gd name="T81" fmla="*/ 1191 h 1418"/>
                <a:gd name="T82" fmla="*/ 1021 w 1304"/>
                <a:gd name="T83" fmla="*/ 1304 h 1418"/>
                <a:gd name="T84" fmla="*/ 1077 w 1304"/>
                <a:gd name="T85" fmla="*/ 1361 h 1418"/>
                <a:gd name="T86" fmla="*/ 1134 w 1304"/>
                <a:gd name="T87" fmla="*/ 1361 h 1418"/>
                <a:gd name="T88" fmla="*/ 1134 w 1304"/>
                <a:gd name="T89" fmla="*/ 1418 h 1418"/>
                <a:gd name="T90" fmla="*/ 1247 w 1304"/>
                <a:gd name="T91" fmla="*/ 1389 h 1418"/>
                <a:gd name="T92" fmla="*/ 1247 w 1304"/>
                <a:gd name="T93" fmla="*/ 1333 h 1418"/>
                <a:gd name="T94" fmla="*/ 1191 w 1304"/>
                <a:gd name="T95" fmla="*/ 1219 h 1418"/>
                <a:gd name="T96" fmla="*/ 1276 w 1304"/>
                <a:gd name="T97" fmla="*/ 992 h 1418"/>
                <a:gd name="T98" fmla="*/ 1219 w 1304"/>
                <a:gd name="T99" fmla="*/ 907 h 1418"/>
                <a:gd name="T100" fmla="*/ 1219 w 1304"/>
                <a:gd name="T101" fmla="*/ 794 h 1418"/>
                <a:gd name="T102" fmla="*/ 1304 w 1304"/>
                <a:gd name="T103" fmla="*/ 709 h 1418"/>
                <a:gd name="T104" fmla="*/ 1304 w 1304"/>
                <a:gd name="T105" fmla="*/ 596 h 1418"/>
                <a:gd name="T106" fmla="*/ 1247 w 1304"/>
                <a:gd name="T107" fmla="*/ 369 h 1418"/>
                <a:gd name="T108" fmla="*/ 1219 w 1304"/>
                <a:gd name="T109" fmla="*/ 340 h 1418"/>
                <a:gd name="T110" fmla="*/ 1276 w 1304"/>
                <a:gd name="T111" fmla="*/ 227 h 1418"/>
                <a:gd name="T112" fmla="*/ 1276 w 1304"/>
                <a:gd name="T113" fmla="*/ 114 h 1418"/>
                <a:gd name="T114" fmla="*/ 1106 w 1304"/>
                <a:gd name="T115" fmla="*/ 57 h 1418"/>
                <a:gd name="T116" fmla="*/ 1077 w 1304"/>
                <a:gd name="T117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04" h="1418">
                  <a:moveTo>
                    <a:pt x="1077" y="0"/>
                  </a:moveTo>
                  <a:lnTo>
                    <a:pt x="1049" y="29"/>
                  </a:lnTo>
                  <a:lnTo>
                    <a:pt x="1077" y="85"/>
                  </a:lnTo>
                  <a:lnTo>
                    <a:pt x="1021" y="85"/>
                  </a:lnTo>
                  <a:lnTo>
                    <a:pt x="1049" y="170"/>
                  </a:lnTo>
                  <a:lnTo>
                    <a:pt x="1021" y="199"/>
                  </a:lnTo>
                  <a:lnTo>
                    <a:pt x="1021" y="312"/>
                  </a:lnTo>
                  <a:lnTo>
                    <a:pt x="992" y="312"/>
                  </a:lnTo>
                  <a:lnTo>
                    <a:pt x="737" y="170"/>
                  </a:lnTo>
                  <a:lnTo>
                    <a:pt x="737" y="142"/>
                  </a:lnTo>
                  <a:lnTo>
                    <a:pt x="680" y="57"/>
                  </a:lnTo>
                  <a:lnTo>
                    <a:pt x="539" y="85"/>
                  </a:lnTo>
                  <a:lnTo>
                    <a:pt x="510" y="142"/>
                  </a:lnTo>
                  <a:lnTo>
                    <a:pt x="425" y="142"/>
                  </a:lnTo>
                  <a:lnTo>
                    <a:pt x="397" y="227"/>
                  </a:lnTo>
                  <a:lnTo>
                    <a:pt x="397" y="284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539" y="482"/>
                  </a:lnTo>
                  <a:lnTo>
                    <a:pt x="595" y="482"/>
                  </a:lnTo>
                  <a:lnTo>
                    <a:pt x="624" y="567"/>
                  </a:lnTo>
                  <a:lnTo>
                    <a:pt x="510" y="709"/>
                  </a:lnTo>
                  <a:lnTo>
                    <a:pt x="369" y="681"/>
                  </a:lnTo>
                  <a:lnTo>
                    <a:pt x="198" y="709"/>
                  </a:lnTo>
                  <a:lnTo>
                    <a:pt x="142" y="681"/>
                  </a:lnTo>
                  <a:lnTo>
                    <a:pt x="57" y="709"/>
                  </a:lnTo>
                  <a:lnTo>
                    <a:pt x="57" y="737"/>
                  </a:lnTo>
                  <a:lnTo>
                    <a:pt x="0" y="794"/>
                  </a:lnTo>
                  <a:lnTo>
                    <a:pt x="0" y="907"/>
                  </a:lnTo>
                  <a:lnTo>
                    <a:pt x="28" y="936"/>
                  </a:lnTo>
                  <a:lnTo>
                    <a:pt x="85" y="936"/>
                  </a:lnTo>
                  <a:lnTo>
                    <a:pt x="113" y="851"/>
                  </a:lnTo>
                  <a:lnTo>
                    <a:pt x="312" y="851"/>
                  </a:lnTo>
                  <a:lnTo>
                    <a:pt x="595" y="964"/>
                  </a:lnTo>
                  <a:lnTo>
                    <a:pt x="652" y="1049"/>
                  </a:lnTo>
                  <a:lnTo>
                    <a:pt x="737" y="1106"/>
                  </a:lnTo>
                  <a:lnTo>
                    <a:pt x="794" y="1106"/>
                  </a:lnTo>
                  <a:lnTo>
                    <a:pt x="794" y="1049"/>
                  </a:lnTo>
                  <a:lnTo>
                    <a:pt x="851" y="1049"/>
                  </a:lnTo>
                  <a:lnTo>
                    <a:pt x="907" y="1134"/>
                  </a:lnTo>
                  <a:lnTo>
                    <a:pt x="1049" y="1191"/>
                  </a:lnTo>
                  <a:lnTo>
                    <a:pt x="1021" y="1304"/>
                  </a:lnTo>
                  <a:lnTo>
                    <a:pt x="1077" y="1361"/>
                  </a:lnTo>
                  <a:lnTo>
                    <a:pt x="1134" y="1361"/>
                  </a:lnTo>
                  <a:lnTo>
                    <a:pt x="1134" y="1418"/>
                  </a:lnTo>
                  <a:lnTo>
                    <a:pt x="1247" y="1389"/>
                  </a:lnTo>
                  <a:lnTo>
                    <a:pt x="1247" y="1333"/>
                  </a:lnTo>
                  <a:lnTo>
                    <a:pt x="1191" y="1219"/>
                  </a:lnTo>
                  <a:lnTo>
                    <a:pt x="1276" y="992"/>
                  </a:lnTo>
                  <a:lnTo>
                    <a:pt x="1219" y="907"/>
                  </a:lnTo>
                  <a:lnTo>
                    <a:pt x="1219" y="794"/>
                  </a:lnTo>
                  <a:lnTo>
                    <a:pt x="1304" y="709"/>
                  </a:lnTo>
                  <a:lnTo>
                    <a:pt x="1304" y="596"/>
                  </a:lnTo>
                  <a:lnTo>
                    <a:pt x="1247" y="369"/>
                  </a:lnTo>
                  <a:lnTo>
                    <a:pt x="1219" y="340"/>
                  </a:lnTo>
                  <a:lnTo>
                    <a:pt x="1276" y="227"/>
                  </a:lnTo>
                  <a:lnTo>
                    <a:pt x="1276" y="114"/>
                  </a:lnTo>
                  <a:lnTo>
                    <a:pt x="1106" y="57"/>
                  </a:lnTo>
                  <a:lnTo>
                    <a:pt x="1077" y="0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8" name="Freeform 28"/>
            <p:cNvSpPr>
              <a:spLocks/>
            </p:cNvSpPr>
            <p:nvPr/>
          </p:nvSpPr>
          <p:spPr bwMode="auto">
            <a:xfrm>
              <a:off x="4735513" y="4800600"/>
              <a:ext cx="1844675" cy="1439863"/>
            </a:xfrm>
            <a:custGeom>
              <a:avLst/>
              <a:gdLst>
                <a:gd name="T0" fmla="*/ 1162 w 1162"/>
                <a:gd name="T1" fmla="*/ 28 h 907"/>
                <a:gd name="T2" fmla="*/ 1049 w 1162"/>
                <a:gd name="T3" fmla="*/ 57 h 907"/>
                <a:gd name="T4" fmla="*/ 1049 w 1162"/>
                <a:gd name="T5" fmla="*/ 0 h 907"/>
                <a:gd name="T6" fmla="*/ 992 w 1162"/>
                <a:gd name="T7" fmla="*/ 0 h 907"/>
                <a:gd name="T8" fmla="*/ 992 w 1162"/>
                <a:gd name="T9" fmla="*/ 57 h 907"/>
                <a:gd name="T10" fmla="*/ 1021 w 1162"/>
                <a:gd name="T11" fmla="*/ 113 h 907"/>
                <a:gd name="T12" fmla="*/ 936 w 1162"/>
                <a:gd name="T13" fmla="*/ 227 h 907"/>
                <a:gd name="T14" fmla="*/ 936 w 1162"/>
                <a:gd name="T15" fmla="*/ 113 h 907"/>
                <a:gd name="T16" fmla="*/ 879 w 1162"/>
                <a:gd name="T17" fmla="*/ 198 h 907"/>
                <a:gd name="T18" fmla="*/ 794 w 1162"/>
                <a:gd name="T19" fmla="*/ 142 h 907"/>
                <a:gd name="T20" fmla="*/ 794 w 1162"/>
                <a:gd name="T21" fmla="*/ 170 h 907"/>
                <a:gd name="T22" fmla="*/ 709 w 1162"/>
                <a:gd name="T23" fmla="*/ 198 h 907"/>
                <a:gd name="T24" fmla="*/ 652 w 1162"/>
                <a:gd name="T25" fmla="*/ 170 h 907"/>
                <a:gd name="T26" fmla="*/ 709 w 1162"/>
                <a:gd name="T27" fmla="*/ 312 h 907"/>
                <a:gd name="T28" fmla="*/ 652 w 1162"/>
                <a:gd name="T29" fmla="*/ 283 h 907"/>
                <a:gd name="T30" fmla="*/ 624 w 1162"/>
                <a:gd name="T31" fmla="*/ 227 h 907"/>
                <a:gd name="T32" fmla="*/ 539 w 1162"/>
                <a:gd name="T33" fmla="*/ 142 h 907"/>
                <a:gd name="T34" fmla="*/ 510 w 1162"/>
                <a:gd name="T35" fmla="*/ 198 h 907"/>
                <a:gd name="T36" fmla="*/ 454 w 1162"/>
                <a:gd name="T37" fmla="*/ 198 h 907"/>
                <a:gd name="T38" fmla="*/ 454 w 1162"/>
                <a:gd name="T39" fmla="*/ 283 h 907"/>
                <a:gd name="T40" fmla="*/ 369 w 1162"/>
                <a:gd name="T41" fmla="*/ 255 h 907"/>
                <a:gd name="T42" fmla="*/ 284 w 1162"/>
                <a:gd name="T43" fmla="*/ 283 h 907"/>
                <a:gd name="T44" fmla="*/ 284 w 1162"/>
                <a:gd name="T45" fmla="*/ 369 h 907"/>
                <a:gd name="T46" fmla="*/ 227 w 1162"/>
                <a:gd name="T47" fmla="*/ 454 h 907"/>
                <a:gd name="T48" fmla="*/ 170 w 1162"/>
                <a:gd name="T49" fmla="*/ 454 h 907"/>
                <a:gd name="T50" fmla="*/ 0 w 1162"/>
                <a:gd name="T51" fmla="*/ 567 h 907"/>
                <a:gd name="T52" fmla="*/ 0 w 1162"/>
                <a:gd name="T53" fmla="*/ 680 h 907"/>
                <a:gd name="T54" fmla="*/ 57 w 1162"/>
                <a:gd name="T55" fmla="*/ 680 h 907"/>
                <a:gd name="T56" fmla="*/ 57 w 1162"/>
                <a:gd name="T57" fmla="*/ 765 h 907"/>
                <a:gd name="T58" fmla="*/ 170 w 1162"/>
                <a:gd name="T59" fmla="*/ 737 h 907"/>
                <a:gd name="T60" fmla="*/ 255 w 1162"/>
                <a:gd name="T61" fmla="*/ 680 h 907"/>
                <a:gd name="T62" fmla="*/ 340 w 1162"/>
                <a:gd name="T63" fmla="*/ 709 h 907"/>
                <a:gd name="T64" fmla="*/ 482 w 1162"/>
                <a:gd name="T65" fmla="*/ 737 h 907"/>
                <a:gd name="T66" fmla="*/ 482 w 1162"/>
                <a:gd name="T67" fmla="*/ 794 h 907"/>
                <a:gd name="T68" fmla="*/ 567 w 1162"/>
                <a:gd name="T69" fmla="*/ 822 h 907"/>
                <a:gd name="T70" fmla="*/ 539 w 1162"/>
                <a:gd name="T71" fmla="*/ 850 h 907"/>
                <a:gd name="T72" fmla="*/ 595 w 1162"/>
                <a:gd name="T73" fmla="*/ 879 h 907"/>
                <a:gd name="T74" fmla="*/ 624 w 1162"/>
                <a:gd name="T75" fmla="*/ 822 h 907"/>
                <a:gd name="T76" fmla="*/ 680 w 1162"/>
                <a:gd name="T77" fmla="*/ 822 h 907"/>
                <a:gd name="T78" fmla="*/ 709 w 1162"/>
                <a:gd name="T79" fmla="*/ 765 h 907"/>
                <a:gd name="T80" fmla="*/ 794 w 1162"/>
                <a:gd name="T81" fmla="*/ 765 h 907"/>
                <a:gd name="T82" fmla="*/ 822 w 1162"/>
                <a:gd name="T83" fmla="*/ 822 h 907"/>
                <a:gd name="T84" fmla="*/ 766 w 1162"/>
                <a:gd name="T85" fmla="*/ 850 h 907"/>
                <a:gd name="T86" fmla="*/ 766 w 1162"/>
                <a:gd name="T87" fmla="*/ 907 h 907"/>
                <a:gd name="T88" fmla="*/ 992 w 1162"/>
                <a:gd name="T89" fmla="*/ 879 h 907"/>
                <a:gd name="T90" fmla="*/ 1106 w 1162"/>
                <a:gd name="T91" fmla="*/ 907 h 907"/>
                <a:gd name="T92" fmla="*/ 1162 w 1162"/>
                <a:gd name="T93" fmla="*/ 879 h 907"/>
                <a:gd name="T94" fmla="*/ 1134 w 1162"/>
                <a:gd name="T95" fmla="*/ 737 h 907"/>
                <a:gd name="T96" fmla="*/ 1162 w 1162"/>
                <a:gd name="T97" fmla="*/ 737 h 907"/>
                <a:gd name="T98" fmla="*/ 1134 w 1162"/>
                <a:gd name="T99" fmla="*/ 680 h 907"/>
                <a:gd name="T100" fmla="*/ 1162 w 1162"/>
                <a:gd name="T101" fmla="*/ 652 h 907"/>
                <a:gd name="T102" fmla="*/ 1106 w 1162"/>
                <a:gd name="T103" fmla="*/ 624 h 907"/>
                <a:gd name="T104" fmla="*/ 1134 w 1162"/>
                <a:gd name="T105" fmla="*/ 510 h 907"/>
                <a:gd name="T106" fmla="*/ 1134 w 1162"/>
                <a:gd name="T107" fmla="*/ 397 h 907"/>
                <a:gd name="T108" fmla="*/ 1077 w 1162"/>
                <a:gd name="T109" fmla="*/ 369 h 907"/>
                <a:gd name="T110" fmla="*/ 1134 w 1162"/>
                <a:gd name="T111" fmla="*/ 312 h 907"/>
                <a:gd name="T112" fmla="*/ 1162 w 1162"/>
                <a:gd name="T113" fmla="*/ 28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2" h="907">
                  <a:moveTo>
                    <a:pt x="1162" y="28"/>
                  </a:moveTo>
                  <a:lnTo>
                    <a:pt x="1049" y="57"/>
                  </a:lnTo>
                  <a:lnTo>
                    <a:pt x="1049" y="0"/>
                  </a:lnTo>
                  <a:lnTo>
                    <a:pt x="992" y="0"/>
                  </a:lnTo>
                  <a:lnTo>
                    <a:pt x="992" y="57"/>
                  </a:lnTo>
                  <a:lnTo>
                    <a:pt x="1021" y="113"/>
                  </a:lnTo>
                  <a:lnTo>
                    <a:pt x="936" y="227"/>
                  </a:lnTo>
                  <a:lnTo>
                    <a:pt x="936" y="113"/>
                  </a:lnTo>
                  <a:lnTo>
                    <a:pt x="879" y="198"/>
                  </a:lnTo>
                  <a:lnTo>
                    <a:pt x="794" y="142"/>
                  </a:lnTo>
                  <a:lnTo>
                    <a:pt x="794" y="170"/>
                  </a:lnTo>
                  <a:lnTo>
                    <a:pt x="709" y="198"/>
                  </a:lnTo>
                  <a:lnTo>
                    <a:pt x="652" y="170"/>
                  </a:lnTo>
                  <a:lnTo>
                    <a:pt x="709" y="312"/>
                  </a:lnTo>
                  <a:lnTo>
                    <a:pt x="652" y="283"/>
                  </a:lnTo>
                  <a:lnTo>
                    <a:pt x="624" y="227"/>
                  </a:lnTo>
                  <a:lnTo>
                    <a:pt x="539" y="142"/>
                  </a:lnTo>
                  <a:lnTo>
                    <a:pt x="510" y="198"/>
                  </a:lnTo>
                  <a:lnTo>
                    <a:pt x="454" y="198"/>
                  </a:lnTo>
                  <a:lnTo>
                    <a:pt x="454" y="283"/>
                  </a:lnTo>
                  <a:lnTo>
                    <a:pt x="369" y="255"/>
                  </a:lnTo>
                  <a:lnTo>
                    <a:pt x="284" y="283"/>
                  </a:lnTo>
                  <a:lnTo>
                    <a:pt x="284" y="369"/>
                  </a:lnTo>
                  <a:lnTo>
                    <a:pt x="227" y="454"/>
                  </a:lnTo>
                  <a:lnTo>
                    <a:pt x="170" y="454"/>
                  </a:lnTo>
                  <a:lnTo>
                    <a:pt x="0" y="567"/>
                  </a:lnTo>
                  <a:lnTo>
                    <a:pt x="0" y="680"/>
                  </a:lnTo>
                  <a:lnTo>
                    <a:pt x="57" y="680"/>
                  </a:lnTo>
                  <a:lnTo>
                    <a:pt x="57" y="765"/>
                  </a:lnTo>
                  <a:lnTo>
                    <a:pt x="170" y="737"/>
                  </a:lnTo>
                  <a:lnTo>
                    <a:pt x="255" y="680"/>
                  </a:lnTo>
                  <a:lnTo>
                    <a:pt x="340" y="709"/>
                  </a:lnTo>
                  <a:lnTo>
                    <a:pt x="482" y="737"/>
                  </a:lnTo>
                  <a:lnTo>
                    <a:pt x="482" y="794"/>
                  </a:lnTo>
                  <a:lnTo>
                    <a:pt x="567" y="822"/>
                  </a:lnTo>
                  <a:lnTo>
                    <a:pt x="539" y="850"/>
                  </a:lnTo>
                  <a:lnTo>
                    <a:pt x="595" y="879"/>
                  </a:lnTo>
                  <a:lnTo>
                    <a:pt x="624" y="822"/>
                  </a:lnTo>
                  <a:lnTo>
                    <a:pt x="680" y="822"/>
                  </a:lnTo>
                  <a:lnTo>
                    <a:pt x="709" y="765"/>
                  </a:lnTo>
                  <a:lnTo>
                    <a:pt x="794" y="765"/>
                  </a:lnTo>
                  <a:lnTo>
                    <a:pt x="822" y="822"/>
                  </a:lnTo>
                  <a:lnTo>
                    <a:pt x="766" y="850"/>
                  </a:lnTo>
                  <a:lnTo>
                    <a:pt x="766" y="907"/>
                  </a:lnTo>
                  <a:lnTo>
                    <a:pt x="992" y="879"/>
                  </a:lnTo>
                  <a:lnTo>
                    <a:pt x="1106" y="907"/>
                  </a:lnTo>
                  <a:lnTo>
                    <a:pt x="1162" y="879"/>
                  </a:lnTo>
                  <a:lnTo>
                    <a:pt x="1134" y="737"/>
                  </a:lnTo>
                  <a:lnTo>
                    <a:pt x="1162" y="737"/>
                  </a:lnTo>
                  <a:lnTo>
                    <a:pt x="1134" y="680"/>
                  </a:lnTo>
                  <a:lnTo>
                    <a:pt x="1162" y="652"/>
                  </a:lnTo>
                  <a:lnTo>
                    <a:pt x="1106" y="624"/>
                  </a:lnTo>
                  <a:lnTo>
                    <a:pt x="1134" y="510"/>
                  </a:lnTo>
                  <a:lnTo>
                    <a:pt x="1134" y="397"/>
                  </a:lnTo>
                  <a:lnTo>
                    <a:pt x="1077" y="369"/>
                  </a:lnTo>
                  <a:lnTo>
                    <a:pt x="1134" y="312"/>
                  </a:lnTo>
                  <a:lnTo>
                    <a:pt x="1162" y="28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6491288" y="5026025"/>
              <a:ext cx="1035050" cy="1214438"/>
            </a:xfrm>
            <a:custGeom>
              <a:avLst/>
              <a:gdLst>
                <a:gd name="T0" fmla="*/ 56 w 652"/>
                <a:gd name="T1" fmla="*/ 737 h 765"/>
                <a:gd name="T2" fmla="*/ 28 w 652"/>
                <a:gd name="T3" fmla="*/ 595 h 765"/>
                <a:gd name="T4" fmla="*/ 56 w 652"/>
                <a:gd name="T5" fmla="*/ 595 h 765"/>
                <a:gd name="T6" fmla="*/ 28 w 652"/>
                <a:gd name="T7" fmla="*/ 538 h 765"/>
                <a:gd name="T8" fmla="*/ 56 w 652"/>
                <a:gd name="T9" fmla="*/ 510 h 765"/>
                <a:gd name="T10" fmla="*/ 0 w 652"/>
                <a:gd name="T11" fmla="*/ 482 h 765"/>
                <a:gd name="T12" fmla="*/ 28 w 652"/>
                <a:gd name="T13" fmla="*/ 368 h 765"/>
                <a:gd name="T14" fmla="*/ 255 w 652"/>
                <a:gd name="T15" fmla="*/ 368 h 765"/>
                <a:gd name="T16" fmla="*/ 255 w 652"/>
                <a:gd name="T17" fmla="*/ 198 h 765"/>
                <a:gd name="T18" fmla="*/ 312 w 652"/>
                <a:gd name="T19" fmla="*/ 170 h 765"/>
                <a:gd name="T20" fmla="*/ 340 w 652"/>
                <a:gd name="T21" fmla="*/ 85 h 765"/>
                <a:gd name="T22" fmla="*/ 425 w 652"/>
                <a:gd name="T23" fmla="*/ 0 h 765"/>
                <a:gd name="T24" fmla="*/ 538 w 652"/>
                <a:gd name="T25" fmla="*/ 28 h 765"/>
                <a:gd name="T26" fmla="*/ 567 w 652"/>
                <a:gd name="T27" fmla="*/ 0 h 765"/>
                <a:gd name="T28" fmla="*/ 595 w 652"/>
                <a:gd name="T29" fmla="*/ 56 h 765"/>
                <a:gd name="T30" fmla="*/ 538 w 652"/>
                <a:gd name="T31" fmla="*/ 141 h 765"/>
                <a:gd name="T32" fmla="*/ 567 w 652"/>
                <a:gd name="T33" fmla="*/ 141 h 765"/>
                <a:gd name="T34" fmla="*/ 567 w 652"/>
                <a:gd name="T35" fmla="*/ 198 h 765"/>
                <a:gd name="T36" fmla="*/ 623 w 652"/>
                <a:gd name="T37" fmla="*/ 170 h 765"/>
                <a:gd name="T38" fmla="*/ 623 w 652"/>
                <a:gd name="T39" fmla="*/ 227 h 765"/>
                <a:gd name="T40" fmla="*/ 595 w 652"/>
                <a:gd name="T41" fmla="*/ 255 h 765"/>
                <a:gd name="T42" fmla="*/ 595 w 652"/>
                <a:gd name="T43" fmla="*/ 340 h 765"/>
                <a:gd name="T44" fmla="*/ 652 w 652"/>
                <a:gd name="T45" fmla="*/ 425 h 765"/>
                <a:gd name="T46" fmla="*/ 652 w 652"/>
                <a:gd name="T47" fmla="*/ 567 h 765"/>
                <a:gd name="T48" fmla="*/ 623 w 652"/>
                <a:gd name="T49" fmla="*/ 708 h 765"/>
                <a:gd name="T50" fmla="*/ 510 w 652"/>
                <a:gd name="T51" fmla="*/ 708 h 765"/>
                <a:gd name="T52" fmla="*/ 425 w 652"/>
                <a:gd name="T53" fmla="*/ 765 h 765"/>
                <a:gd name="T54" fmla="*/ 312 w 652"/>
                <a:gd name="T55" fmla="*/ 708 h 765"/>
                <a:gd name="T56" fmla="*/ 255 w 652"/>
                <a:gd name="T57" fmla="*/ 737 h 765"/>
                <a:gd name="T58" fmla="*/ 56 w 652"/>
                <a:gd name="T59" fmla="*/ 737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2" h="765">
                  <a:moveTo>
                    <a:pt x="56" y="737"/>
                  </a:moveTo>
                  <a:lnTo>
                    <a:pt x="28" y="595"/>
                  </a:lnTo>
                  <a:lnTo>
                    <a:pt x="56" y="595"/>
                  </a:lnTo>
                  <a:lnTo>
                    <a:pt x="28" y="538"/>
                  </a:lnTo>
                  <a:lnTo>
                    <a:pt x="56" y="510"/>
                  </a:lnTo>
                  <a:lnTo>
                    <a:pt x="0" y="482"/>
                  </a:lnTo>
                  <a:lnTo>
                    <a:pt x="28" y="368"/>
                  </a:lnTo>
                  <a:lnTo>
                    <a:pt x="255" y="368"/>
                  </a:lnTo>
                  <a:lnTo>
                    <a:pt x="255" y="198"/>
                  </a:lnTo>
                  <a:lnTo>
                    <a:pt x="312" y="170"/>
                  </a:lnTo>
                  <a:lnTo>
                    <a:pt x="340" y="85"/>
                  </a:lnTo>
                  <a:lnTo>
                    <a:pt x="425" y="0"/>
                  </a:lnTo>
                  <a:lnTo>
                    <a:pt x="538" y="28"/>
                  </a:lnTo>
                  <a:lnTo>
                    <a:pt x="567" y="0"/>
                  </a:lnTo>
                  <a:lnTo>
                    <a:pt x="595" y="56"/>
                  </a:lnTo>
                  <a:lnTo>
                    <a:pt x="538" y="141"/>
                  </a:lnTo>
                  <a:lnTo>
                    <a:pt x="567" y="141"/>
                  </a:lnTo>
                  <a:lnTo>
                    <a:pt x="567" y="198"/>
                  </a:lnTo>
                  <a:lnTo>
                    <a:pt x="623" y="170"/>
                  </a:lnTo>
                  <a:lnTo>
                    <a:pt x="623" y="227"/>
                  </a:lnTo>
                  <a:lnTo>
                    <a:pt x="595" y="255"/>
                  </a:lnTo>
                  <a:lnTo>
                    <a:pt x="595" y="340"/>
                  </a:lnTo>
                  <a:lnTo>
                    <a:pt x="652" y="425"/>
                  </a:lnTo>
                  <a:lnTo>
                    <a:pt x="652" y="567"/>
                  </a:lnTo>
                  <a:lnTo>
                    <a:pt x="623" y="708"/>
                  </a:lnTo>
                  <a:lnTo>
                    <a:pt x="510" y="708"/>
                  </a:lnTo>
                  <a:lnTo>
                    <a:pt x="425" y="765"/>
                  </a:lnTo>
                  <a:lnTo>
                    <a:pt x="312" y="708"/>
                  </a:lnTo>
                  <a:lnTo>
                    <a:pt x="255" y="737"/>
                  </a:lnTo>
                  <a:lnTo>
                    <a:pt x="56" y="737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6445250" y="4756150"/>
              <a:ext cx="585788" cy="854075"/>
            </a:xfrm>
            <a:custGeom>
              <a:avLst/>
              <a:gdLst>
                <a:gd name="T0" fmla="*/ 85 w 369"/>
                <a:gd name="T1" fmla="*/ 28 h 538"/>
                <a:gd name="T2" fmla="*/ 57 w 369"/>
                <a:gd name="T3" fmla="*/ 340 h 538"/>
                <a:gd name="T4" fmla="*/ 0 w 369"/>
                <a:gd name="T5" fmla="*/ 397 h 538"/>
                <a:gd name="T6" fmla="*/ 57 w 369"/>
                <a:gd name="T7" fmla="*/ 425 h 538"/>
                <a:gd name="T8" fmla="*/ 57 w 369"/>
                <a:gd name="T9" fmla="*/ 538 h 538"/>
                <a:gd name="T10" fmla="*/ 284 w 369"/>
                <a:gd name="T11" fmla="*/ 538 h 538"/>
                <a:gd name="T12" fmla="*/ 284 w 369"/>
                <a:gd name="T13" fmla="*/ 368 h 538"/>
                <a:gd name="T14" fmla="*/ 341 w 369"/>
                <a:gd name="T15" fmla="*/ 340 h 538"/>
                <a:gd name="T16" fmla="*/ 369 w 369"/>
                <a:gd name="T17" fmla="*/ 255 h 538"/>
                <a:gd name="T18" fmla="*/ 312 w 369"/>
                <a:gd name="T19" fmla="*/ 226 h 538"/>
                <a:gd name="T20" fmla="*/ 341 w 369"/>
                <a:gd name="T21" fmla="*/ 113 h 538"/>
                <a:gd name="T22" fmla="*/ 284 w 369"/>
                <a:gd name="T23" fmla="*/ 113 h 538"/>
                <a:gd name="T24" fmla="*/ 284 w 369"/>
                <a:gd name="T25" fmla="*/ 56 h 538"/>
                <a:gd name="T26" fmla="*/ 199 w 369"/>
                <a:gd name="T27" fmla="*/ 0 h 538"/>
                <a:gd name="T28" fmla="*/ 85 w 369"/>
                <a:gd name="T29" fmla="*/ 2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9" h="538">
                  <a:moveTo>
                    <a:pt x="85" y="28"/>
                  </a:moveTo>
                  <a:lnTo>
                    <a:pt x="57" y="340"/>
                  </a:lnTo>
                  <a:lnTo>
                    <a:pt x="0" y="397"/>
                  </a:lnTo>
                  <a:lnTo>
                    <a:pt x="57" y="425"/>
                  </a:lnTo>
                  <a:lnTo>
                    <a:pt x="57" y="538"/>
                  </a:lnTo>
                  <a:lnTo>
                    <a:pt x="284" y="538"/>
                  </a:lnTo>
                  <a:lnTo>
                    <a:pt x="284" y="368"/>
                  </a:lnTo>
                  <a:lnTo>
                    <a:pt x="341" y="340"/>
                  </a:lnTo>
                  <a:lnTo>
                    <a:pt x="369" y="255"/>
                  </a:lnTo>
                  <a:lnTo>
                    <a:pt x="312" y="226"/>
                  </a:lnTo>
                  <a:lnTo>
                    <a:pt x="341" y="113"/>
                  </a:lnTo>
                  <a:lnTo>
                    <a:pt x="284" y="113"/>
                  </a:lnTo>
                  <a:lnTo>
                    <a:pt x="284" y="56"/>
                  </a:lnTo>
                  <a:lnTo>
                    <a:pt x="199" y="0"/>
                  </a:lnTo>
                  <a:lnTo>
                    <a:pt x="85" y="28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6491288" y="3540125"/>
              <a:ext cx="719138" cy="1304925"/>
            </a:xfrm>
            <a:custGeom>
              <a:avLst/>
              <a:gdLst>
                <a:gd name="T0" fmla="*/ 113 w 453"/>
                <a:gd name="T1" fmla="*/ 29 h 822"/>
                <a:gd name="T2" fmla="*/ 113 w 453"/>
                <a:gd name="T3" fmla="*/ 142 h 822"/>
                <a:gd name="T4" fmla="*/ 28 w 453"/>
                <a:gd name="T5" fmla="*/ 227 h 822"/>
                <a:gd name="T6" fmla="*/ 28 w 453"/>
                <a:gd name="T7" fmla="*/ 340 h 822"/>
                <a:gd name="T8" fmla="*/ 85 w 453"/>
                <a:gd name="T9" fmla="*/ 425 h 822"/>
                <a:gd name="T10" fmla="*/ 0 w 453"/>
                <a:gd name="T11" fmla="*/ 652 h 822"/>
                <a:gd name="T12" fmla="*/ 56 w 453"/>
                <a:gd name="T13" fmla="*/ 766 h 822"/>
                <a:gd name="T14" fmla="*/ 56 w 453"/>
                <a:gd name="T15" fmla="*/ 794 h 822"/>
                <a:gd name="T16" fmla="*/ 170 w 453"/>
                <a:gd name="T17" fmla="*/ 766 h 822"/>
                <a:gd name="T18" fmla="*/ 255 w 453"/>
                <a:gd name="T19" fmla="*/ 822 h 822"/>
                <a:gd name="T20" fmla="*/ 283 w 453"/>
                <a:gd name="T21" fmla="*/ 766 h 822"/>
                <a:gd name="T22" fmla="*/ 340 w 453"/>
                <a:gd name="T23" fmla="*/ 766 h 822"/>
                <a:gd name="T24" fmla="*/ 340 w 453"/>
                <a:gd name="T25" fmla="*/ 681 h 822"/>
                <a:gd name="T26" fmla="*/ 368 w 453"/>
                <a:gd name="T27" fmla="*/ 454 h 822"/>
                <a:gd name="T28" fmla="*/ 283 w 453"/>
                <a:gd name="T29" fmla="*/ 255 h 822"/>
                <a:gd name="T30" fmla="*/ 340 w 453"/>
                <a:gd name="T31" fmla="*/ 284 h 822"/>
                <a:gd name="T32" fmla="*/ 340 w 453"/>
                <a:gd name="T33" fmla="*/ 199 h 822"/>
                <a:gd name="T34" fmla="*/ 453 w 453"/>
                <a:gd name="T35" fmla="*/ 57 h 822"/>
                <a:gd name="T36" fmla="*/ 255 w 453"/>
                <a:gd name="T37" fmla="*/ 0 h 822"/>
                <a:gd name="T38" fmla="*/ 170 w 453"/>
                <a:gd name="T39" fmla="*/ 29 h 822"/>
                <a:gd name="T40" fmla="*/ 113 w 453"/>
                <a:gd name="T41" fmla="*/ 2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3" h="822">
                  <a:moveTo>
                    <a:pt x="113" y="29"/>
                  </a:moveTo>
                  <a:lnTo>
                    <a:pt x="113" y="142"/>
                  </a:lnTo>
                  <a:lnTo>
                    <a:pt x="28" y="227"/>
                  </a:lnTo>
                  <a:lnTo>
                    <a:pt x="28" y="340"/>
                  </a:lnTo>
                  <a:lnTo>
                    <a:pt x="85" y="425"/>
                  </a:lnTo>
                  <a:lnTo>
                    <a:pt x="0" y="652"/>
                  </a:lnTo>
                  <a:lnTo>
                    <a:pt x="56" y="766"/>
                  </a:lnTo>
                  <a:lnTo>
                    <a:pt x="56" y="794"/>
                  </a:lnTo>
                  <a:lnTo>
                    <a:pt x="170" y="766"/>
                  </a:lnTo>
                  <a:lnTo>
                    <a:pt x="255" y="822"/>
                  </a:lnTo>
                  <a:lnTo>
                    <a:pt x="283" y="766"/>
                  </a:lnTo>
                  <a:lnTo>
                    <a:pt x="340" y="766"/>
                  </a:lnTo>
                  <a:lnTo>
                    <a:pt x="340" y="681"/>
                  </a:lnTo>
                  <a:lnTo>
                    <a:pt x="368" y="454"/>
                  </a:lnTo>
                  <a:lnTo>
                    <a:pt x="283" y="255"/>
                  </a:lnTo>
                  <a:lnTo>
                    <a:pt x="340" y="284"/>
                  </a:lnTo>
                  <a:lnTo>
                    <a:pt x="340" y="199"/>
                  </a:lnTo>
                  <a:lnTo>
                    <a:pt x="453" y="57"/>
                  </a:lnTo>
                  <a:lnTo>
                    <a:pt x="255" y="0"/>
                  </a:lnTo>
                  <a:lnTo>
                    <a:pt x="170" y="29"/>
                  </a:lnTo>
                  <a:lnTo>
                    <a:pt x="113" y="29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6580188" y="2820988"/>
              <a:ext cx="900113" cy="809625"/>
            </a:xfrm>
            <a:custGeom>
              <a:avLst/>
              <a:gdLst>
                <a:gd name="T0" fmla="*/ 0 w 567"/>
                <a:gd name="T1" fmla="*/ 255 h 510"/>
                <a:gd name="T2" fmla="*/ 57 w 567"/>
                <a:gd name="T3" fmla="*/ 482 h 510"/>
                <a:gd name="T4" fmla="*/ 114 w 567"/>
                <a:gd name="T5" fmla="*/ 482 h 510"/>
                <a:gd name="T6" fmla="*/ 199 w 567"/>
                <a:gd name="T7" fmla="*/ 453 h 510"/>
                <a:gd name="T8" fmla="*/ 397 w 567"/>
                <a:gd name="T9" fmla="*/ 510 h 510"/>
                <a:gd name="T10" fmla="*/ 567 w 567"/>
                <a:gd name="T11" fmla="*/ 368 h 510"/>
                <a:gd name="T12" fmla="*/ 511 w 567"/>
                <a:gd name="T13" fmla="*/ 85 h 510"/>
                <a:gd name="T14" fmla="*/ 397 w 567"/>
                <a:gd name="T15" fmla="*/ 0 h 510"/>
                <a:gd name="T16" fmla="*/ 341 w 567"/>
                <a:gd name="T17" fmla="*/ 56 h 510"/>
                <a:gd name="T18" fmla="*/ 341 w 567"/>
                <a:gd name="T19" fmla="*/ 141 h 510"/>
                <a:gd name="T20" fmla="*/ 227 w 567"/>
                <a:gd name="T21" fmla="*/ 198 h 510"/>
                <a:gd name="T22" fmla="*/ 142 w 567"/>
                <a:gd name="T23" fmla="*/ 198 h 510"/>
                <a:gd name="T24" fmla="*/ 85 w 567"/>
                <a:gd name="T25" fmla="*/ 283 h 510"/>
                <a:gd name="T26" fmla="*/ 0 w 567"/>
                <a:gd name="T27" fmla="*/ 255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7" h="510">
                  <a:moveTo>
                    <a:pt x="0" y="255"/>
                  </a:moveTo>
                  <a:lnTo>
                    <a:pt x="57" y="482"/>
                  </a:lnTo>
                  <a:lnTo>
                    <a:pt x="114" y="482"/>
                  </a:lnTo>
                  <a:lnTo>
                    <a:pt x="199" y="453"/>
                  </a:lnTo>
                  <a:lnTo>
                    <a:pt x="397" y="510"/>
                  </a:lnTo>
                  <a:lnTo>
                    <a:pt x="567" y="368"/>
                  </a:lnTo>
                  <a:lnTo>
                    <a:pt x="511" y="85"/>
                  </a:lnTo>
                  <a:lnTo>
                    <a:pt x="397" y="0"/>
                  </a:lnTo>
                  <a:lnTo>
                    <a:pt x="341" y="56"/>
                  </a:lnTo>
                  <a:lnTo>
                    <a:pt x="341" y="141"/>
                  </a:lnTo>
                  <a:lnTo>
                    <a:pt x="227" y="198"/>
                  </a:lnTo>
                  <a:lnTo>
                    <a:pt x="142" y="198"/>
                  </a:lnTo>
                  <a:lnTo>
                    <a:pt x="85" y="283"/>
                  </a:lnTo>
                  <a:lnTo>
                    <a:pt x="0" y="255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6940550" y="3630613"/>
              <a:ext cx="809625" cy="1125538"/>
            </a:xfrm>
            <a:custGeom>
              <a:avLst/>
              <a:gdLst>
                <a:gd name="T0" fmla="*/ 170 w 510"/>
                <a:gd name="T1" fmla="*/ 0 h 709"/>
                <a:gd name="T2" fmla="*/ 227 w 510"/>
                <a:gd name="T3" fmla="*/ 57 h 709"/>
                <a:gd name="T4" fmla="*/ 454 w 510"/>
                <a:gd name="T5" fmla="*/ 28 h 709"/>
                <a:gd name="T6" fmla="*/ 454 w 510"/>
                <a:gd name="T7" fmla="*/ 85 h 709"/>
                <a:gd name="T8" fmla="*/ 482 w 510"/>
                <a:gd name="T9" fmla="*/ 85 h 709"/>
                <a:gd name="T10" fmla="*/ 454 w 510"/>
                <a:gd name="T11" fmla="*/ 198 h 709"/>
                <a:gd name="T12" fmla="*/ 425 w 510"/>
                <a:gd name="T13" fmla="*/ 255 h 709"/>
                <a:gd name="T14" fmla="*/ 454 w 510"/>
                <a:gd name="T15" fmla="*/ 340 h 709"/>
                <a:gd name="T16" fmla="*/ 425 w 510"/>
                <a:gd name="T17" fmla="*/ 425 h 709"/>
                <a:gd name="T18" fmla="*/ 369 w 510"/>
                <a:gd name="T19" fmla="*/ 425 h 709"/>
                <a:gd name="T20" fmla="*/ 454 w 510"/>
                <a:gd name="T21" fmla="*/ 482 h 709"/>
                <a:gd name="T22" fmla="*/ 510 w 510"/>
                <a:gd name="T23" fmla="*/ 567 h 709"/>
                <a:gd name="T24" fmla="*/ 454 w 510"/>
                <a:gd name="T25" fmla="*/ 595 h 709"/>
                <a:gd name="T26" fmla="*/ 425 w 510"/>
                <a:gd name="T27" fmla="*/ 624 h 709"/>
                <a:gd name="T28" fmla="*/ 397 w 510"/>
                <a:gd name="T29" fmla="*/ 680 h 709"/>
                <a:gd name="T30" fmla="*/ 369 w 510"/>
                <a:gd name="T31" fmla="*/ 652 h 709"/>
                <a:gd name="T32" fmla="*/ 369 w 510"/>
                <a:gd name="T33" fmla="*/ 567 h 709"/>
                <a:gd name="T34" fmla="*/ 312 w 510"/>
                <a:gd name="T35" fmla="*/ 539 h 709"/>
                <a:gd name="T36" fmla="*/ 199 w 510"/>
                <a:gd name="T37" fmla="*/ 510 h 709"/>
                <a:gd name="T38" fmla="*/ 199 w 510"/>
                <a:gd name="T39" fmla="*/ 567 h 709"/>
                <a:gd name="T40" fmla="*/ 114 w 510"/>
                <a:gd name="T41" fmla="*/ 539 h 709"/>
                <a:gd name="T42" fmla="*/ 57 w 510"/>
                <a:gd name="T43" fmla="*/ 709 h 709"/>
                <a:gd name="T44" fmla="*/ 85 w 510"/>
                <a:gd name="T45" fmla="*/ 397 h 709"/>
                <a:gd name="T46" fmla="*/ 0 w 510"/>
                <a:gd name="T47" fmla="*/ 198 h 709"/>
                <a:gd name="T48" fmla="*/ 57 w 510"/>
                <a:gd name="T49" fmla="*/ 227 h 709"/>
                <a:gd name="T50" fmla="*/ 57 w 510"/>
                <a:gd name="T51" fmla="*/ 142 h 709"/>
                <a:gd name="T52" fmla="*/ 170 w 510"/>
                <a:gd name="T53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0" h="709">
                  <a:moveTo>
                    <a:pt x="170" y="0"/>
                  </a:moveTo>
                  <a:lnTo>
                    <a:pt x="227" y="57"/>
                  </a:lnTo>
                  <a:lnTo>
                    <a:pt x="454" y="28"/>
                  </a:lnTo>
                  <a:lnTo>
                    <a:pt x="454" y="85"/>
                  </a:lnTo>
                  <a:lnTo>
                    <a:pt x="482" y="85"/>
                  </a:lnTo>
                  <a:lnTo>
                    <a:pt x="454" y="198"/>
                  </a:lnTo>
                  <a:lnTo>
                    <a:pt x="425" y="255"/>
                  </a:lnTo>
                  <a:lnTo>
                    <a:pt x="454" y="340"/>
                  </a:lnTo>
                  <a:lnTo>
                    <a:pt x="425" y="425"/>
                  </a:lnTo>
                  <a:lnTo>
                    <a:pt x="369" y="425"/>
                  </a:lnTo>
                  <a:lnTo>
                    <a:pt x="454" y="482"/>
                  </a:lnTo>
                  <a:lnTo>
                    <a:pt x="510" y="567"/>
                  </a:lnTo>
                  <a:lnTo>
                    <a:pt x="454" y="595"/>
                  </a:lnTo>
                  <a:lnTo>
                    <a:pt x="425" y="624"/>
                  </a:lnTo>
                  <a:lnTo>
                    <a:pt x="397" y="680"/>
                  </a:lnTo>
                  <a:lnTo>
                    <a:pt x="369" y="652"/>
                  </a:lnTo>
                  <a:lnTo>
                    <a:pt x="369" y="567"/>
                  </a:lnTo>
                  <a:lnTo>
                    <a:pt x="312" y="539"/>
                  </a:lnTo>
                  <a:lnTo>
                    <a:pt x="199" y="510"/>
                  </a:lnTo>
                  <a:lnTo>
                    <a:pt x="199" y="567"/>
                  </a:lnTo>
                  <a:lnTo>
                    <a:pt x="114" y="539"/>
                  </a:lnTo>
                  <a:lnTo>
                    <a:pt x="57" y="709"/>
                  </a:lnTo>
                  <a:lnTo>
                    <a:pt x="85" y="397"/>
                  </a:lnTo>
                  <a:lnTo>
                    <a:pt x="0" y="198"/>
                  </a:lnTo>
                  <a:lnTo>
                    <a:pt x="57" y="227"/>
                  </a:lnTo>
                  <a:lnTo>
                    <a:pt x="57" y="142"/>
                  </a:lnTo>
                  <a:lnTo>
                    <a:pt x="170" y="0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7210425" y="2730500"/>
              <a:ext cx="811213" cy="1665288"/>
            </a:xfrm>
            <a:custGeom>
              <a:avLst/>
              <a:gdLst>
                <a:gd name="T0" fmla="*/ 255 w 511"/>
                <a:gd name="T1" fmla="*/ 992 h 1049"/>
                <a:gd name="T2" fmla="*/ 369 w 511"/>
                <a:gd name="T3" fmla="*/ 1049 h 1049"/>
                <a:gd name="T4" fmla="*/ 426 w 511"/>
                <a:gd name="T5" fmla="*/ 1049 h 1049"/>
                <a:gd name="T6" fmla="*/ 454 w 511"/>
                <a:gd name="T7" fmla="*/ 935 h 1049"/>
                <a:gd name="T8" fmla="*/ 511 w 511"/>
                <a:gd name="T9" fmla="*/ 794 h 1049"/>
                <a:gd name="T10" fmla="*/ 454 w 511"/>
                <a:gd name="T11" fmla="*/ 624 h 1049"/>
                <a:gd name="T12" fmla="*/ 482 w 511"/>
                <a:gd name="T13" fmla="*/ 567 h 1049"/>
                <a:gd name="T14" fmla="*/ 454 w 511"/>
                <a:gd name="T15" fmla="*/ 510 h 1049"/>
                <a:gd name="T16" fmla="*/ 454 w 511"/>
                <a:gd name="T17" fmla="*/ 425 h 1049"/>
                <a:gd name="T18" fmla="*/ 426 w 511"/>
                <a:gd name="T19" fmla="*/ 397 h 1049"/>
                <a:gd name="T20" fmla="*/ 426 w 511"/>
                <a:gd name="T21" fmla="*/ 312 h 1049"/>
                <a:gd name="T22" fmla="*/ 397 w 511"/>
                <a:gd name="T23" fmla="*/ 283 h 1049"/>
                <a:gd name="T24" fmla="*/ 426 w 511"/>
                <a:gd name="T25" fmla="*/ 198 h 1049"/>
                <a:gd name="T26" fmla="*/ 369 w 511"/>
                <a:gd name="T27" fmla="*/ 28 h 1049"/>
                <a:gd name="T28" fmla="*/ 340 w 511"/>
                <a:gd name="T29" fmla="*/ 0 h 1049"/>
                <a:gd name="T30" fmla="*/ 227 w 511"/>
                <a:gd name="T31" fmla="*/ 57 h 1049"/>
                <a:gd name="T32" fmla="*/ 227 w 511"/>
                <a:gd name="T33" fmla="*/ 113 h 1049"/>
                <a:gd name="T34" fmla="*/ 114 w 511"/>
                <a:gd name="T35" fmla="*/ 142 h 1049"/>
                <a:gd name="T36" fmla="*/ 170 w 511"/>
                <a:gd name="T37" fmla="*/ 425 h 1049"/>
                <a:gd name="T38" fmla="*/ 0 w 511"/>
                <a:gd name="T39" fmla="*/ 567 h 1049"/>
                <a:gd name="T40" fmla="*/ 57 w 511"/>
                <a:gd name="T41" fmla="*/ 624 h 1049"/>
                <a:gd name="T42" fmla="*/ 284 w 511"/>
                <a:gd name="T43" fmla="*/ 595 h 1049"/>
                <a:gd name="T44" fmla="*/ 284 w 511"/>
                <a:gd name="T45" fmla="*/ 652 h 1049"/>
                <a:gd name="T46" fmla="*/ 312 w 511"/>
                <a:gd name="T47" fmla="*/ 652 h 1049"/>
                <a:gd name="T48" fmla="*/ 284 w 511"/>
                <a:gd name="T49" fmla="*/ 765 h 1049"/>
                <a:gd name="T50" fmla="*/ 255 w 511"/>
                <a:gd name="T51" fmla="*/ 822 h 1049"/>
                <a:gd name="T52" fmla="*/ 284 w 511"/>
                <a:gd name="T53" fmla="*/ 907 h 1049"/>
                <a:gd name="T54" fmla="*/ 255 w 511"/>
                <a:gd name="T55" fmla="*/ 992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1" h="1049">
                  <a:moveTo>
                    <a:pt x="255" y="992"/>
                  </a:moveTo>
                  <a:lnTo>
                    <a:pt x="369" y="1049"/>
                  </a:lnTo>
                  <a:lnTo>
                    <a:pt x="426" y="1049"/>
                  </a:lnTo>
                  <a:lnTo>
                    <a:pt x="454" y="935"/>
                  </a:lnTo>
                  <a:lnTo>
                    <a:pt x="511" y="794"/>
                  </a:lnTo>
                  <a:lnTo>
                    <a:pt x="454" y="624"/>
                  </a:lnTo>
                  <a:lnTo>
                    <a:pt x="482" y="567"/>
                  </a:lnTo>
                  <a:lnTo>
                    <a:pt x="454" y="510"/>
                  </a:lnTo>
                  <a:lnTo>
                    <a:pt x="454" y="425"/>
                  </a:lnTo>
                  <a:lnTo>
                    <a:pt x="426" y="397"/>
                  </a:lnTo>
                  <a:lnTo>
                    <a:pt x="426" y="312"/>
                  </a:lnTo>
                  <a:lnTo>
                    <a:pt x="397" y="283"/>
                  </a:lnTo>
                  <a:lnTo>
                    <a:pt x="426" y="198"/>
                  </a:lnTo>
                  <a:lnTo>
                    <a:pt x="369" y="28"/>
                  </a:lnTo>
                  <a:lnTo>
                    <a:pt x="340" y="0"/>
                  </a:lnTo>
                  <a:lnTo>
                    <a:pt x="227" y="57"/>
                  </a:lnTo>
                  <a:lnTo>
                    <a:pt x="227" y="113"/>
                  </a:lnTo>
                  <a:lnTo>
                    <a:pt x="114" y="142"/>
                  </a:lnTo>
                  <a:lnTo>
                    <a:pt x="170" y="425"/>
                  </a:lnTo>
                  <a:lnTo>
                    <a:pt x="0" y="567"/>
                  </a:lnTo>
                  <a:lnTo>
                    <a:pt x="57" y="624"/>
                  </a:lnTo>
                  <a:lnTo>
                    <a:pt x="284" y="595"/>
                  </a:lnTo>
                  <a:lnTo>
                    <a:pt x="284" y="652"/>
                  </a:lnTo>
                  <a:lnTo>
                    <a:pt x="312" y="652"/>
                  </a:lnTo>
                  <a:lnTo>
                    <a:pt x="284" y="765"/>
                  </a:lnTo>
                  <a:lnTo>
                    <a:pt x="255" y="822"/>
                  </a:lnTo>
                  <a:lnTo>
                    <a:pt x="284" y="907"/>
                  </a:lnTo>
                  <a:lnTo>
                    <a:pt x="255" y="992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4" name="Freeform 54"/>
            <p:cNvSpPr>
              <a:spLocks/>
            </p:cNvSpPr>
            <p:nvPr/>
          </p:nvSpPr>
          <p:spPr bwMode="auto">
            <a:xfrm>
              <a:off x="9775825" y="7996238"/>
              <a:ext cx="1035050" cy="1214438"/>
            </a:xfrm>
            <a:custGeom>
              <a:avLst/>
              <a:gdLst>
                <a:gd name="T0" fmla="*/ 170 w 652"/>
                <a:gd name="T1" fmla="*/ 765 h 765"/>
                <a:gd name="T2" fmla="*/ 0 w 652"/>
                <a:gd name="T3" fmla="*/ 680 h 765"/>
                <a:gd name="T4" fmla="*/ 57 w 652"/>
                <a:gd name="T5" fmla="*/ 652 h 765"/>
                <a:gd name="T6" fmla="*/ 85 w 652"/>
                <a:gd name="T7" fmla="*/ 680 h 765"/>
                <a:gd name="T8" fmla="*/ 85 w 652"/>
                <a:gd name="T9" fmla="*/ 652 h 765"/>
                <a:gd name="T10" fmla="*/ 0 w 652"/>
                <a:gd name="T11" fmla="*/ 567 h 765"/>
                <a:gd name="T12" fmla="*/ 114 w 652"/>
                <a:gd name="T13" fmla="*/ 595 h 765"/>
                <a:gd name="T14" fmla="*/ 57 w 652"/>
                <a:gd name="T15" fmla="*/ 538 h 765"/>
                <a:gd name="T16" fmla="*/ 85 w 652"/>
                <a:gd name="T17" fmla="*/ 538 h 765"/>
                <a:gd name="T18" fmla="*/ 57 w 652"/>
                <a:gd name="T19" fmla="*/ 510 h 765"/>
                <a:gd name="T20" fmla="*/ 57 w 652"/>
                <a:gd name="T21" fmla="*/ 482 h 765"/>
                <a:gd name="T22" fmla="*/ 142 w 652"/>
                <a:gd name="T23" fmla="*/ 510 h 765"/>
                <a:gd name="T24" fmla="*/ 199 w 652"/>
                <a:gd name="T25" fmla="*/ 482 h 765"/>
                <a:gd name="T26" fmla="*/ 85 w 652"/>
                <a:gd name="T27" fmla="*/ 425 h 765"/>
                <a:gd name="T28" fmla="*/ 85 w 652"/>
                <a:gd name="T29" fmla="*/ 397 h 765"/>
                <a:gd name="T30" fmla="*/ 114 w 652"/>
                <a:gd name="T31" fmla="*/ 368 h 765"/>
                <a:gd name="T32" fmla="*/ 85 w 652"/>
                <a:gd name="T33" fmla="*/ 283 h 765"/>
                <a:gd name="T34" fmla="*/ 114 w 652"/>
                <a:gd name="T35" fmla="*/ 255 h 765"/>
                <a:gd name="T36" fmla="*/ 85 w 652"/>
                <a:gd name="T37" fmla="*/ 198 h 765"/>
                <a:gd name="T38" fmla="*/ 142 w 652"/>
                <a:gd name="T39" fmla="*/ 113 h 765"/>
                <a:gd name="T40" fmla="*/ 199 w 652"/>
                <a:gd name="T41" fmla="*/ 113 h 765"/>
                <a:gd name="T42" fmla="*/ 227 w 652"/>
                <a:gd name="T43" fmla="*/ 85 h 765"/>
                <a:gd name="T44" fmla="*/ 227 w 652"/>
                <a:gd name="T45" fmla="*/ 57 h 765"/>
                <a:gd name="T46" fmla="*/ 425 w 652"/>
                <a:gd name="T47" fmla="*/ 0 h 765"/>
                <a:gd name="T48" fmla="*/ 425 w 652"/>
                <a:gd name="T49" fmla="*/ 57 h 765"/>
                <a:gd name="T50" fmla="*/ 482 w 652"/>
                <a:gd name="T51" fmla="*/ 85 h 765"/>
                <a:gd name="T52" fmla="*/ 511 w 652"/>
                <a:gd name="T53" fmla="*/ 170 h 765"/>
                <a:gd name="T54" fmla="*/ 425 w 652"/>
                <a:gd name="T55" fmla="*/ 255 h 765"/>
                <a:gd name="T56" fmla="*/ 425 w 652"/>
                <a:gd name="T57" fmla="*/ 368 h 765"/>
                <a:gd name="T58" fmla="*/ 482 w 652"/>
                <a:gd name="T59" fmla="*/ 425 h 765"/>
                <a:gd name="T60" fmla="*/ 482 w 652"/>
                <a:gd name="T61" fmla="*/ 482 h 765"/>
                <a:gd name="T62" fmla="*/ 511 w 652"/>
                <a:gd name="T63" fmla="*/ 538 h 765"/>
                <a:gd name="T64" fmla="*/ 624 w 652"/>
                <a:gd name="T65" fmla="*/ 538 h 765"/>
                <a:gd name="T66" fmla="*/ 652 w 652"/>
                <a:gd name="T67" fmla="*/ 652 h 765"/>
                <a:gd name="T68" fmla="*/ 624 w 652"/>
                <a:gd name="T69" fmla="*/ 765 h 765"/>
                <a:gd name="T70" fmla="*/ 567 w 652"/>
                <a:gd name="T71" fmla="*/ 709 h 765"/>
                <a:gd name="T72" fmla="*/ 567 w 652"/>
                <a:gd name="T73" fmla="*/ 737 h 765"/>
                <a:gd name="T74" fmla="*/ 539 w 652"/>
                <a:gd name="T75" fmla="*/ 737 h 765"/>
                <a:gd name="T76" fmla="*/ 539 w 652"/>
                <a:gd name="T77" fmla="*/ 680 h 765"/>
                <a:gd name="T78" fmla="*/ 511 w 652"/>
                <a:gd name="T79" fmla="*/ 652 h 765"/>
                <a:gd name="T80" fmla="*/ 482 w 652"/>
                <a:gd name="T81" fmla="*/ 680 h 765"/>
                <a:gd name="T82" fmla="*/ 511 w 652"/>
                <a:gd name="T83" fmla="*/ 737 h 765"/>
                <a:gd name="T84" fmla="*/ 425 w 652"/>
                <a:gd name="T85" fmla="*/ 737 h 765"/>
                <a:gd name="T86" fmla="*/ 397 w 652"/>
                <a:gd name="T87" fmla="*/ 709 h 765"/>
                <a:gd name="T88" fmla="*/ 369 w 652"/>
                <a:gd name="T89" fmla="*/ 709 h 765"/>
                <a:gd name="T90" fmla="*/ 369 w 652"/>
                <a:gd name="T91" fmla="*/ 737 h 765"/>
                <a:gd name="T92" fmla="*/ 284 w 652"/>
                <a:gd name="T93" fmla="*/ 765 h 765"/>
                <a:gd name="T94" fmla="*/ 284 w 652"/>
                <a:gd name="T95" fmla="*/ 737 h 765"/>
                <a:gd name="T96" fmla="*/ 199 w 652"/>
                <a:gd name="T97" fmla="*/ 737 h 765"/>
                <a:gd name="T98" fmla="*/ 170 w 652"/>
                <a:gd name="T9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2" h="765">
                  <a:moveTo>
                    <a:pt x="170" y="765"/>
                  </a:moveTo>
                  <a:lnTo>
                    <a:pt x="0" y="680"/>
                  </a:lnTo>
                  <a:lnTo>
                    <a:pt x="57" y="652"/>
                  </a:lnTo>
                  <a:lnTo>
                    <a:pt x="85" y="680"/>
                  </a:lnTo>
                  <a:lnTo>
                    <a:pt x="85" y="652"/>
                  </a:lnTo>
                  <a:lnTo>
                    <a:pt x="0" y="567"/>
                  </a:lnTo>
                  <a:lnTo>
                    <a:pt x="114" y="595"/>
                  </a:lnTo>
                  <a:lnTo>
                    <a:pt x="57" y="538"/>
                  </a:lnTo>
                  <a:lnTo>
                    <a:pt x="85" y="538"/>
                  </a:lnTo>
                  <a:lnTo>
                    <a:pt x="57" y="510"/>
                  </a:lnTo>
                  <a:lnTo>
                    <a:pt x="57" y="482"/>
                  </a:lnTo>
                  <a:lnTo>
                    <a:pt x="142" y="510"/>
                  </a:lnTo>
                  <a:lnTo>
                    <a:pt x="199" y="482"/>
                  </a:lnTo>
                  <a:lnTo>
                    <a:pt x="85" y="425"/>
                  </a:lnTo>
                  <a:lnTo>
                    <a:pt x="85" y="397"/>
                  </a:lnTo>
                  <a:lnTo>
                    <a:pt x="114" y="368"/>
                  </a:lnTo>
                  <a:lnTo>
                    <a:pt x="85" y="283"/>
                  </a:lnTo>
                  <a:lnTo>
                    <a:pt x="114" y="255"/>
                  </a:lnTo>
                  <a:lnTo>
                    <a:pt x="85" y="198"/>
                  </a:lnTo>
                  <a:lnTo>
                    <a:pt x="142" y="113"/>
                  </a:lnTo>
                  <a:lnTo>
                    <a:pt x="199" y="113"/>
                  </a:lnTo>
                  <a:lnTo>
                    <a:pt x="227" y="85"/>
                  </a:lnTo>
                  <a:lnTo>
                    <a:pt x="227" y="57"/>
                  </a:lnTo>
                  <a:lnTo>
                    <a:pt x="425" y="0"/>
                  </a:lnTo>
                  <a:lnTo>
                    <a:pt x="425" y="57"/>
                  </a:lnTo>
                  <a:lnTo>
                    <a:pt x="482" y="85"/>
                  </a:lnTo>
                  <a:lnTo>
                    <a:pt x="511" y="170"/>
                  </a:lnTo>
                  <a:lnTo>
                    <a:pt x="425" y="255"/>
                  </a:lnTo>
                  <a:lnTo>
                    <a:pt x="425" y="368"/>
                  </a:lnTo>
                  <a:lnTo>
                    <a:pt x="482" y="425"/>
                  </a:lnTo>
                  <a:lnTo>
                    <a:pt x="482" y="482"/>
                  </a:lnTo>
                  <a:lnTo>
                    <a:pt x="511" y="538"/>
                  </a:lnTo>
                  <a:lnTo>
                    <a:pt x="624" y="538"/>
                  </a:lnTo>
                  <a:lnTo>
                    <a:pt x="652" y="652"/>
                  </a:lnTo>
                  <a:lnTo>
                    <a:pt x="624" y="765"/>
                  </a:lnTo>
                  <a:lnTo>
                    <a:pt x="567" y="709"/>
                  </a:lnTo>
                  <a:lnTo>
                    <a:pt x="567" y="737"/>
                  </a:lnTo>
                  <a:lnTo>
                    <a:pt x="539" y="737"/>
                  </a:lnTo>
                  <a:lnTo>
                    <a:pt x="539" y="680"/>
                  </a:lnTo>
                  <a:lnTo>
                    <a:pt x="511" y="652"/>
                  </a:lnTo>
                  <a:lnTo>
                    <a:pt x="482" y="680"/>
                  </a:lnTo>
                  <a:lnTo>
                    <a:pt x="511" y="737"/>
                  </a:lnTo>
                  <a:lnTo>
                    <a:pt x="425" y="737"/>
                  </a:lnTo>
                  <a:lnTo>
                    <a:pt x="397" y="709"/>
                  </a:lnTo>
                  <a:lnTo>
                    <a:pt x="369" y="709"/>
                  </a:lnTo>
                  <a:lnTo>
                    <a:pt x="369" y="737"/>
                  </a:lnTo>
                  <a:lnTo>
                    <a:pt x="284" y="765"/>
                  </a:lnTo>
                  <a:lnTo>
                    <a:pt x="284" y="737"/>
                  </a:lnTo>
                  <a:lnTo>
                    <a:pt x="199" y="737"/>
                  </a:lnTo>
                  <a:lnTo>
                    <a:pt x="170" y="765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5" name="Freeform 55"/>
            <p:cNvSpPr>
              <a:spLocks/>
            </p:cNvSpPr>
            <p:nvPr/>
          </p:nvSpPr>
          <p:spPr bwMode="auto">
            <a:xfrm>
              <a:off x="9775825" y="9210675"/>
              <a:ext cx="315913" cy="134938"/>
            </a:xfrm>
            <a:custGeom>
              <a:avLst/>
              <a:gdLst>
                <a:gd name="T0" fmla="*/ 29 w 199"/>
                <a:gd name="T1" fmla="*/ 0 h 85"/>
                <a:gd name="T2" fmla="*/ 170 w 199"/>
                <a:gd name="T3" fmla="*/ 29 h 85"/>
                <a:gd name="T4" fmla="*/ 199 w 199"/>
                <a:gd name="T5" fmla="*/ 29 h 85"/>
                <a:gd name="T6" fmla="*/ 170 w 199"/>
                <a:gd name="T7" fmla="*/ 85 h 85"/>
                <a:gd name="T8" fmla="*/ 114 w 199"/>
                <a:gd name="T9" fmla="*/ 57 h 85"/>
                <a:gd name="T10" fmla="*/ 29 w 199"/>
                <a:gd name="T11" fmla="*/ 57 h 85"/>
                <a:gd name="T12" fmla="*/ 0 w 199"/>
                <a:gd name="T13" fmla="*/ 29 h 85"/>
                <a:gd name="T14" fmla="*/ 29 w 199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85">
                  <a:moveTo>
                    <a:pt x="29" y="0"/>
                  </a:moveTo>
                  <a:lnTo>
                    <a:pt x="170" y="29"/>
                  </a:lnTo>
                  <a:lnTo>
                    <a:pt x="199" y="29"/>
                  </a:lnTo>
                  <a:lnTo>
                    <a:pt x="170" y="85"/>
                  </a:lnTo>
                  <a:lnTo>
                    <a:pt x="114" y="57"/>
                  </a:lnTo>
                  <a:lnTo>
                    <a:pt x="29" y="57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6" name="Freeform 56"/>
            <p:cNvSpPr>
              <a:spLocks/>
            </p:cNvSpPr>
            <p:nvPr/>
          </p:nvSpPr>
          <p:spPr bwMode="auto">
            <a:xfrm>
              <a:off x="9415463" y="5970588"/>
              <a:ext cx="2295525" cy="2339975"/>
            </a:xfrm>
            <a:custGeom>
              <a:avLst/>
              <a:gdLst>
                <a:gd name="T0" fmla="*/ 256 w 1446"/>
                <a:gd name="T1" fmla="*/ 1474 h 1474"/>
                <a:gd name="T2" fmla="*/ 142 w 1446"/>
                <a:gd name="T3" fmla="*/ 1418 h 1474"/>
                <a:gd name="T4" fmla="*/ 199 w 1446"/>
                <a:gd name="T5" fmla="*/ 1333 h 1474"/>
                <a:gd name="T6" fmla="*/ 369 w 1446"/>
                <a:gd name="T7" fmla="*/ 1276 h 1474"/>
                <a:gd name="T8" fmla="*/ 341 w 1446"/>
                <a:gd name="T9" fmla="*/ 1162 h 1474"/>
                <a:gd name="T10" fmla="*/ 199 w 1446"/>
                <a:gd name="T11" fmla="*/ 1162 h 1474"/>
                <a:gd name="T12" fmla="*/ 171 w 1446"/>
                <a:gd name="T13" fmla="*/ 992 h 1474"/>
                <a:gd name="T14" fmla="*/ 114 w 1446"/>
                <a:gd name="T15" fmla="*/ 907 h 1474"/>
                <a:gd name="T16" fmla="*/ 57 w 1446"/>
                <a:gd name="T17" fmla="*/ 822 h 1474"/>
                <a:gd name="T18" fmla="*/ 341 w 1446"/>
                <a:gd name="T19" fmla="*/ 737 h 1474"/>
                <a:gd name="T20" fmla="*/ 397 w 1446"/>
                <a:gd name="T21" fmla="*/ 794 h 1474"/>
                <a:gd name="T22" fmla="*/ 511 w 1446"/>
                <a:gd name="T23" fmla="*/ 737 h 1474"/>
                <a:gd name="T24" fmla="*/ 539 w 1446"/>
                <a:gd name="T25" fmla="*/ 624 h 1474"/>
                <a:gd name="T26" fmla="*/ 369 w 1446"/>
                <a:gd name="T27" fmla="*/ 510 h 1474"/>
                <a:gd name="T28" fmla="*/ 397 w 1446"/>
                <a:gd name="T29" fmla="*/ 482 h 1474"/>
                <a:gd name="T30" fmla="*/ 312 w 1446"/>
                <a:gd name="T31" fmla="*/ 340 h 1474"/>
                <a:gd name="T32" fmla="*/ 256 w 1446"/>
                <a:gd name="T33" fmla="*/ 199 h 1474"/>
                <a:gd name="T34" fmla="*/ 341 w 1446"/>
                <a:gd name="T35" fmla="*/ 142 h 1474"/>
                <a:gd name="T36" fmla="*/ 454 w 1446"/>
                <a:gd name="T37" fmla="*/ 85 h 1474"/>
                <a:gd name="T38" fmla="*/ 624 w 1446"/>
                <a:gd name="T39" fmla="*/ 28 h 1474"/>
                <a:gd name="T40" fmla="*/ 709 w 1446"/>
                <a:gd name="T41" fmla="*/ 85 h 1474"/>
                <a:gd name="T42" fmla="*/ 652 w 1446"/>
                <a:gd name="T43" fmla="*/ 113 h 1474"/>
                <a:gd name="T44" fmla="*/ 624 w 1446"/>
                <a:gd name="T45" fmla="*/ 142 h 1474"/>
                <a:gd name="T46" fmla="*/ 567 w 1446"/>
                <a:gd name="T47" fmla="*/ 227 h 1474"/>
                <a:gd name="T48" fmla="*/ 539 w 1446"/>
                <a:gd name="T49" fmla="*/ 255 h 1474"/>
                <a:gd name="T50" fmla="*/ 511 w 1446"/>
                <a:gd name="T51" fmla="*/ 284 h 1474"/>
                <a:gd name="T52" fmla="*/ 482 w 1446"/>
                <a:gd name="T53" fmla="*/ 284 h 1474"/>
                <a:gd name="T54" fmla="*/ 454 w 1446"/>
                <a:gd name="T55" fmla="*/ 312 h 1474"/>
                <a:gd name="T56" fmla="*/ 482 w 1446"/>
                <a:gd name="T57" fmla="*/ 369 h 1474"/>
                <a:gd name="T58" fmla="*/ 539 w 1446"/>
                <a:gd name="T59" fmla="*/ 340 h 1474"/>
                <a:gd name="T60" fmla="*/ 596 w 1446"/>
                <a:gd name="T61" fmla="*/ 454 h 1474"/>
                <a:gd name="T62" fmla="*/ 709 w 1446"/>
                <a:gd name="T63" fmla="*/ 454 h 1474"/>
                <a:gd name="T64" fmla="*/ 681 w 1446"/>
                <a:gd name="T65" fmla="*/ 397 h 1474"/>
                <a:gd name="T66" fmla="*/ 738 w 1446"/>
                <a:gd name="T67" fmla="*/ 397 h 1474"/>
                <a:gd name="T68" fmla="*/ 738 w 1446"/>
                <a:gd name="T69" fmla="*/ 340 h 1474"/>
                <a:gd name="T70" fmla="*/ 709 w 1446"/>
                <a:gd name="T71" fmla="*/ 284 h 1474"/>
                <a:gd name="T72" fmla="*/ 879 w 1446"/>
                <a:gd name="T73" fmla="*/ 369 h 1474"/>
                <a:gd name="T74" fmla="*/ 879 w 1446"/>
                <a:gd name="T75" fmla="*/ 397 h 1474"/>
                <a:gd name="T76" fmla="*/ 823 w 1446"/>
                <a:gd name="T77" fmla="*/ 482 h 1474"/>
                <a:gd name="T78" fmla="*/ 823 w 1446"/>
                <a:gd name="T79" fmla="*/ 510 h 1474"/>
                <a:gd name="T80" fmla="*/ 908 w 1446"/>
                <a:gd name="T81" fmla="*/ 595 h 1474"/>
                <a:gd name="T82" fmla="*/ 964 w 1446"/>
                <a:gd name="T83" fmla="*/ 595 h 1474"/>
                <a:gd name="T84" fmla="*/ 1248 w 1446"/>
                <a:gd name="T85" fmla="*/ 709 h 1474"/>
                <a:gd name="T86" fmla="*/ 1333 w 1446"/>
                <a:gd name="T87" fmla="*/ 680 h 1474"/>
                <a:gd name="T88" fmla="*/ 1390 w 1446"/>
                <a:gd name="T89" fmla="*/ 709 h 1474"/>
                <a:gd name="T90" fmla="*/ 1418 w 1446"/>
                <a:gd name="T91" fmla="*/ 822 h 1474"/>
                <a:gd name="T92" fmla="*/ 1333 w 1446"/>
                <a:gd name="T93" fmla="*/ 936 h 1474"/>
                <a:gd name="T94" fmla="*/ 1191 w 1446"/>
                <a:gd name="T95" fmla="*/ 936 h 1474"/>
                <a:gd name="T96" fmla="*/ 1276 w 1446"/>
                <a:gd name="T97" fmla="*/ 1134 h 1474"/>
                <a:gd name="T98" fmla="*/ 1219 w 1446"/>
                <a:gd name="T99" fmla="*/ 1077 h 1474"/>
                <a:gd name="T100" fmla="*/ 1163 w 1446"/>
                <a:gd name="T101" fmla="*/ 1106 h 1474"/>
                <a:gd name="T102" fmla="*/ 1191 w 1446"/>
                <a:gd name="T103" fmla="*/ 1134 h 1474"/>
                <a:gd name="T104" fmla="*/ 1163 w 1446"/>
                <a:gd name="T105" fmla="*/ 1191 h 1474"/>
                <a:gd name="T106" fmla="*/ 1248 w 1446"/>
                <a:gd name="T107" fmla="*/ 1219 h 1474"/>
                <a:gd name="T108" fmla="*/ 1078 w 1446"/>
                <a:gd name="T109" fmla="*/ 1247 h 1474"/>
                <a:gd name="T110" fmla="*/ 738 w 1446"/>
                <a:gd name="T111" fmla="*/ 1446 h 1474"/>
                <a:gd name="T112" fmla="*/ 652 w 1446"/>
                <a:gd name="T113" fmla="*/ 1333 h 1474"/>
                <a:gd name="T114" fmla="*/ 454 w 1446"/>
                <a:gd name="T115" fmla="*/ 1333 h 1474"/>
                <a:gd name="T116" fmla="*/ 426 w 1446"/>
                <a:gd name="T117" fmla="*/ 1389 h 1474"/>
                <a:gd name="T118" fmla="*/ 312 w 1446"/>
                <a:gd name="T119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6" h="1474">
                  <a:moveTo>
                    <a:pt x="312" y="1474"/>
                  </a:moveTo>
                  <a:lnTo>
                    <a:pt x="256" y="1474"/>
                  </a:lnTo>
                  <a:lnTo>
                    <a:pt x="227" y="1418"/>
                  </a:lnTo>
                  <a:lnTo>
                    <a:pt x="142" y="1418"/>
                  </a:lnTo>
                  <a:lnTo>
                    <a:pt x="199" y="1389"/>
                  </a:lnTo>
                  <a:lnTo>
                    <a:pt x="199" y="1333"/>
                  </a:lnTo>
                  <a:lnTo>
                    <a:pt x="256" y="1276"/>
                  </a:lnTo>
                  <a:lnTo>
                    <a:pt x="369" y="1276"/>
                  </a:lnTo>
                  <a:lnTo>
                    <a:pt x="426" y="1191"/>
                  </a:lnTo>
                  <a:lnTo>
                    <a:pt x="341" y="1162"/>
                  </a:lnTo>
                  <a:lnTo>
                    <a:pt x="227" y="1134"/>
                  </a:lnTo>
                  <a:lnTo>
                    <a:pt x="199" y="1162"/>
                  </a:lnTo>
                  <a:lnTo>
                    <a:pt x="199" y="1049"/>
                  </a:lnTo>
                  <a:lnTo>
                    <a:pt x="171" y="992"/>
                  </a:lnTo>
                  <a:lnTo>
                    <a:pt x="171" y="936"/>
                  </a:lnTo>
                  <a:lnTo>
                    <a:pt x="114" y="907"/>
                  </a:lnTo>
                  <a:lnTo>
                    <a:pt x="85" y="851"/>
                  </a:lnTo>
                  <a:lnTo>
                    <a:pt x="57" y="822"/>
                  </a:lnTo>
                  <a:lnTo>
                    <a:pt x="0" y="794"/>
                  </a:lnTo>
                  <a:lnTo>
                    <a:pt x="341" y="737"/>
                  </a:lnTo>
                  <a:lnTo>
                    <a:pt x="341" y="766"/>
                  </a:lnTo>
                  <a:lnTo>
                    <a:pt x="397" y="794"/>
                  </a:lnTo>
                  <a:lnTo>
                    <a:pt x="454" y="737"/>
                  </a:lnTo>
                  <a:lnTo>
                    <a:pt x="511" y="737"/>
                  </a:lnTo>
                  <a:lnTo>
                    <a:pt x="511" y="652"/>
                  </a:lnTo>
                  <a:lnTo>
                    <a:pt x="539" y="624"/>
                  </a:lnTo>
                  <a:lnTo>
                    <a:pt x="482" y="567"/>
                  </a:lnTo>
                  <a:lnTo>
                    <a:pt x="369" y="510"/>
                  </a:lnTo>
                  <a:lnTo>
                    <a:pt x="341" y="482"/>
                  </a:lnTo>
                  <a:lnTo>
                    <a:pt x="397" y="482"/>
                  </a:lnTo>
                  <a:lnTo>
                    <a:pt x="369" y="369"/>
                  </a:lnTo>
                  <a:lnTo>
                    <a:pt x="312" y="340"/>
                  </a:lnTo>
                  <a:lnTo>
                    <a:pt x="341" y="284"/>
                  </a:lnTo>
                  <a:lnTo>
                    <a:pt x="256" y="199"/>
                  </a:lnTo>
                  <a:lnTo>
                    <a:pt x="284" y="142"/>
                  </a:lnTo>
                  <a:lnTo>
                    <a:pt x="341" y="142"/>
                  </a:lnTo>
                  <a:lnTo>
                    <a:pt x="426" y="85"/>
                  </a:lnTo>
                  <a:lnTo>
                    <a:pt x="454" y="85"/>
                  </a:lnTo>
                  <a:lnTo>
                    <a:pt x="539" y="0"/>
                  </a:lnTo>
                  <a:lnTo>
                    <a:pt x="624" y="28"/>
                  </a:lnTo>
                  <a:lnTo>
                    <a:pt x="709" y="28"/>
                  </a:lnTo>
                  <a:lnTo>
                    <a:pt x="709" y="85"/>
                  </a:lnTo>
                  <a:lnTo>
                    <a:pt x="681" y="85"/>
                  </a:lnTo>
                  <a:lnTo>
                    <a:pt x="652" y="113"/>
                  </a:lnTo>
                  <a:lnTo>
                    <a:pt x="596" y="113"/>
                  </a:lnTo>
                  <a:lnTo>
                    <a:pt x="624" y="142"/>
                  </a:lnTo>
                  <a:lnTo>
                    <a:pt x="567" y="170"/>
                  </a:lnTo>
                  <a:lnTo>
                    <a:pt x="567" y="227"/>
                  </a:lnTo>
                  <a:lnTo>
                    <a:pt x="511" y="199"/>
                  </a:lnTo>
                  <a:lnTo>
                    <a:pt x="539" y="255"/>
                  </a:lnTo>
                  <a:lnTo>
                    <a:pt x="539" y="284"/>
                  </a:lnTo>
                  <a:lnTo>
                    <a:pt x="511" y="284"/>
                  </a:lnTo>
                  <a:lnTo>
                    <a:pt x="511" y="312"/>
                  </a:lnTo>
                  <a:lnTo>
                    <a:pt x="482" y="284"/>
                  </a:lnTo>
                  <a:lnTo>
                    <a:pt x="426" y="312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482" y="369"/>
                  </a:lnTo>
                  <a:lnTo>
                    <a:pt x="511" y="369"/>
                  </a:lnTo>
                  <a:lnTo>
                    <a:pt x="539" y="340"/>
                  </a:lnTo>
                  <a:lnTo>
                    <a:pt x="567" y="340"/>
                  </a:lnTo>
                  <a:lnTo>
                    <a:pt x="596" y="454"/>
                  </a:lnTo>
                  <a:lnTo>
                    <a:pt x="681" y="482"/>
                  </a:lnTo>
                  <a:lnTo>
                    <a:pt x="709" y="454"/>
                  </a:lnTo>
                  <a:lnTo>
                    <a:pt x="652" y="397"/>
                  </a:lnTo>
                  <a:lnTo>
                    <a:pt x="681" y="397"/>
                  </a:lnTo>
                  <a:lnTo>
                    <a:pt x="738" y="425"/>
                  </a:lnTo>
                  <a:lnTo>
                    <a:pt x="738" y="397"/>
                  </a:lnTo>
                  <a:lnTo>
                    <a:pt x="709" y="369"/>
                  </a:lnTo>
                  <a:lnTo>
                    <a:pt x="738" y="340"/>
                  </a:lnTo>
                  <a:lnTo>
                    <a:pt x="709" y="312"/>
                  </a:lnTo>
                  <a:lnTo>
                    <a:pt x="709" y="284"/>
                  </a:lnTo>
                  <a:lnTo>
                    <a:pt x="766" y="284"/>
                  </a:lnTo>
                  <a:lnTo>
                    <a:pt x="879" y="369"/>
                  </a:lnTo>
                  <a:lnTo>
                    <a:pt x="851" y="369"/>
                  </a:lnTo>
                  <a:lnTo>
                    <a:pt x="879" y="397"/>
                  </a:lnTo>
                  <a:lnTo>
                    <a:pt x="823" y="425"/>
                  </a:lnTo>
                  <a:lnTo>
                    <a:pt x="823" y="482"/>
                  </a:lnTo>
                  <a:lnTo>
                    <a:pt x="851" y="454"/>
                  </a:lnTo>
                  <a:lnTo>
                    <a:pt x="823" y="510"/>
                  </a:lnTo>
                  <a:lnTo>
                    <a:pt x="908" y="567"/>
                  </a:lnTo>
                  <a:lnTo>
                    <a:pt x="908" y="595"/>
                  </a:lnTo>
                  <a:lnTo>
                    <a:pt x="936" y="624"/>
                  </a:lnTo>
                  <a:lnTo>
                    <a:pt x="964" y="595"/>
                  </a:lnTo>
                  <a:lnTo>
                    <a:pt x="993" y="680"/>
                  </a:lnTo>
                  <a:lnTo>
                    <a:pt x="1248" y="709"/>
                  </a:lnTo>
                  <a:lnTo>
                    <a:pt x="1305" y="680"/>
                  </a:lnTo>
                  <a:lnTo>
                    <a:pt x="1333" y="680"/>
                  </a:lnTo>
                  <a:lnTo>
                    <a:pt x="1305" y="709"/>
                  </a:lnTo>
                  <a:lnTo>
                    <a:pt x="1390" y="709"/>
                  </a:lnTo>
                  <a:lnTo>
                    <a:pt x="1446" y="766"/>
                  </a:lnTo>
                  <a:lnTo>
                    <a:pt x="1418" y="822"/>
                  </a:lnTo>
                  <a:lnTo>
                    <a:pt x="1333" y="851"/>
                  </a:lnTo>
                  <a:lnTo>
                    <a:pt x="1333" y="936"/>
                  </a:lnTo>
                  <a:lnTo>
                    <a:pt x="1276" y="936"/>
                  </a:lnTo>
                  <a:lnTo>
                    <a:pt x="1191" y="936"/>
                  </a:lnTo>
                  <a:lnTo>
                    <a:pt x="1276" y="1021"/>
                  </a:lnTo>
                  <a:lnTo>
                    <a:pt x="1276" y="1134"/>
                  </a:lnTo>
                  <a:lnTo>
                    <a:pt x="1219" y="1134"/>
                  </a:lnTo>
                  <a:lnTo>
                    <a:pt x="1219" y="1077"/>
                  </a:lnTo>
                  <a:lnTo>
                    <a:pt x="1191" y="1077"/>
                  </a:lnTo>
                  <a:lnTo>
                    <a:pt x="1163" y="1106"/>
                  </a:lnTo>
                  <a:lnTo>
                    <a:pt x="1163" y="1134"/>
                  </a:lnTo>
                  <a:lnTo>
                    <a:pt x="1191" y="1134"/>
                  </a:lnTo>
                  <a:lnTo>
                    <a:pt x="1219" y="1162"/>
                  </a:lnTo>
                  <a:lnTo>
                    <a:pt x="1163" y="1191"/>
                  </a:lnTo>
                  <a:lnTo>
                    <a:pt x="1248" y="1191"/>
                  </a:lnTo>
                  <a:lnTo>
                    <a:pt x="1248" y="1219"/>
                  </a:lnTo>
                  <a:lnTo>
                    <a:pt x="1219" y="1247"/>
                  </a:lnTo>
                  <a:lnTo>
                    <a:pt x="1078" y="1247"/>
                  </a:lnTo>
                  <a:lnTo>
                    <a:pt x="908" y="1276"/>
                  </a:lnTo>
                  <a:lnTo>
                    <a:pt x="738" y="1446"/>
                  </a:lnTo>
                  <a:lnTo>
                    <a:pt x="709" y="1361"/>
                  </a:lnTo>
                  <a:lnTo>
                    <a:pt x="652" y="1333"/>
                  </a:lnTo>
                  <a:lnTo>
                    <a:pt x="652" y="1276"/>
                  </a:lnTo>
                  <a:lnTo>
                    <a:pt x="454" y="1333"/>
                  </a:lnTo>
                  <a:lnTo>
                    <a:pt x="454" y="1361"/>
                  </a:lnTo>
                  <a:lnTo>
                    <a:pt x="426" y="1389"/>
                  </a:lnTo>
                  <a:lnTo>
                    <a:pt x="369" y="1389"/>
                  </a:lnTo>
                  <a:lnTo>
                    <a:pt x="312" y="1474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7" name="Freeform 57"/>
            <p:cNvSpPr>
              <a:spLocks/>
            </p:cNvSpPr>
            <p:nvPr/>
          </p:nvSpPr>
          <p:spPr bwMode="auto">
            <a:xfrm>
              <a:off x="10315575" y="6375400"/>
              <a:ext cx="134938" cy="180975"/>
            </a:xfrm>
            <a:custGeom>
              <a:avLst/>
              <a:gdLst>
                <a:gd name="T0" fmla="*/ 0 w 85"/>
                <a:gd name="T1" fmla="*/ 57 h 114"/>
                <a:gd name="T2" fmla="*/ 57 w 85"/>
                <a:gd name="T3" fmla="*/ 0 h 114"/>
                <a:gd name="T4" fmla="*/ 85 w 85"/>
                <a:gd name="T5" fmla="*/ 29 h 114"/>
                <a:gd name="T6" fmla="*/ 29 w 85"/>
                <a:gd name="T7" fmla="*/ 114 h 114"/>
                <a:gd name="T8" fmla="*/ 0 w 85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14">
                  <a:moveTo>
                    <a:pt x="0" y="57"/>
                  </a:moveTo>
                  <a:lnTo>
                    <a:pt x="57" y="0"/>
                  </a:lnTo>
                  <a:lnTo>
                    <a:pt x="85" y="29"/>
                  </a:lnTo>
                  <a:lnTo>
                    <a:pt x="29" y="114"/>
                  </a:lnTo>
                  <a:lnTo>
                    <a:pt x="0" y="57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8" name="Freeform 58"/>
            <p:cNvSpPr>
              <a:spLocks/>
            </p:cNvSpPr>
            <p:nvPr/>
          </p:nvSpPr>
          <p:spPr bwMode="auto">
            <a:xfrm>
              <a:off x="9191625" y="6600825"/>
              <a:ext cx="1079500" cy="630238"/>
            </a:xfrm>
            <a:custGeom>
              <a:avLst/>
              <a:gdLst>
                <a:gd name="T0" fmla="*/ 141 w 680"/>
                <a:gd name="T1" fmla="*/ 397 h 397"/>
                <a:gd name="T2" fmla="*/ 482 w 680"/>
                <a:gd name="T3" fmla="*/ 340 h 397"/>
                <a:gd name="T4" fmla="*/ 482 w 680"/>
                <a:gd name="T5" fmla="*/ 369 h 397"/>
                <a:gd name="T6" fmla="*/ 538 w 680"/>
                <a:gd name="T7" fmla="*/ 397 h 397"/>
                <a:gd name="T8" fmla="*/ 595 w 680"/>
                <a:gd name="T9" fmla="*/ 340 h 397"/>
                <a:gd name="T10" fmla="*/ 652 w 680"/>
                <a:gd name="T11" fmla="*/ 340 h 397"/>
                <a:gd name="T12" fmla="*/ 652 w 680"/>
                <a:gd name="T13" fmla="*/ 255 h 397"/>
                <a:gd name="T14" fmla="*/ 680 w 680"/>
                <a:gd name="T15" fmla="*/ 227 h 397"/>
                <a:gd name="T16" fmla="*/ 623 w 680"/>
                <a:gd name="T17" fmla="*/ 170 h 397"/>
                <a:gd name="T18" fmla="*/ 510 w 680"/>
                <a:gd name="T19" fmla="*/ 113 h 397"/>
                <a:gd name="T20" fmla="*/ 482 w 680"/>
                <a:gd name="T21" fmla="*/ 170 h 397"/>
                <a:gd name="T22" fmla="*/ 283 w 680"/>
                <a:gd name="T23" fmla="*/ 170 h 397"/>
                <a:gd name="T24" fmla="*/ 312 w 680"/>
                <a:gd name="T25" fmla="*/ 113 h 397"/>
                <a:gd name="T26" fmla="*/ 368 w 680"/>
                <a:gd name="T27" fmla="*/ 113 h 397"/>
                <a:gd name="T28" fmla="*/ 425 w 680"/>
                <a:gd name="T29" fmla="*/ 57 h 397"/>
                <a:gd name="T30" fmla="*/ 340 w 680"/>
                <a:gd name="T31" fmla="*/ 0 h 397"/>
                <a:gd name="T32" fmla="*/ 226 w 680"/>
                <a:gd name="T33" fmla="*/ 0 h 397"/>
                <a:gd name="T34" fmla="*/ 113 w 680"/>
                <a:gd name="T35" fmla="*/ 85 h 397"/>
                <a:gd name="T36" fmla="*/ 56 w 680"/>
                <a:gd name="T37" fmla="*/ 57 h 397"/>
                <a:gd name="T38" fmla="*/ 0 w 680"/>
                <a:gd name="T39" fmla="*/ 85 h 397"/>
                <a:gd name="T40" fmla="*/ 85 w 680"/>
                <a:gd name="T41" fmla="*/ 142 h 397"/>
                <a:gd name="T42" fmla="*/ 56 w 680"/>
                <a:gd name="T43" fmla="*/ 227 h 397"/>
                <a:gd name="T44" fmla="*/ 0 w 680"/>
                <a:gd name="T45" fmla="*/ 283 h 397"/>
                <a:gd name="T46" fmla="*/ 85 w 680"/>
                <a:gd name="T47" fmla="*/ 283 h 397"/>
                <a:gd name="T48" fmla="*/ 141 w 680"/>
                <a:gd name="T49" fmla="*/ 369 h 397"/>
                <a:gd name="T50" fmla="*/ 113 w 680"/>
                <a:gd name="T51" fmla="*/ 397 h 397"/>
                <a:gd name="T52" fmla="*/ 141 w 680"/>
                <a:gd name="T5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0" h="397">
                  <a:moveTo>
                    <a:pt x="141" y="397"/>
                  </a:moveTo>
                  <a:lnTo>
                    <a:pt x="482" y="340"/>
                  </a:lnTo>
                  <a:lnTo>
                    <a:pt x="482" y="369"/>
                  </a:lnTo>
                  <a:lnTo>
                    <a:pt x="538" y="397"/>
                  </a:lnTo>
                  <a:lnTo>
                    <a:pt x="595" y="340"/>
                  </a:lnTo>
                  <a:lnTo>
                    <a:pt x="652" y="340"/>
                  </a:lnTo>
                  <a:lnTo>
                    <a:pt x="652" y="255"/>
                  </a:lnTo>
                  <a:lnTo>
                    <a:pt x="680" y="227"/>
                  </a:lnTo>
                  <a:lnTo>
                    <a:pt x="623" y="170"/>
                  </a:lnTo>
                  <a:lnTo>
                    <a:pt x="510" y="113"/>
                  </a:lnTo>
                  <a:lnTo>
                    <a:pt x="482" y="170"/>
                  </a:lnTo>
                  <a:lnTo>
                    <a:pt x="283" y="170"/>
                  </a:lnTo>
                  <a:lnTo>
                    <a:pt x="312" y="113"/>
                  </a:lnTo>
                  <a:lnTo>
                    <a:pt x="368" y="113"/>
                  </a:lnTo>
                  <a:lnTo>
                    <a:pt x="425" y="57"/>
                  </a:lnTo>
                  <a:lnTo>
                    <a:pt x="340" y="0"/>
                  </a:lnTo>
                  <a:lnTo>
                    <a:pt x="226" y="0"/>
                  </a:lnTo>
                  <a:lnTo>
                    <a:pt x="113" y="85"/>
                  </a:lnTo>
                  <a:lnTo>
                    <a:pt x="56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56" y="227"/>
                  </a:lnTo>
                  <a:lnTo>
                    <a:pt x="0" y="283"/>
                  </a:lnTo>
                  <a:lnTo>
                    <a:pt x="85" y="283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141" y="397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39" name="Freeform 59"/>
            <p:cNvSpPr>
              <a:spLocks/>
            </p:cNvSpPr>
            <p:nvPr/>
          </p:nvSpPr>
          <p:spPr bwMode="auto">
            <a:xfrm>
              <a:off x="9010650" y="6149975"/>
              <a:ext cx="1035050" cy="720725"/>
            </a:xfrm>
            <a:custGeom>
              <a:avLst/>
              <a:gdLst>
                <a:gd name="T0" fmla="*/ 170 w 652"/>
                <a:gd name="T1" fmla="*/ 341 h 454"/>
                <a:gd name="T2" fmla="*/ 199 w 652"/>
                <a:gd name="T3" fmla="*/ 312 h 454"/>
                <a:gd name="T4" fmla="*/ 170 w 652"/>
                <a:gd name="T5" fmla="*/ 256 h 454"/>
                <a:gd name="T6" fmla="*/ 57 w 652"/>
                <a:gd name="T7" fmla="*/ 284 h 454"/>
                <a:gd name="T8" fmla="*/ 57 w 652"/>
                <a:gd name="T9" fmla="*/ 227 h 454"/>
                <a:gd name="T10" fmla="*/ 0 w 652"/>
                <a:gd name="T11" fmla="*/ 256 h 454"/>
                <a:gd name="T12" fmla="*/ 29 w 652"/>
                <a:gd name="T13" fmla="*/ 199 h 454"/>
                <a:gd name="T14" fmla="*/ 114 w 652"/>
                <a:gd name="T15" fmla="*/ 142 h 454"/>
                <a:gd name="T16" fmla="*/ 170 w 652"/>
                <a:gd name="T17" fmla="*/ 57 h 454"/>
                <a:gd name="T18" fmla="*/ 255 w 652"/>
                <a:gd name="T19" fmla="*/ 57 h 454"/>
                <a:gd name="T20" fmla="*/ 312 w 652"/>
                <a:gd name="T21" fmla="*/ 0 h 454"/>
                <a:gd name="T22" fmla="*/ 369 w 652"/>
                <a:gd name="T23" fmla="*/ 0 h 454"/>
                <a:gd name="T24" fmla="*/ 397 w 652"/>
                <a:gd name="T25" fmla="*/ 29 h 454"/>
                <a:gd name="T26" fmla="*/ 454 w 652"/>
                <a:gd name="T27" fmla="*/ 29 h 454"/>
                <a:gd name="T28" fmla="*/ 596 w 652"/>
                <a:gd name="T29" fmla="*/ 171 h 454"/>
                <a:gd name="T30" fmla="*/ 567 w 652"/>
                <a:gd name="T31" fmla="*/ 227 h 454"/>
                <a:gd name="T32" fmla="*/ 624 w 652"/>
                <a:gd name="T33" fmla="*/ 256 h 454"/>
                <a:gd name="T34" fmla="*/ 652 w 652"/>
                <a:gd name="T35" fmla="*/ 369 h 454"/>
                <a:gd name="T36" fmla="*/ 596 w 652"/>
                <a:gd name="T37" fmla="*/ 369 h 454"/>
                <a:gd name="T38" fmla="*/ 624 w 652"/>
                <a:gd name="T39" fmla="*/ 397 h 454"/>
                <a:gd name="T40" fmla="*/ 596 w 652"/>
                <a:gd name="T41" fmla="*/ 454 h 454"/>
                <a:gd name="T42" fmla="*/ 397 w 652"/>
                <a:gd name="T43" fmla="*/ 454 h 454"/>
                <a:gd name="T44" fmla="*/ 426 w 652"/>
                <a:gd name="T45" fmla="*/ 397 h 454"/>
                <a:gd name="T46" fmla="*/ 482 w 652"/>
                <a:gd name="T47" fmla="*/ 397 h 454"/>
                <a:gd name="T48" fmla="*/ 539 w 652"/>
                <a:gd name="T49" fmla="*/ 341 h 454"/>
                <a:gd name="T50" fmla="*/ 454 w 652"/>
                <a:gd name="T51" fmla="*/ 284 h 454"/>
                <a:gd name="T52" fmla="*/ 340 w 652"/>
                <a:gd name="T53" fmla="*/ 284 h 454"/>
                <a:gd name="T54" fmla="*/ 227 w 652"/>
                <a:gd name="T55" fmla="*/ 369 h 454"/>
                <a:gd name="T56" fmla="*/ 170 w 652"/>
                <a:gd name="T57" fmla="*/ 34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2" h="454">
                  <a:moveTo>
                    <a:pt x="170" y="341"/>
                  </a:moveTo>
                  <a:lnTo>
                    <a:pt x="199" y="312"/>
                  </a:lnTo>
                  <a:lnTo>
                    <a:pt x="170" y="256"/>
                  </a:lnTo>
                  <a:lnTo>
                    <a:pt x="57" y="284"/>
                  </a:lnTo>
                  <a:lnTo>
                    <a:pt x="57" y="227"/>
                  </a:lnTo>
                  <a:lnTo>
                    <a:pt x="0" y="256"/>
                  </a:lnTo>
                  <a:lnTo>
                    <a:pt x="29" y="199"/>
                  </a:lnTo>
                  <a:lnTo>
                    <a:pt x="114" y="142"/>
                  </a:lnTo>
                  <a:lnTo>
                    <a:pt x="170" y="57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69" y="0"/>
                  </a:lnTo>
                  <a:lnTo>
                    <a:pt x="397" y="29"/>
                  </a:lnTo>
                  <a:lnTo>
                    <a:pt x="454" y="29"/>
                  </a:lnTo>
                  <a:lnTo>
                    <a:pt x="596" y="171"/>
                  </a:lnTo>
                  <a:lnTo>
                    <a:pt x="567" y="227"/>
                  </a:lnTo>
                  <a:lnTo>
                    <a:pt x="624" y="256"/>
                  </a:lnTo>
                  <a:lnTo>
                    <a:pt x="652" y="369"/>
                  </a:lnTo>
                  <a:lnTo>
                    <a:pt x="596" y="369"/>
                  </a:lnTo>
                  <a:lnTo>
                    <a:pt x="624" y="397"/>
                  </a:lnTo>
                  <a:lnTo>
                    <a:pt x="596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341"/>
                  </a:lnTo>
                  <a:lnTo>
                    <a:pt x="454" y="284"/>
                  </a:lnTo>
                  <a:lnTo>
                    <a:pt x="340" y="284"/>
                  </a:lnTo>
                  <a:lnTo>
                    <a:pt x="227" y="369"/>
                  </a:lnTo>
                  <a:lnTo>
                    <a:pt x="170" y="341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0" name="Freeform 60"/>
            <p:cNvSpPr>
              <a:spLocks/>
            </p:cNvSpPr>
            <p:nvPr/>
          </p:nvSpPr>
          <p:spPr bwMode="auto">
            <a:xfrm>
              <a:off x="8156575" y="5340350"/>
              <a:ext cx="1439863" cy="1125538"/>
            </a:xfrm>
            <a:custGeom>
              <a:avLst/>
              <a:gdLst>
                <a:gd name="T0" fmla="*/ 0 w 907"/>
                <a:gd name="T1" fmla="*/ 624 h 709"/>
                <a:gd name="T2" fmla="*/ 311 w 907"/>
                <a:gd name="T3" fmla="*/ 681 h 709"/>
                <a:gd name="T4" fmla="*/ 397 w 907"/>
                <a:gd name="T5" fmla="*/ 652 h 709"/>
                <a:gd name="T6" fmla="*/ 397 w 907"/>
                <a:gd name="T7" fmla="*/ 624 h 709"/>
                <a:gd name="T8" fmla="*/ 510 w 907"/>
                <a:gd name="T9" fmla="*/ 624 h 709"/>
                <a:gd name="T10" fmla="*/ 567 w 907"/>
                <a:gd name="T11" fmla="*/ 709 h 709"/>
                <a:gd name="T12" fmla="*/ 652 w 907"/>
                <a:gd name="T13" fmla="*/ 652 h 709"/>
                <a:gd name="T14" fmla="*/ 708 w 907"/>
                <a:gd name="T15" fmla="*/ 567 h 709"/>
                <a:gd name="T16" fmla="*/ 793 w 907"/>
                <a:gd name="T17" fmla="*/ 567 h 709"/>
                <a:gd name="T18" fmla="*/ 850 w 907"/>
                <a:gd name="T19" fmla="*/ 510 h 709"/>
                <a:gd name="T20" fmla="*/ 907 w 907"/>
                <a:gd name="T21" fmla="*/ 510 h 709"/>
                <a:gd name="T22" fmla="*/ 907 w 907"/>
                <a:gd name="T23" fmla="*/ 482 h 709"/>
                <a:gd name="T24" fmla="*/ 878 w 907"/>
                <a:gd name="T25" fmla="*/ 397 h 709"/>
                <a:gd name="T26" fmla="*/ 878 w 907"/>
                <a:gd name="T27" fmla="*/ 369 h 709"/>
                <a:gd name="T28" fmla="*/ 850 w 907"/>
                <a:gd name="T29" fmla="*/ 340 h 709"/>
                <a:gd name="T30" fmla="*/ 822 w 907"/>
                <a:gd name="T31" fmla="*/ 340 h 709"/>
                <a:gd name="T32" fmla="*/ 793 w 907"/>
                <a:gd name="T33" fmla="*/ 312 h 709"/>
                <a:gd name="T34" fmla="*/ 737 w 907"/>
                <a:gd name="T35" fmla="*/ 340 h 709"/>
                <a:gd name="T36" fmla="*/ 737 w 907"/>
                <a:gd name="T37" fmla="*/ 255 h 709"/>
                <a:gd name="T38" fmla="*/ 708 w 907"/>
                <a:gd name="T39" fmla="*/ 227 h 709"/>
                <a:gd name="T40" fmla="*/ 652 w 907"/>
                <a:gd name="T41" fmla="*/ 227 h 709"/>
                <a:gd name="T42" fmla="*/ 595 w 907"/>
                <a:gd name="T43" fmla="*/ 199 h 709"/>
                <a:gd name="T44" fmla="*/ 567 w 907"/>
                <a:gd name="T45" fmla="*/ 142 h 709"/>
                <a:gd name="T46" fmla="*/ 510 w 907"/>
                <a:gd name="T47" fmla="*/ 142 h 709"/>
                <a:gd name="T48" fmla="*/ 510 w 907"/>
                <a:gd name="T49" fmla="*/ 57 h 709"/>
                <a:gd name="T50" fmla="*/ 482 w 907"/>
                <a:gd name="T51" fmla="*/ 29 h 709"/>
                <a:gd name="T52" fmla="*/ 453 w 907"/>
                <a:gd name="T53" fmla="*/ 114 h 709"/>
                <a:gd name="T54" fmla="*/ 397 w 907"/>
                <a:gd name="T55" fmla="*/ 114 h 709"/>
                <a:gd name="T56" fmla="*/ 368 w 907"/>
                <a:gd name="T57" fmla="*/ 85 h 709"/>
                <a:gd name="T58" fmla="*/ 311 w 907"/>
                <a:gd name="T59" fmla="*/ 85 h 709"/>
                <a:gd name="T60" fmla="*/ 255 w 907"/>
                <a:gd name="T61" fmla="*/ 57 h 709"/>
                <a:gd name="T62" fmla="*/ 141 w 907"/>
                <a:gd name="T63" fmla="*/ 0 h 709"/>
                <a:gd name="T64" fmla="*/ 56 w 907"/>
                <a:gd name="T65" fmla="*/ 85 h 709"/>
                <a:gd name="T66" fmla="*/ 141 w 907"/>
                <a:gd name="T67" fmla="*/ 142 h 709"/>
                <a:gd name="T68" fmla="*/ 141 w 907"/>
                <a:gd name="T69" fmla="*/ 170 h 709"/>
                <a:gd name="T70" fmla="*/ 198 w 907"/>
                <a:gd name="T71" fmla="*/ 170 h 709"/>
                <a:gd name="T72" fmla="*/ 226 w 907"/>
                <a:gd name="T73" fmla="*/ 199 h 709"/>
                <a:gd name="T74" fmla="*/ 198 w 907"/>
                <a:gd name="T75" fmla="*/ 227 h 709"/>
                <a:gd name="T76" fmla="*/ 198 w 907"/>
                <a:gd name="T77" fmla="*/ 255 h 709"/>
                <a:gd name="T78" fmla="*/ 255 w 907"/>
                <a:gd name="T79" fmla="*/ 255 h 709"/>
                <a:gd name="T80" fmla="*/ 198 w 907"/>
                <a:gd name="T81" fmla="*/ 340 h 709"/>
                <a:gd name="T82" fmla="*/ 141 w 907"/>
                <a:gd name="T83" fmla="*/ 369 h 709"/>
                <a:gd name="T84" fmla="*/ 113 w 907"/>
                <a:gd name="T85" fmla="*/ 397 h 709"/>
                <a:gd name="T86" fmla="*/ 85 w 907"/>
                <a:gd name="T87" fmla="*/ 425 h 709"/>
                <a:gd name="T88" fmla="*/ 85 w 907"/>
                <a:gd name="T89" fmla="*/ 510 h 709"/>
                <a:gd name="T90" fmla="*/ 28 w 907"/>
                <a:gd name="T91" fmla="*/ 539 h 709"/>
                <a:gd name="T92" fmla="*/ 0 w 907"/>
                <a:gd name="T93" fmla="*/ 62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7" h="709">
                  <a:moveTo>
                    <a:pt x="0" y="624"/>
                  </a:moveTo>
                  <a:lnTo>
                    <a:pt x="311" y="681"/>
                  </a:lnTo>
                  <a:lnTo>
                    <a:pt x="397" y="652"/>
                  </a:lnTo>
                  <a:lnTo>
                    <a:pt x="397" y="624"/>
                  </a:lnTo>
                  <a:lnTo>
                    <a:pt x="510" y="624"/>
                  </a:lnTo>
                  <a:lnTo>
                    <a:pt x="567" y="709"/>
                  </a:lnTo>
                  <a:lnTo>
                    <a:pt x="652" y="652"/>
                  </a:lnTo>
                  <a:lnTo>
                    <a:pt x="708" y="567"/>
                  </a:lnTo>
                  <a:lnTo>
                    <a:pt x="793" y="567"/>
                  </a:lnTo>
                  <a:lnTo>
                    <a:pt x="850" y="510"/>
                  </a:lnTo>
                  <a:lnTo>
                    <a:pt x="907" y="510"/>
                  </a:lnTo>
                  <a:lnTo>
                    <a:pt x="907" y="482"/>
                  </a:lnTo>
                  <a:lnTo>
                    <a:pt x="878" y="397"/>
                  </a:lnTo>
                  <a:lnTo>
                    <a:pt x="878" y="369"/>
                  </a:lnTo>
                  <a:lnTo>
                    <a:pt x="850" y="340"/>
                  </a:lnTo>
                  <a:lnTo>
                    <a:pt x="822" y="340"/>
                  </a:lnTo>
                  <a:lnTo>
                    <a:pt x="793" y="312"/>
                  </a:lnTo>
                  <a:lnTo>
                    <a:pt x="737" y="340"/>
                  </a:lnTo>
                  <a:lnTo>
                    <a:pt x="737" y="255"/>
                  </a:lnTo>
                  <a:lnTo>
                    <a:pt x="708" y="227"/>
                  </a:lnTo>
                  <a:lnTo>
                    <a:pt x="652" y="227"/>
                  </a:lnTo>
                  <a:lnTo>
                    <a:pt x="595" y="199"/>
                  </a:lnTo>
                  <a:lnTo>
                    <a:pt x="567" y="142"/>
                  </a:lnTo>
                  <a:lnTo>
                    <a:pt x="510" y="142"/>
                  </a:lnTo>
                  <a:lnTo>
                    <a:pt x="510" y="57"/>
                  </a:lnTo>
                  <a:lnTo>
                    <a:pt x="482" y="29"/>
                  </a:lnTo>
                  <a:lnTo>
                    <a:pt x="453" y="114"/>
                  </a:lnTo>
                  <a:lnTo>
                    <a:pt x="397" y="114"/>
                  </a:lnTo>
                  <a:lnTo>
                    <a:pt x="368" y="85"/>
                  </a:lnTo>
                  <a:lnTo>
                    <a:pt x="311" y="85"/>
                  </a:lnTo>
                  <a:lnTo>
                    <a:pt x="255" y="57"/>
                  </a:lnTo>
                  <a:lnTo>
                    <a:pt x="141" y="0"/>
                  </a:lnTo>
                  <a:lnTo>
                    <a:pt x="56" y="85"/>
                  </a:lnTo>
                  <a:lnTo>
                    <a:pt x="141" y="142"/>
                  </a:lnTo>
                  <a:lnTo>
                    <a:pt x="141" y="170"/>
                  </a:lnTo>
                  <a:lnTo>
                    <a:pt x="198" y="170"/>
                  </a:lnTo>
                  <a:lnTo>
                    <a:pt x="226" y="199"/>
                  </a:lnTo>
                  <a:lnTo>
                    <a:pt x="198" y="227"/>
                  </a:lnTo>
                  <a:lnTo>
                    <a:pt x="198" y="255"/>
                  </a:lnTo>
                  <a:lnTo>
                    <a:pt x="255" y="255"/>
                  </a:lnTo>
                  <a:lnTo>
                    <a:pt x="198" y="340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85" y="425"/>
                  </a:lnTo>
                  <a:lnTo>
                    <a:pt x="85" y="510"/>
                  </a:lnTo>
                  <a:lnTo>
                    <a:pt x="28" y="539"/>
                  </a:lnTo>
                  <a:lnTo>
                    <a:pt x="0" y="624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1" name="Freeform 61"/>
            <p:cNvSpPr>
              <a:spLocks/>
            </p:cNvSpPr>
            <p:nvPr/>
          </p:nvSpPr>
          <p:spPr bwMode="auto">
            <a:xfrm>
              <a:off x="6896100" y="4305300"/>
              <a:ext cx="1665288" cy="2205038"/>
            </a:xfrm>
            <a:custGeom>
              <a:avLst/>
              <a:gdLst>
                <a:gd name="T0" fmla="*/ 822 w 1049"/>
                <a:gd name="T1" fmla="*/ 1191 h 1389"/>
                <a:gd name="T2" fmla="*/ 879 w 1049"/>
                <a:gd name="T3" fmla="*/ 1077 h 1389"/>
                <a:gd name="T4" fmla="*/ 992 w 1049"/>
                <a:gd name="T5" fmla="*/ 992 h 1389"/>
                <a:gd name="T6" fmla="*/ 992 w 1049"/>
                <a:gd name="T7" fmla="*/ 907 h 1389"/>
                <a:gd name="T8" fmla="*/ 1020 w 1049"/>
                <a:gd name="T9" fmla="*/ 851 h 1389"/>
                <a:gd name="T10" fmla="*/ 935 w 1049"/>
                <a:gd name="T11" fmla="*/ 822 h 1389"/>
                <a:gd name="T12" fmla="*/ 850 w 1049"/>
                <a:gd name="T13" fmla="*/ 737 h 1389"/>
                <a:gd name="T14" fmla="*/ 794 w 1049"/>
                <a:gd name="T15" fmla="*/ 624 h 1389"/>
                <a:gd name="T16" fmla="*/ 765 w 1049"/>
                <a:gd name="T17" fmla="*/ 510 h 1389"/>
                <a:gd name="T18" fmla="*/ 709 w 1049"/>
                <a:gd name="T19" fmla="*/ 340 h 1389"/>
                <a:gd name="T20" fmla="*/ 680 w 1049"/>
                <a:gd name="T21" fmla="*/ 170 h 1389"/>
                <a:gd name="T22" fmla="*/ 709 w 1049"/>
                <a:gd name="T23" fmla="*/ 85 h 1389"/>
                <a:gd name="T24" fmla="*/ 595 w 1049"/>
                <a:gd name="T25" fmla="*/ 57 h 1389"/>
                <a:gd name="T26" fmla="*/ 453 w 1049"/>
                <a:gd name="T27" fmla="*/ 0 h 1389"/>
                <a:gd name="T28" fmla="*/ 397 w 1049"/>
                <a:gd name="T29" fmla="*/ 0 h 1389"/>
                <a:gd name="T30" fmla="*/ 538 w 1049"/>
                <a:gd name="T31" fmla="*/ 142 h 1389"/>
                <a:gd name="T32" fmla="*/ 453 w 1049"/>
                <a:gd name="T33" fmla="*/ 199 h 1389"/>
                <a:gd name="T34" fmla="*/ 397 w 1049"/>
                <a:gd name="T35" fmla="*/ 227 h 1389"/>
                <a:gd name="T36" fmla="*/ 340 w 1049"/>
                <a:gd name="T37" fmla="*/ 114 h 1389"/>
                <a:gd name="T38" fmla="*/ 227 w 1049"/>
                <a:gd name="T39" fmla="*/ 142 h 1389"/>
                <a:gd name="T40" fmla="*/ 85 w 1049"/>
                <a:gd name="T41" fmla="*/ 284 h 1389"/>
                <a:gd name="T42" fmla="*/ 0 w 1049"/>
                <a:gd name="T43" fmla="*/ 340 h 1389"/>
                <a:gd name="T44" fmla="*/ 57 w 1049"/>
                <a:gd name="T45" fmla="*/ 397 h 1389"/>
                <a:gd name="T46" fmla="*/ 85 w 1049"/>
                <a:gd name="T47" fmla="*/ 539 h 1389"/>
                <a:gd name="T48" fmla="*/ 283 w 1049"/>
                <a:gd name="T49" fmla="*/ 482 h 1389"/>
                <a:gd name="T50" fmla="*/ 340 w 1049"/>
                <a:gd name="T51" fmla="*/ 510 h 1389"/>
                <a:gd name="T52" fmla="*/ 312 w 1049"/>
                <a:gd name="T53" fmla="*/ 595 h 1389"/>
                <a:gd name="T54" fmla="*/ 368 w 1049"/>
                <a:gd name="T55" fmla="*/ 624 h 1389"/>
                <a:gd name="T56" fmla="*/ 340 w 1049"/>
                <a:gd name="T57" fmla="*/ 709 h 1389"/>
                <a:gd name="T58" fmla="*/ 397 w 1049"/>
                <a:gd name="T59" fmla="*/ 879 h 1389"/>
                <a:gd name="T60" fmla="*/ 368 w 1049"/>
                <a:gd name="T61" fmla="*/ 1162 h 1389"/>
                <a:gd name="T62" fmla="*/ 652 w 1049"/>
                <a:gd name="T63" fmla="*/ 1219 h 1389"/>
                <a:gd name="T64" fmla="*/ 737 w 1049"/>
                <a:gd name="T65" fmla="*/ 1304 h 1389"/>
                <a:gd name="T66" fmla="*/ 822 w 1049"/>
                <a:gd name="T67" fmla="*/ 1389 h 1389"/>
                <a:gd name="T68" fmla="*/ 794 w 1049"/>
                <a:gd name="T69" fmla="*/ 1276 h 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9" h="1389">
                  <a:moveTo>
                    <a:pt x="794" y="1276"/>
                  </a:moveTo>
                  <a:lnTo>
                    <a:pt x="822" y="1191"/>
                  </a:lnTo>
                  <a:lnTo>
                    <a:pt x="879" y="1162"/>
                  </a:lnTo>
                  <a:lnTo>
                    <a:pt x="879" y="1077"/>
                  </a:lnTo>
                  <a:lnTo>
                    <a:pt x="935" y="1021"/>
                  </a:lnTo>
                  <a:lnTo>
                    <a:pt x="992" y="992"/>
                  </a:lnTo>
                  <a:lnTo>
                    <a:pt x="1049" y="907"/>
                  </a:lnTo>
                  <a:lnTo>
                    <a:pt x="992" y="907"/>
                  </a:lnTo>
                  <a:lnTo>
                    <a:pt x="992" y="879"/>
                  </a:lnTo>
                  <a:lnTo>
                    <a:pt x="1020" y="851"/>
                  </a:lnTo>
                  <a:lnTo>
                    <a:pt x="992" y="822"/>
                  </a:lnTo>
                  <a:lnTo>
                    <a:pt x="935" y="822"/>
                  </a:lnTo>
                  <a:lnTo>
                    <a:pt x="935" y="794"/>
                  </a:lnTo>
                  <a:lnTo>
                    <a:pt x="850" y="737"/>
                  </a:lnTo>
                  <a:lnTo>
                    <a:pt x="765" y="737"/>
                  </a:lnTo>
                  <a:lnTo>
                    <a:pt x="794" y="624"/>
                  </a:lnTo>
                  <a:lnTo>
                    <a:pt x="850" y="539"/>
                  </a:lnTo>
                  <a:lnTo>
                    <a:pt x="765" y="510"/>
                  </a:lnTo>
                  <a:lnTo>
                    <a:pt x="737" y="425"/>
                  </a:lnTo>
                  <a:lnTo>
                    <a:pt x="709" y="340"/>
                  </a:lnTo>
                  <a:lnTo>
                    <a:pt x="680" y="312"/>
                  </a:lnTo>
                  <a:lnTo>
                    <a:pt x="680" y="170"/>
                  </a:lnTo>
                  <a:lnTo>
                    <a:pt x="709" y="142"/>
                  </a:lnTo>
                  <a:lnTo>
                    <a:pt x="709" y="85"/>
                  </a:lnTo>
                  <a:lnTo>
                    <a:pt x="624" y="57"/>
                  </a:lnTo>
                  <a:lnTo>
                    <a:pt x="595" y="57"/>
                  </a:lnTo>
                  <a:lnTo>
                    <a:pt x="567" y="57"/>
                  </a:lnTo>
                  <a:lnTo>
                    <a:pt x="453" y="0"/>
                  </a:lnTo>
                  <a:lnTo>
                    <a:pt x="425" y="0"/>
                  </a:lnTo>
                  <a:lnTo>
                    <a:pt x="397" y="0"/>
                  </a:lnTo>
                  <a:lnTo>
                    <a:pt x="482" y="57"/>
                  </a:lnTo>
                  <a:lnTo>
                    <a:pt x="538" y="142"/>
                  </a:lnTo>
                  <a:lnTo>
                    <a:pt x="482" y="170"/>
                  </a:lnTo>
                  <a:lnTo>
                    <a:pt x="453" y="199"/>
                  </a:lnTo>
                  <a:lnTo>
                    <a:pt x="425" y="255"/>
                  </a:lnTo>
                  <a:lnTo>
                    <a:pt x="397" y="227"/>
                  </a:lnTo>
                  <a:lnTo>
                    <a:pt x="397" y="142"/>
                  </a:lnTo>
                  <a:lnTo>
                    <a:pt x="340" y="114"/>
                  </a:lnTo>
                  <a:lnTo>
                    <a:pt x="227" y="85"/>
                  </a:lnTo>
                  <a:lnTo>
                    <a:pt x="227" y="142"/>
                  </a:lnTo>
                  <a:lnTo>
                    <a:pt x="142" y="114"/>
                  </a:lnTo>
                  <a:lnTo>
                    <a:pt x="85" y="284"/>
                  </a:lnTo>
                  <a:lnTo>
                    <a:pt x="28" y="284"/>
                  </a:lnTo>
                  <a:lnTo>
                    <a:pt x="0" y="340"/>
                  </a:lnTo>
                  <a:lnTo>
                    <a:pt x="0" y="397"/>
                  </a:lnTo>
                  <a:lnTo>
                    <a:pt x="57" y="397"/>
                  </a:lnTo>
                  <a:lnTo>
                    <a:pt x="28" y="510"/>
                  </a:lnTo>
                  <a:lnTo>
                    <a:pt x="85" y="539"/>
                  </a:lnTo>
                  <a:lnTo>
                    <a:pt x="170" y="454"/>
                  </a:lnTo>
                  <a:lnTo>
                    <a:pt x="283" y="482"/>
                  </a:lnTo>
                  <a:lnTo>
                    <a:pt x="312" y="454"/>
                  </a:lnTo>
                  <a:lnTo>
                    <a:pt x="340" y="510"/>
                  </a:lnTo>
                  <a:lnTo>
                    <a:pt x="283" y="595"/>
                  </a:lnTo>
                  <a:lnTo>
                    <a:pt x="312" y="595"/>
                  </a:lnTo>
                  <a:lnTo>
                    <a:pt x="312" y="652"/>
                  </a:lnTo>
                  <a:lnTo>
                    <a:pt x="368" y="624"/>
                  </a:lnTo>
                  <a:lnTo>
                    <a:pt x="368" y="681"/>
                  </a:lnTo>
                  <a:lnTo>
                    <a:pt x="340" y="709"/>
                  </a:lnTo>
                  <a:lnTo>
                    <a:pt x="340" y="794"/>
                  </a:lnTo>
                  <a:lnTo>
                    <a:pt x="397" y="879"/>
                  </a:lnTo>
                  <a:lnTo>
                    <a:pt x="397" y="1021"/>
                  </a:lnTo>
                  <a:lnTo>
                    <a:pt x="368" y="1162"/>
                  </a:lnTo>
                  <a:lnTo>
                    <a:pt x="482" y="1162"/>
                  </a:lnTo>
                  <a:lnTo>
                    <a:pt x="652" y="1219"/>
                  </a:lnTo>
                  <a:lnTo>
                    <a:pt x="737" y="1276"/>
                  </a:lnTo>
                  <a:lnTo>
                    <a:pt x="737" y="1304"/>
                  </a:lnTo>
                  <a:lnTo>
                    <a:pt x="680" y="1361"/>
                  </a:lnTo>
                  <a:lnTo>
                    <a:pt x="822" y="1389"/>
                  </a:lnTo>
                  <a:lnTo>
                    <a:pt x="765" y="1333"/>
                  </a:lnTo>
                  <a:lnTo>
                    <a:pt x="794" y="1276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2" name="Freeform 62"/>
            <p:cNvSpPr>
              <a:spLocks/>
            </p:cNvSpPr>
            <p:nvPr/>
          </p:nvSpPr>
          <p:spPr bwMode="auto">
            <a:xfrm>
              <a:off x="2214563" y="5970588"/>
              <a:ext cx="2520950" cy="2565400"/>
            </a:xfrm>
            <a:custGeom>
              <a:avLst/>
              <a:gdLst>
                <a:gd name="T0" fmla="*/ 1560 w 1588"/>
                <a:gd name="T1" fmla="*/ 425 h 1616"/>
                <a:gd name="T2" fmla="*/ 1560 w 1588"/>
                <a:gd name="T3" fmla="*/ 312 h 1616"/>
                <a:gd name="T4" fmla="*/ 1588 w 1588"/>
                <a:gd name="T5" fmla="*/ 170 h 1616"/>
                <a:gd name="T6" fmla="*/ 1531 w 1588"/>
                <a:gd name="T7" fmla="*/ 113 h 1616"/>
                <a:gd name="T8" fmla="*/ 1446 w 1588"/>
                <a:gd name="T9" fmla="*/ 142 h 1616"/>
                <a:gd name="T10" fmla="*/ 1361 w 1588"/>
                <a:gd name="T11" fmla="*/ 142 h 1616"/>
                <a:gd name="T12" fmla="*/ 1276 w 1588"/>
                <a:gd name="T13" fmla="*/ 199 h 1616"/>
                <a:gd name="T14" fmla="*/ 1191 w 1588"/>
                <a:gd name="T15" fmla="*/ 113 h 1616"/>
                <a:gd name="T16" fmla="*/ 1106 w 1588"/>
                <a:gd name="T17" fmla="*/ 57 h 1616"/>
                <a:gd name="T18" fmla="*/ 1078 w 1588"/>
                <a:gd name="T19" fmla="*/ 0 h 1616"/>
                <a:gd name="T20" fmla="*/ 993 w 1588"/>
                <a:gd name="T21" fmla="*/ 28 h 1616"/>
                <a:gd name="T22" fmla="*/ 964 w 1588"/>
                <a:gd name="T23" fmla="*/ 85 h 1616"/>
                <a:gd name="T24" fmla="*/ 879 w 1588"/>
                <a:gd name="T25" fmla="*/ 170 h 1616"/>
                <a:gd name="T26" fmla="*/ 823 w 1588"/>
                <a:gd name="T27" fmla="*/ 170 h 1616"/>
                <a:gd name="T28" fmla="*/ 766 w 1588"/>
                <a:gd name="T29" fmla="*/ 85 h 1616"/>
                <a:gd name="T30" fmla="*/ 709 w 1588"/>
                <a:gd name="T31" fmla="*/ 85 h 1616"/>
                <a:gd name="T32" fmla="*/ 653 w 1588"/>
                <a:gd name="T33" fmla="*/ 113 h 1616"/>
                <a:gd name="T34" fmla="*/ 653 w 1588"/>
                <a:gd name="T35" fmla="*/ 425 h 1616"/>
                <a:gd name="T36" fmla="*/ 539 w 1588"/>
                <a:gd name="T37" fmla="*/ 454 h 1616"/>
                <a:gd name="T38" fmla="*/ 539 w 1588"/>
                <a:gd name="T39" fmla="*/ 482 h 1616"/>
                <a:gd name="T40" fmla="*/ 482 w 1588"/>
                <a:gd name="T41" fmla="*/ 510 h 1616"/>
                <a:gd name="T42" fmla="*/ 369 w 1588"/>
                <a:gd name="T43" fmla="*/ 510 h 1616"/>
                <a:gd name="T44" fmla="*/ 284 w 1588"/>
                <a:gd name="T45" fmla="*/ 567 h 1616"/>
                <a:gd name="T46" fmla="*/ 29 w 1588"/>
                <a:gd name="T47" fmla="*/ 624 h 1616"/>
                <a:gd name="T48" fmla="*/ 86 w 1588"/>
                <a:gd name="T49" fmla="*/ 794 h 1616"/>
                <a:gd name="T50" fmla="*/ 0 w 1588"/>
                <a:gd name="T51" fmla="*/ 907 h 1616"/>
                <a:gd name="T52" fmla="*/ 57 w 1588"/>
                <a:gd name="T53" fmla="*/ 936 h 1616"/>
                <a:gd name="T54" fmla="*/ 114 w 1588"/>
                <a:gd name="T55" fmla="*/ 936 h 1616"/>
                <a:gd name="T56" fmla="*/ 199 w 1588"/>
                <a:gd name="T57" fmla="*/ 1021 h 1616"/>
                <a:gd name="T58" fmla="*/ 284 w 1588"/>
                <a:gd name="T59" fmla="*/ 964 h 1616"/>
                <a:gd name="T60" fmla="*/ 284 w 1588"/>
                <a:gd name="T61" fmla="*/ 907 h 1616"/>
                <a:gd name="T62" fmla="*/ 369 w 1588"/>
                <a:gd name="T63" fmla="*/ 936 h 1616"/>
                <a:gd name="T64" fmla="*/ 539 w 1588"/>
                <a:gd name="T65" fmla="*/ 936 h 1616"/>
                <a:gd name="T66" fmla="*/ 511 w 1588"/>
                <a:gd name="T67" fmla="*/ 1077 h 1616"/>
                <a:gd name="T68" fmla="*/ 454 w 1588"/>
                <a:gd name="T69" fmla="*/ 1106 h 1616"/>
                <a:gd name="T70" fmla="*/ 397 w 1588"/>
                <a:gd name="T71" fmla="*/ 1106 h 1616"/>
                <a:gd name="T72" fmla="*/ 227 w 1588"/>
                <a:gd name="T73" fmla="*/ 1219 h 1616"/>
                <a:gd name="T74" fmla="*/ 199 w 1588"/>
                <a:gd name="T75" fmla="*/ 1333 h 1616"/>
                <a:gd name="T76" fmla="*/ 227 w 1588"/>
                <a:gd name="T77" fmla="*/ 1361 h 1616"/>
                <a:gd name="T78" fmla="*/ 171 w 1588"/>
                <a:gd name="T79" fmla="*/ 1361 h 1616"/>
                <a:gd name="T80" fmla="*/ 199 w 1588"/>
                <a:gd name="T81" fmla="*/ 1418 h 1616"/>
                <a:gd name="T82" fmla="*/ 312 w 1588"/>
                <a:gd name="T83" fmla="*/ 1446 h 1616"/>
                <a:gd name="T84" fmla="*/ 397 w 1588"/>
                <a:gd name="T85" fmla="*/ 1531 h 1616"/>
                <a:gd name="T86" fmla="*/ 511 w 1588"/>
                <a:gd name="T87" fmla="*/ 1531 h 1616"/>
                <a:gd name="T88" fmla="*/ 596 w 1588"/>
                <a:gd name="T89" fmla="*/ 1588 h 1616"/>
                <a:gd name="T90" fmla="*/ 624 w 1588"/>
                <a:gd name="T91" fmla="*/ 1616 h 1616"/>
                <a:gd name="T92" fmla="*/ 709 w 1588"/>
                <a:gd name="T93" fmla="*/ 1588 h 1616"/>
                <a:gd name="T94" fmla="*/ 681 w 1588"/>
                <a:gd name="T95" fmla="*/ 1531 h 1616"/>
                <a:gd name="T96" fmla="*/ 709 w 1588"/>
                <a:gd name="T97" fmla="*/ 1474 h 1616"/>
                <a:gd name="T98" fmla="*/ 681 w 1588"/>
                <a:gd name="T99" fmla="*/ 1446 h 1616"/>
                <a:gd name="T100" fmla="*/ 738 w 1588"/>
                <a:gd name="T101" fmla="*/ 1219 h 1616"/>
                <a:gd name="T102" fmla="*/ 738 w 1588"/>
                <a:gd name="T103" fmla="*/ 1021 h 1616"/>
                <a:gd name="T104" fmla="*/ 794 w 1588"/>
                <a:gd name="T105" fmla="*/ 936 h 1616"/>
                <a:gd name="T106" fmla="*/ 1475 w 1588"/>
                <a:gd name="T107" fmla="*/ 454 h 1616"/>
                <a:gd name="T108" fmla="*/ 1560 w 1588"/>
                <a:gd name="T109" fmla="*/ 425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8" h="1616">
                  <a:moveTo>
                    <a:pt x="1560" y="425"/>
                  </a:moveTo>
                  <a:lnTo>
                    <a:pt x="1560" y="312"/>
                  </a:lnTo>
                  <a:lnTo>
                    <a:pt x="1588" y="170"/>
                  </a:lnTo>
                  <a:lnTo>
                    <a:pt x="1531" y="113"/>
                  </a:lnTo>
                  <a:lnTo>
                    <a:pt x="1446" y="142"/>
                  </a:lnTo>
                  <a:lnTo>
                    <a:pt x="1361" y="142"/>
                  </a:lnTo>
                  <a:lnTo>
                    <a:pt x="1276" y="199"/>
                  </a:lnTo>
                  <a:lnTo>
                    <a:pt x="1191" y="113"/>
                  </a:lnTo>
                  <a:lnTo>
                    <a:pt x="1106" y="57"/>
                  </a:lnTo>
                  <a:lnTo>
                    <a:pt x="1078" y="0"/>
                  </a:lnTo>
                  <a:lnTo>
                    <a:pt x="993" y="28"/>
                  </a:lnTo>
                  <a:lnTo>
                    <a:pt x="964" y="85"/>
                  </a:lnTo>
                  <a:lnTo>
                    <a:pt x="879" y="170"/>
                  </a:lnTo>
                  <a:lnTo>
                    <a:pt x="823" y="170"/>
                  </a:lnTo>
                  <a:lnTo>
                    <a:pt x="766" y="85"/>
                  </a:lnTo>
                  <a:lnTo>
                    <a:pt x="709" y="85"/>
                  </a:lnTo>
                  <a:lnTo>
                    <a:pt x="653" y="113"/>
                  </a:lnTo>
                  <a:lnTo>
                    <a:pt x="653" y="425"/>
                  </a:lnTo>
                  <a:lnTo>
                    <a:pt x="539" y="454"/>
                  </a:lnTo>
                  <a:lnTo>
                    <a:pt x="539" y="482"/>
                  </a:lnTo>
                  <a:lnTo>
                    <a:pt x="482" y="510"/>
                  </a:lnTo>
                  <a:lnTo>
                    <a:pt x="369" y="510"/>
                  </a:lnTo>
                  <a:lnTo>
                    <a:pt x="284" y="567"/>
                  </a:lnTo>
                  <a:lnTo>
                    <a:pt x="29" y="624"/>
                  </a:lnTo>
                  <a:lnTo>
                    <a:pt x="86" y="794"/>
                  </a:lnTo>
                  <a:lnTo>
                    <a:pt x="0" y="907"/>
                  </a:lnTo>
                  <a:lnTo>
                    <a:pt x="57" y="936"/>
                  </a:lnTo>
                  <a:lnTo>
                    <a:pt x="114" y="936"/>
                  </a:lnTo>
                  <a:lnTo>
                    <a:pt x="199" y="1021"/>
                  </a:lnTo>
                  <a:lnTo>
                    <a:pt x="284" y="964"/>
                  </a:lnTo>
                  <a:lnTo>
                    <a:pt x="284" y="907"/>
                  </a:lnTo>
                  <a:lnTo>
                    <a:pt x="369" y="936"/>
                  </a:lnTo>
                  <a:lnTo>
                    <a:pt x="539" y="936"/>
                  </a:lnTo>
                  <a:lnTo>
                    <a:pt x="511" y="1077"/>
                  </a:lnTo>
                  <a:lnTo>
                    <a:pt x="454" y="1106"/>
                  </a:lnTo>
                  <a:lnTo>
                    <a:pt x="397" y="1106"/>
                  </a:lnTo>
                  <a:lnTo>
                    <a:pt x="227" y="1219"/>
                  </a:lnTo>
                  <a:lnTo>
                    <a:pt x="199" y="1333"/>
                  </a:lnTo>
                  <a:lnTo>
                    <a:pt x="227" y="1361"/>
                  </a:lnTo>
                  <a:lnTo>
                    <a:pt x="171" y="1361"/>
                  </a:lnTo>
                  <a:lnTo>
                    <a:pt x="199" y="1418"/>
                  </a:lnTo>
                  <a:lnTo>
                    <a:pt x="312" y="1446"/>
                  </a:lnTo>
                  <a:lnTo>
                    <a:pt x="397" y="1531"/>
                  </a:lnTo>
                  <a:lnTo>
                    <a:pt x="511" y="1531"/>
                  </a:lnTo>
                  <a:lnTo>
                    <a:pt x="596" y="1588"/>
                  </a:lnTo>
                  <a:lnTo>
                    <a:pt x="624" y="1616"/>
                  </a:lnTo>
                  <a:lnTo>
                    <a:pt x="709" y="1588"/>
                  </a:lnTo>
                  <a:lnTo>
                    <a:pt x="681" y="1531"/>
                  </a:lnTo>
                  <a:lnTo>
                    <a:pt x="709" y="1474"/>
                  </a:lnTo>
                  <a:lnTo>
                    <a:pt x="681" y="1446"/>
                  </a:lnTo>
                  <a:lnTo>
                    <a:pt x="738" y="1219"/>
                  </a:lnTo>
                  <a:lnTo>
                    <a:pt x="738" y="1021"/>
                  </a:lnTo>
                  <a:lnTo>
                    <a:pt x="794" y="936"/>
                  </a:lnTo>
                  <a:lnTo>
                    <a:pt x="1475" y="454"/>
                  </a:lnTo>
                  <a:lnTo>
                    <a:pt x="1560" y="425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3" name="Freeform 63"/>
            <p:cNvSpPr>
              <a:spLocks/>
            </p:cNvSpPr>
            <p:nvPr/>
          </p:nvSpPr>
          <p:spPr bwMode="auto">
            <a:xfrm>
              <a:off x="279400" y="2865438"/>
              <a:ext cx="3465513" cy="3105150"/>
            </a:xfrm>
            <a:custGeom>
              <a:avLst/>
              <a:gdLst>
                <a:gd name="T0" fmla="*/ 1021 w 2183"/>
                <a:gd name="T1" fmla="*/ 1928 h 1956"/>
                <a:gd name="T2" fmla="*/ 1049 w 2183"/>
                <a:gd name="T3" fmla="*/ 1814 h 1956"/>
                <a:gd name="T4" fmla="*/ 1191 w 2183"/>
                <a:gd name="T5" fmla="*/ 1729 h 1956"/>
                <a:gd name="T6" fmla="*/ 1276 w 2183"/>
                <a:gd name="T7" fmla="*/ 1758 h 1956"/>
                <a:gd name="T8" fmla="*/ 1418 w 2183"/>
                <a:gd name="T9" fmla="*/ 1729 h 1956"/>
                <a:gd name="T10" fmla="*/ 1616 w 2183"/>
                <a:gd name="T11" fmla="*/ 1701 h 1956"/>
                <a:gd name="T12" fmla="*/ 1730 w 2183"/>
                <a:gd name="T13" fmla="*/ 1644 h 1956"/>
                <a:gd name="T14" fmla="*/ 1815 w 2183"/>
                <a:gd name="T15" fmla="*/ 1502 h 1956"/>
                <a:gd name="T16" fmla="*/ 1786 w 2183"/>
                <a:gd name="T17" fmla="*/ 1389 h 1956"/>
                <a:gd name="T18" fmla="*/ 1588 w 2183"/>
                <a:gd name="T19" fmla="*/ 1276 h 1956"/>
                <a:gd name="T20" fmla="*/ 1645 w 2183"/>
                <a:gd name="T21" fmla="*/ 1106 h 1956"/>
                <a:gd name="T22" fmla="*/ 1673 w 2183"/>
                <a:gd name="T23" fmla="*/ 907 h 1956"/>
                <a:gd name="T24" fmla="*/ 1758 w 2183"/>
                <a:gd name="T25" fmla="*/ 822 h 1956"/>
                <a:gd name="T26" fmla="*/ 1872 w 2183"/>
                <a:gd name="T27" fmla="*/ 737 h 1956"/>
                <a:gd name="T28" fmla="*/ 2070 w 2183"/>
                <a:gd name="T29" fmla="*/ 737 h 1956"/>
                <a:gd name="T30" fmla="*/ 2183 w 2183"/>
                <a:gd name="T31" fmla="*/ 510 h 1956"/>
                <a:gd name="T32" fmla="*/ 2098 w 2183"/>
                <a:gd name="T33" fmla="*/ 369 h 1956"/>
                <a:gd name="T34" fmla="*/ 1985 w 2183"/>
                <a:gd name="T35" fmla="*/ 369 h 1956"/>
                <a:gd name="T36" fmla="*/ 1928 w 2183"/>
                <a:gd name="T37" fmla="*/ 283 h 1956"/>
                <a:gd name="T38" fmla="*/ 1815 w 2183"/>
                <a:gd name="T39" fmla="*/ 340 h 1956"/>
                <a:gd name="T40" fmla="*/ 1560 w 2183"/>
                <a:gd name="T41" fmla="*/ 283 h 1956"/>
                <a:gd name="T42" fmla="*/ 1390 w 2183"/>
                <a:gd name="T43" fmla="*/ 198 h 1956"/>
                <a:gd name="T44" fmla="*/ 1333 w 2183"/>
                <a:gd name="T45" fmla="*/ 113 h 1956"/>
                <a:gd name="T46" fmla="*/ 1191 w 2183"/>
                <a:gd name="T47" fmla="*/ 57 h 1956"/>
                <a:gd name="T48" fmla="*/ 1134 w 2183"/>
                <a:gd name="T49" fmla="*/ 28 h 1956"/>
                <a:gd name="T50" fmla="*/ 1049 w 2183"/>
                <a:gd name="T51" fmla="*/ 227 h 1956"/>
                <a:gd name="T52" fmla="*/ 964 w 2183"/>
                <a:gd name="T53" fmla="*/ 340 h 1956"/>
                <a:gd name="T54" fmla="*/ 794 w 2183"/>
                <a:gd name="T55" fmla="*/ 397 h 1956"/>
                <a:gd name="T56" fmla="*/ 539 w 2183"/>
                <a:gd name="T57" fmla="*/ 510 h 1956"/>
                <a:gd name="T58" fmla="*/ 426 w 2183"/>
                <a:gd name="T59" fmla="*/ 539 h 1956"/>
                <a:gd name="T60" fmla="*/ 171 w 2183"/>
                <a:gd name="T61" fmla="*/ 709 h 1956"/>
                <a:gd name="T62" fmla="*/ 114 w 2183"/>
                <a:gd name="T63" fmla="*/ 765 h 1956"/>
                <a:gd name="T64" fmla="*/ 142 w 2183"/>
                <a:gd name="T65" fmla="*/ 936 h 1956"/>
                <a:gd name="T66" fmla="*/ 86 w 2183"/>
                <a:gd name="T67" fmla="*/ 992 h 1956"/>
                <a:gd name="T68" fmla="*/ 0 w 2183"/>
                <a:gd name="T69" fmla="*/ 1106 h 1956"/>
                <a:gd name="T70" fmla="*/ 227 w 2183"/>
                <a:gd name="T71" fmla="*/ 1219 h 1956"/>
                <a:gd name="T72" fmla="*/ 397 w 2183"/>
                <a:gd name="T73" fmla="*/ 1191 h 1956"/>
                <a:gd name="T74" fmla="*/ 567 w 2183"/>
                <a:gd name="T75" fmla="*/ 1162 h 1956"/>
                <a:gd name="T76" fmla="*/ 624 w 2183"/>
                <a:gd name="T77" fmla="*/ 1162 h 1956"/>
                <a:gd name="T78" fmla="*/ 709 w 2183"/>
                <a:gd name="T79" fmla="*/ 1361 h 1956"/>
                <a:gd name="T80" fmla="*/ 766 w 2183"/>
                <a:gd name="T81" fmla="*/ 1502 h 1956"/>
                <a:gd name="T82" fmla="*/ 794 w 2183"/>
                <a:gd name="T83" fmla="*/ 1729 h 1956"/>
                <a:gd name="T84" fmla="*/ 823 w 2183"/>
                <a:gd name="T85" fmla="*/ 1871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3" h="1956">
                  <a:moveTo>
                    <a:pt x="879" y="1956"/>
                  </a:moveTo>
                  <a:lnTo>
                    <a:pt x="1021" y="1928"/>
                  </a:lnTo>
                  <a:lnTo>
                    <a:pt x="993" y="1871"/>
                  </a:lnTo>
                  <a:lnTo>
                    <a:pt x="1049" y="1814"/>
                  </a:lnTo>
                  <a:lnTo>
                    <a:pt x="1191" y="1786"/>
                  </a:lnTo>
                  <a:lnTo>
                    <a:pt x="1191" y="1729"/>
                  </a:lnTo>
                  <a:lnTo>
                    <a:pt x="1248" y="1701"/>
                  </a:lnTo>
                  <a:lnTo>
                    <a:pt x="1276" y="1758"/>
                  </a:lnTo>
                  <a:lnTo>
                    <a:pt x="1333" y="1758"/>
                  </a:lnTo>
                  <a:lnTo>
                    <a:pt x="1418" y="1729"/>
                  </a:lnTo>
                  <a:lnTo>
                    <a:pt x="1531" y="1758"/>
                  </a:lnTo>
                  <a:lnTo>
                    <a:pt x="1616" y="1701"/>
                  </a:lnTo>
                  <a:lnTo>
                    <a:pt x="1730" y="1701"/>
                  </a:lnTo>
                  <a:lnTo>
                    <a:pt x="1730" y="1644"/>
                  </a:lnTo>
                  <a:lnTo>
                    <a:pt x="1786" y="1588"/>
                  </a:lnTo>
                  <a:lnTo>
                    <a:pt x="1815" y="1502"/>
                  </a:lnTo>
                  <a:lnTo>
                    <a:pt x="1872" y="1474"/>
                  </a:lnTo>
                  <a:lnTo>
                    <a:pt x="1786" y="1389"/>
                  </a:lnTo>
                  <a:lnTo>
                    <a:pt x="1673" y="1361"/>
                  </a:lnTo>
                  <a:lnTo>
                    <a:pt x="1588" y="1276"/>
                  </a:lnTo>
                  <a:lnTo>
                    <a:pt x="1588" y="1134"/>
                  </a:lnTo>
                  <a:lnTo>
                    <a:pt x="1645" y="1106"/>
                  </a:lnTo>
                  <a:lnTo>
                    <a:pt x="1616" y="964"/>
                  </a:lnTo>
                  <a:lnTo>
                    <a:pt x="1673" y="907"/>
                  </a:lnTo>
                  <a:lnTo>
                    <a:pt x="1730" y="879"/>
                  </a:lnTo>
                  <a:lnTo>
                    <a:pt x="1758" y="822"/>
                  </a:lnTo>
                  <a:lnTo>
                    <a:pt x="1843" y="794"/>
                  </a:lnTo>
                  <a:lnTo>
                    <a:pt x="1872" y="737"/>
                  </a:lnTo>
                  <a:lnTo>
                    <a:pt x="1985" y="737"/>
                  </a:lnTo>
                  <a:lnTo>
                    <a:pt x="2070" y="737"/>
                  </a:lnTo>
                  <a:lnTo>
                    <a:pt x="2155" y="624"/>
                  </a:lnTo>
                  <a:lnTo>
                    <a:pt x="2183" y="510"/>
                  </a:lnTo>
                  <a:lnTo>
                    <a:pt x="2127" y="425"/>
                  </a:lnTo>
                  <a:lnTo>
                    <a:pt x="2098" y="369"/>
                  </a:lnTo>
                  <a:lnTo>
                    <a:pt x="2042" y="397"/>
                  </a:lnTo>
                  <a:lnTo>
                    <a:pt x="1985" y="369"/>
                  </a:lnTo>
                  <a:lnTo>
                    <a:pt x="2013" y="312"/>
                  </a:lnTo>
                  <a:lnTo>
                    <a:pt x="1928" y="283"/>
                  </a:lnTo>
                  <a:lnTo>
                    <a:pt x="1872" y="312"/>
                  </a:lnTo>
                  <a:lnTo>
                    <a:pt x="1815" y="340"/>
                  </a:lnTo>
                  <a:lnTo>
                    <a:pt x="1701" y="369"/>
                  </a:lnTo>
                  <a:lnTo>
                    <a:pt x="1560" y="283"/>
                  </a:lnTo>
                  <a:lnTo>
                    <a:pt x="1475" y="198"/>
                  </a:lnTo>
                  <a:lnTo>
                    <a:pt x="1390" y="198"/>
                  </a:lnTo>
                  <a:lnTo>
                    <a:pt x="1361" y="142"/>
                  </a:lnTo>
                  <a:lnTo>
                    <a:pt x="1333" y="113"/>
                  </a:lnTo>
                  <a:lnTo>
                    <a:pt x="1305" y="57"/>
                  </a:lnTo>
                  <a:lnTo>
                    <a:pt x="1191" y="57"/>
                  </a:lnTo>
                  <a:lnTo>
                    <a:pt x="1163" y="0"/>
                  </a:lnTo>
                  <a:lnTo>
                    <a:pt x="1134" y="28"/>
                  </a:lnTo>
                  <a:lnTo>
                    <a:pt x="1106" y="142"/>
                  </a:lnTo>
                  <a:lnTo>
                    <a:pt x="1049" y="227"/>
                  </a:lnTo>
                  <a:lnTo>
                    <a:pt x="993" y="255"/>
                  </a:lnTo>
                  <a:lnTo>
                    <a:pt x="964" y="340"/>
                  </a:lnTo>
                  <a:lnTo>
                    <a:pt x="823" y="369"/>
                  </a:lnTo>
                  <a:lnTo>
                    <a:pt x="794" y="397"/>
                  </a:lnTo>
                  <a:lnTo>
                    <a:pt x="624" y="425"/>
                  </a:lnTo>
                  <a:lnTo>
                    <a:pt x="539" y="510"/>
                  </a:lnTo>
                  <a:lnTo>
                    <a:pt x="511" y="482"/>
                  </a:lnTo>
                  <a:lnTo>
                    <a:pt x="426" y="539"/>
                  </a:lnTo>
                  <a:lnTo>
                    <a:pt x="256" y="624"/>
                  </a:lnTo>
                  <a:lnTo>
                    <a:pt x="171" y="709"/>
                  </a:lnTo>
                  <a:lnTo>
                    <a:pt x="171" y="737"/>
                  </a:lnTo>
                  <a:lnTo>
                    <a:pt x="114" y="765"/>
                  </a:lnTo>
                  <a:lnTo>
                    <a:pt x="86" y="879"/>
                  </a:lnTo>
                  <a:lnTo>
                    <a:pt x="142" y="936"/>
                  </a:lnTo>
                  <a:lnTo>
                    <a:pt x="114" y="992"/>
                  </a:lnTo>
                  <a:lnTo>
                    <a:pt x="86" y="992"/>
                  </a:lnTo>
                  <a:lnTo>
                    <a:pt x="86" y="1049"/>
                  </a:lnTo>
                  <a:lnTo>
                    <a:pt x="0" y="1106"/>
                  </a:lnTo>
                  <a:lnTo>
                    <a:pt x="0" y="1191"/>
                  </a:lnTo>
                  <a:lnTo>
                    <a:pt x="227" y="1219"/>
                  </a:lnTo>
                  <a:lnTo>
                    <a:pt x="312" y="1191"/>
                  </a:lnTo>
                  <a:lnTo>
                    <a:pt x="397" y="1191"/>
                  </a:lnTo>
                  <a:lnTo>
                    <a:pt x="454" y="1162"/>
                  </a:lnTo>
                  <a:lnTo>
                    <a:pt x="567" y="1162"/>
                  </a:lnTo>
                  <a:lnTo>
                    <a:pt x="596" y="1191"/>
                  </a:lnTo>
                  <a:lnTo>
                    <a:pt x="624" y="1162"/>
                  </a:lnTo>
                  <a:lnTo>
                    <a:pt x="766" y="1219"/>
                  </a:lnTo>
                  <a:lnTo>
                    <a:pt x="709" y="1361"/>
                  </a:lnTo>
                  <a:lnTo>
                    <a:pt x="794" y="1474"/>
                  </a:lnTo>
                  <a:lnTo>
                    <a:pt x="766" y="1502"/>
                  </a:lnTo>
                  <a:lnTo>
                    <a:pt x="823" y="1673"/>
                  </a:lnTo>
                  <a:lnTo>
                    <a:pt x="794" y="1729"/>
                  </a:lnTo>
                  <a:lnTo>
                    <a:pt x="823" y="1814"/>
                  </a:lnTo>
                  <a:lnTo>
                    <a:pt x="823" y="1871"/>
                  </a:lnTo>
                  <a:lnTo>
                    <a:pt x="879" y="1956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5" name="Freeform 65"/>
            <p:cNvSpPr>
              <a:spLocks/>
            </p:cNvSpPr>
            <p:nvPr/>
          </p:nvSpPr>
          <p:spPr bwMode="auto">
            <a:xfrm>
              <a:off x="2800350" y="4035425"/>
              <a:ext cx="855663" cy="1755775"/>
            </a:xfrm>
            <a:custGeom>
              <a:avLst/>
              <a:gdLst>
                <a:gd name="T0" fmla="*/ 198 w 539"/>
                <a:gd name="T1" fmla="*/ 992 h 1106"/>
                <a:gd name="T2" fmla="*/ 142 w 539"/>
                <a:gd name="T3" fmla="*/ 964 h 1106"/>
                <a:gd name="T4" fmla="*/ 142 w 539"/>
                <a:gd name="T5" fmla="*/ 907 h 1106"/>
                <a:gd name="T6" fmla="*/ 198 w 539"/>
                <a:gd name="T7" fmla="*/ 851 h 1106"/>
                <a:gd name="T8" fmla="*/ 227 w 539"/>
                <a:gd name="T9" fmla="*/ 765 h 1106"/>
                <a:gd name="T10" fmla="*/ 284 w 539"/>
                <a:gd name="T11" fmla="*/ 737 h 1106"/>
                <a:gd name="T12" fmla="*/ 198 w 539"/>
                <a:gd name="T13" fmla="*/ 652 h 1106"/>
                <a:gd name="T14" fmla="*/ 85 w 539"/>
                <a:gd name="T15" fmla="*/ 624 h 1106"/>
                <a:gd name="T16" fmla="*/ 0 w 539"/>
                <a:gd name="T17" fmla="*/ 539 h 1106"/>
                <a:gd name="T18" fmla="*/ 0 w 539"/>
                <a:gd name="T19" fmla="*/ 397 h 1106"/>
                <a:gd name="T20" fmla="*/ 57 w 539"/>
                <a:gd name="T21" fmla="*/ 369 h 1106"/>
                <a:gd name="T22" fmla="*/ 28 w 539"/>
                <a:gd name="T23" fmla="*/ 227 h 1106"/>
                <a:gd name="T24" fmla="*/ 85 w 539"/>
                <a:gd name="T25" fmla="*/ 170 h 1106"/>
                <a:gd name="T26" fmla="*/ 142 w 539"/>
                <a:gd name="T27" fmla="*/ 142 h 1106"/>
                <a:gd name="T28" fmla="*/ 170 w 539"/>
                <a:gd name="T29" fmla="*/ 85 h 1106"/>
                <a:gd name="T30" fmla="*/ 255 w 539"/>
                <a:gd name="T31" fmla="*/ 57 h 1106"/>
                <a:gd name="T32" fmla="*/ 284 w 539"/>
                <a:gd name="T33" fmla="*/ 0 h 1106"/>
                <a:gd name="T34" fmla="*/ 397 w 539"/>
                <a:gd name="T35" fmla="*/ 0 h 1106"/>
                <a:gd name="T36" fmla="*/ 369 w 539"/>
                <a:gd name="T37" fmla="*/ 113 h 1106"/>
                <a:gd name="T38" fmla="*/ 425 w 539"/>
                <a:gd name="T39" fmla="*/ 227 h 1106"/>
                <a:gd name="T40" fmla="*/ 425 w 539"/>
                <a:gd name="T41" fmla="*/ 340 h 1106"/>
                <a:gd name="T42" fmla="*/ 397 w 539"/>
                <a:gd name="T43" fmla="*/ 397 h 1106"/>
                <a:gd name="T44" fmla="*/ 425 w 539"/>
                <a:gd name="T45" fmla="*/ 425 h 1106"/>
                <a:gd name="T46" fmla="*/ 454 w 539"/>
                <a:gd name="T47" fmla="*/ 539 h 1106"/>
                <a:gd name="T48" fmla="*/ 397 w 539"/>
                <a:gd name="T49" fmla="*/ 624 h 1106"/>
                <a:gd name="T50" fmla="*/ 397 w 539"/>
                <a:gd name="T51" fmla="*/ 709 h 1106"/>
                <a:gd name="T52" fmla="*/ 510 w 539"/>
                <a:gd name="T53" fmla="*/ 822 h 1106"/>
                <a:gd name="T54" fmla="*/ 510 w 539"/>
                <a:gd name="T55" fmla="*/ 907 h 1106"/>
                <a:gd name="T56" fmla="*/ 539 w 539"/>
                <a:gd name="T57" fmla="*/ 936 h 1106"/>
                <a:gd name="T58" fmla="*/ 539 w 539"/>
                <a:gd name="T59" fmla="*/ 1021 h 1106"/>
                <a:gd name="T60" fmla="*/ 425 w 539"/>
                <a:gd name="T61" fmla="*/ 1106 h 1106"/>
                <a:gd name="T62" fmla="*/ 284 w 539"/>
                <a:gd name="T63" fmla="*/ 1077 h 1106"/>
                <a:gd name="T64" fmla="*/ 198 w 539"/>
                <a:gd name="T65" fmla="*/ 992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9" h="1106">
                  <a:moveTo>
                    <a:pt x="198" y="992"/>
                  </a:moveTo>
                  <a:lnTo>
                    <a:pt x="142" y="964"/>
                  </a:lnTo>
                  <a:lnTo>
                    <a:pt x="142" y="907"/>
                  </a:lnTo>
                  <a:lnTo>
                    <a:pt x="198" y="851"/>
                  </a:lnTo>
                  <a:lnTo>
                    <a:pt x="227" y="765"/>
                  </a:lnTo>
                  <a:lnTo>
                    <a:pt x="284" y="737"/>
                  </a:lnTo>
                  <a:lnTo>
                    <a:pt x="198" y="652"/>
                  </a:lnTo>
                  <a:lnTo>
                    <a:pt x="85" y="624"/>
                  </a:lnTo>
                  <a:lnTo>
                    <a:pt x="0" y="539"/>
                  </a:lnTo>
                  <a:lnTo>
                    <a:pt x="0" y="397"/>
                  </a:lnTo>
                  <a:lnTo>
                    <a:pt x="57" y="369"/>
                  </a:lnTo>
                  <a:lnTo>
                    <a:pt x="28" y="227"/>
                  </a:lnTo>
                  <a:lnTo>
                    <a:pt x="85" y="170"/>
                  </a:lnTo>
                  <a:lnTo>
                    <a:pt x="142" y="142"/>
                  </a:lnTo>
                  <a:lnTo>
                    <a:pt x="170" y="85"/>
                  </a:lnTo>
                  <a:lnTo>
                    <a:pt x="255" y="57"/>
                  </a:lnTo>
                  <a:lnTo>
                    <a:pt x="284" y="0"/>
                  </a:lnTo>
                  <a:lnTo>
                    <a:pt x="397" y="0"/>
                  </a:lnTo>
                  <a:lnTo>
                    <a:pt x="369" y="113"/>
                  </a:lnTo>
                  <a:lnTo>
                    <a:pt x="425" y="227"/>
                  </a:lnTo>
                  <a:lnTo>
                    <a:pt x="425" y="340"/>
                  </a:lnTo>
                  <a:lnTo>
                    <a:pt x="397" y="397"/>
                  </a:lnTo>
                  <a:lnTo>
                    <a:pt x="425" y="425"/>
                  </a:lnTo>
                  <a:lnTo>
                    <a:pt x="454" y="539"/>
                  </a:lnTo>
                  <a:lnTo>
                    <a:pt x="397" y="624"/>
                  </a:lnTo>
                  <a:lnTo>
                    <a:pt x="397" y="709"/>
                  </a:lnTo>
                  <a:lnTo>
                    <a:pt x="510" y="822"/>
                  </a:lnTo>
                  <a:lnTo>
                    <a:pt x="510" y="907"/>
                  </a:lnTo>
                  <a:lnTo>
                    <a:pt x="539" y="936"/>
                  </a:lnTo>
                  <a:lnTo>
                    <a:pt x="539" y="1021"/>
                  </a:lnTo>
                  <a:lnTo>
                    <a:pt x="425" y="1106"/>
                  </a:lnTo>
                  <a:lnTo>
                    <a:pt x="284" y="1077"/>
                  </a:lnTo>
                  <a:lnTo>
                    <a:pt x="198" y="992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46" name="Freeform 66"/>
            <p:cNvSpPr>
              <a:spLocks/>
            </p:cNvSpPr>
            <p:nvPr/>
          </p:nvSpPr>
          <p:spPr bwMode="auto">
            <a:xfrm>
              <a:off x="2890838" y="5610225"/>
              <a:ext cx="584200" cy="539750"/>
            </a:xfrm>
            <a:custGeom>
              <a:avLst/>
              <a:gdLst>
                <a:gd name="T0" fmla="*/ 141 w 368"/>
                <a:gd name="T1" fmla="*/ 0 h 340"/>
                <a:gd name="T2" fmla="*/ 28 w 368"/>
                <a:gd name="T3" fmla="*/ 29 h 340"/>
                <a:gd name="T4" fmla="*/ 0 w 368"/>
                <a:gd name="T5" fmla="*/ 57 h 340"/>
                <a:gd name="T6" fmla="*/ 28 w 368"/>
                <a:gd name="T7" fmla="*/ 142 h 340"/>
                <a:gd name="T8" fmla="*/ 85 w 368"/>
                <a:gd name="T9" fmla="*/ 142 h 340"/>
                <a:gd name="T10" fmla="*/ 113 w 368"/>
                <a:gd name="T11" fmla="*/ 170 h 340"/>
                <a:gd name="T12" fmla="*/ 85 w 368"/>
                <a:gd name="T13" fmla="*/ 227 h 340"/>
                <a:gd name="T14" fmla="*/ 141 w 368"/>
                <a:gd name="T15" fmla="*/ 284 h 340"/>
                <a:gd name="T16" fmla="*/ 141 w 368"/>
                <a:gd name="T17" fmla="*/ 312 h 340"/>
                <a:gd name="T18" fmla="*/ 227 w 368"/>
                <a:gd name="T19" fmla="*/ 340 h 340"/>
                <a:gd name="T20" fmla="*/ 283 w 368"/>
                <a:gd name="T21" fmla="*/ 312 h 340"/>
                <a:gd name="T22" fmla="*/ 340 w 368"/>
                <a:gd name="T23" fmla="*/ 312 h 340"/>
                <a:gd name="T24" fmla="*/ 227 w 368"/>
                <a:gd name="T25" fmla="*/ 170 h 340"/>
                <a:gd name="T26" fmla="*/ 368 w 368"/>
                <a:gd name="T27" fmla="*/ 114 h 340"/>
                <a:gd name="T28" fmla="*/ 227 w 368"/>
                <a:gd name="T29" fmla="*/ 85 h 340"/>
                <a:gd name="T30" fmla="*/ 141 w 368"/>
                <a:gd name="T3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8" h="340">
                  <a:moveTo>
                    <a:pt x="141" y="0"/>
                  </a:moveTo>
                  <a:lnTo>
                    <a:pt x="28" y="29"/>
                  </a:lnTo>
                  <a:lnTo>
                    <a:pt x="0" y="57"/>
                  </a:lnTo>
                  <a:lnTo>
                    <a:pt x="28" y="142"/>
                  </a:lnTo>
                  <a:lnTo>
                    <a:pt x="85" y="142"/>
                  </a:lnTo>
                  <a:lnTo>
                    <a:pt x="113" y="170"/>
                  </a:lnTo>
                  <a:lnTo>
                    <a:pt x="85" y="227"/>
                  </a:lnTo>
                  <a:lnTo>
                    <a:pt x="141" y="284"/>
                  </a:lnTo>
                  <a:lnTo>
                    <a:pt x="141" y="312"/>
                  </a:lnTo>
                  <a:lnTo>
                    <a:pt x="227" y="340"/>
                  </a:lnTo>
                  <a:lnTo>
                    <a:pt x="283" y="312"/>
                  </a:lnTo>
                  <a:lnTo>
                    <a:pt x="340" y="312"/>
                  </a:lnTo>
                  <a:lnTo>
                    <a:pt x="227" y="170"/>
                  </a:lnTo>
                  <a:lnTo>
                    <a:pt x="368" y="114"/>
                  </a:lnTo>
                  <a:lnTo>
                    <a:pt x="227" y="85"/>
                  </a:lnTo>
                  <a:lnTo>
                    <a:pt x="141" y="0"/>
                  </a:lnTo>
                  <a:close/>
                </a:path>
              </a:pathLst>
            </a:custGeom>
            <a:ln>
              <a:headEnd/>
              <a:tailEnd/>
            </a:ln>
            <a:effectLst>
              <a:outerShdw blurRad="622300" dist="2540000" dir="21540000" sx="103000" sy="103000" rotWithShape="0">
                <a:srgbClr val="000000">
                  <a:alpha val="0"/>
                </a:srgbClr>
              </a:outerShdw>
            </a:effectLst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4152582" y="1048297"/>
            <a:ext cx="7693749" cy="4745979"/>
            <a:chOff x="4152582" y="1048297"/>
            <a:chExt cx="7693749" cy="4745979"/>
          </a:xfrm>
        </p:grpSpPr>
        <p:sp>
          <p:nvSpPr>
            <p:cNvPr id="88" name="正方形/長方形 87"/>
            <p:cNvSpPr/>
            <p:nvPr/>
          </p:nvSpPr>
          <p:spPr>
            <a:xfrm>
              <a:off x="10308322" y="2803751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鶴見区</a:t>
              </a: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10256199" y="4157503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中区</a:t>
              </a: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9721111" y="3734594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西区</a:t>
              </a: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8450103" y="3364011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旭区</a:t>
              </a: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8450103" y="2636451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4152582" y="1694657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213948" y="1966510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中央区</a:t>
              </a: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6852919" y="2556315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0723245" y="2201476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幸区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11200000" y="2617787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川崎区</a:t>
              </a: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9082118" y="2261801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都筑区</a:t>
              </a: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8327122" y="2022088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青葉区</a:t>
              </a: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8041695" y="4403660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泉区</a:t>
              </a: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7991060" y="1343413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麻生区</a:t>
              </a: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9006011" y="1545995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宮前区</a:t>
              </a: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8792944" y="1048297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多摩区</a:t>
              </a: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9580345" y="1385606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高津区</a:t>
              </a: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10223184" y="1739901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中原区</a:t>
              </a: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8930957" y="5348253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栄区</a:t>
              </a: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7959507" y="3616508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瀬谷区</a:t>
              </a: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9067309" y="4761406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港南区</a:t>
              </a: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8508097" y="4571928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戸塚区</a:t>
              </a: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9669244" y="2483664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港北区</a:t>
              </a: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9745553" y="5517277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金沢区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9706305" y="4743536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磯子区</a:t>
              </a: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8866168" y="3635073"/>
              <a:ext cx="954107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保土ヶ谷区</a:t>
              </a: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9702201" y="3248839"/>
              <a:ext cx="800219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神奈川区</a:t>
              </a: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9495057" y="4233260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1394044" y="1246666"/>
            <a:ext cx="9664042" cy="7727556"/>
            <a:chOff x="1394044" y="1246666"/>
            <a:chExt cx="9664042" cy="7727556"/>
          </a:xfrm>
        </p:grpSpPr>
        <p:sp>
          <p:nvSpPr>
            <p:cNvPr id="117" name="正方形/長方形 116"/>
            <p:cNvSpPr/>
            <p:nvPr/>
          </p:nvSpPr>
          <p:spPr>
            <a:xfrm>
              <a:off x="8909831" y="3210123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横浜市</a:t>
              </a: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0315575" y="124666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川崎市</a:t>
              </a: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5134882" y="1481913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相模原市</a:t>
              </a: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364257" y="3161605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清川村</a:t>
              </a: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209364" y="242454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愛川町</a:t>
              </a: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2021002" y="8610667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湯河原町</a:t>
              </a: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2561076" y="5704780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開成町</a:t>
              </a: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1720850" y="4157503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山北町</a:t>
              </a: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203564" y="604301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大磯町</a:t>
              </a: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366888" y="5070475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寒川町</a:t>
              </a: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7018394" y="39259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綾瀬市</a:t>
              </a: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3059332" y="8666445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真鶴町</a:t>
              </a: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1394044" y="7528904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箱根町</a:t>
              </a: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2811682" y="4807149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松田町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386138" y="57674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大井町</a:t>
              </a: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4172390" y="575141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中井町</a:t>
              </a: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4578789" y="629304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二宮町</a:t>
              </a: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9348787" y="681998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葉山町</a:t>
              </a: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926730" y="6168834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南足柄市</a:t>
              </a: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6723062" y="32020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座間市</a:t>
              </a: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6370638" y="4102200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海老名市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10129627" y="7318292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横須賀市</a:t>
              </a: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5537020" y="5497612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平塚市</a:t>
              </a: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7492216" y="52467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藤沢市</a:t>
              </a: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9123802" y="624069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逗子市</a:t>
              </a: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022285" y="4526771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伊勢原市</a:t>
              </a: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357488" y="3311624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大和市</a:t>
              </a: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5813586" y="3611661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厚木市</a:t>
              </a: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3902514" y="4614922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秦野市</a:t>
              </a: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9922094" y="858043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三浦市</a:t>
              </a:r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6537114" y="5640388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茅ヶ崎市</a:t>
              </a:r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3230927" y="6762055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小田原市</a:t>
              </a:r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8534138" y="584219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鎌倉市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79400" y="165100"/>
            <a:ext cx="12106276" cy="9180513"/>
            <a:chOff x="279400" y="165100"/>
            <a:chExt cx="12106276" cy="9180513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7570788" y="704850"/>
              <a:ext cx="4814888" cy="2925763"/>
              <a:chOff x="7570788" y="704850"/>
              <a:chExt cx="4814888" cy="2925763"/>
            </a:xfrm>
          </p:grpSpPr>
          <p:sp>
            <p:nvSpPr>
              <p:cNvPr id="20498" name="Freeform 18"/>
              <p:cNvSpPr>
                <a:spLocks/>
              </p:cNvSpPr>
              <p:nvPr/>
            </p:nvSpPr>
            <p:spPr bwMode="auto">
              <a:xfrm>
                <a:off x="11261725" y="3000375"/>
                <a:ext cx="900113" cy="630238"/>
              </a:xfrm>
              <a:custGeom>
                <a:avLst/>
                <a:gdLst>
                  <a:gd name="T0" fmla="*/ 85 w 567"/>
                  <a:gd name="T1" fmla="*/ 397 h 397"/>
                  <a:gd name="T2" fmla="*/ 0 w 567"/>
                  <a:gd name="T3" fmla="*/ 227 h 397"/>
                  <a:gd name="T4" fmla="*/ 397 w 567"/>
                  <a:gd name="T5" fmla="*/ 0 h 397"/>
                  <a:gd name="T6" fmla="*/ 482 w 567"/>
                  <a:gd name="T7" fmla="*/ 0 h 397"/>
                  <a:gd name="T8" fmla="*/ 538 w 567"/>
                  <a:gd name="T9" fmla="*/ 28 h 397"/>
                  <a:gd name="T10" fmla="*/ 567 w 567"/>
                  <a:gd name="T11" fmla="*/ 85 h 397"/>
                  <a:gd name="T12" fmla="*/ 425 w 567"/>
                  <a:gd name="T13" fmla="*/ 142 h 397"/>
                  <a:gd name="T14" fmla="*/ 368 w 567"/>
                  <a:gd name="T15" fmla="*/ 113 h 397"/>
                  <a:gd name="T16" fmla="*/ 340 w 567"/>
                  <a:gd name="T17" fmla="*/ 113 h 397"/>
                  <a:gd name="T18" fmla="*/ 368 w 567"/>
                  <a:gd name="T19" fmla="*/ 170 h 397"/>
                  <a:gd name="T20" fmla="*/ 255 w 567"/>
                  <a:gd name="T21" fmla="*/ 227 h 397"/>
                  <a:gd name="T22" fmla="*/ 198 w 567"/>
                  <a:gd name="T23" fmla="*/ 170 h 397"/>
                  <a:gd name="T24" fmla="*/ 170 w 567"/>
                  <a:gd name="T25" fmla="*/ 198 h 397"/>
                  <a:gd name="T26" fmla="*/ 227 w 567"/>
                  <a:gd name="T27" fmla="*/ 312 h 397"/>
                  <a:gd name="T28" fmla="*/ 85 w 567"/>
                  <a:gd name="T29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7" h="397">
                    <a:moveTo>
                      <a:pt x="85" y="397"/>
                    </a:moveTo>
                    <a:lnTo>
                      <a:pt x="0" y="227"/>
                    </a:lnTo>
                    <a:lnTo>
                      <a:pt x="397" y="0"/>
                    </a:lnTo>
                    <a:lnTo>
                      <a:pt x="482" y="0"/>
                    </a:lnTo>
                    <a:lnTo>
                      <a:pt x="538" y="28"/>
                    </a:lnTo>
                    <a:lnTo>
                      <a:pt x="567" y="85"/>
                    </a:lnTo>
                    <a:lnTo>
                      <a:pt x="425" y="142"/>
                    </a:lnTo>
                    <a:lnTo>
                      <a:pt x="368" y="113"/>
                    </a:lnTo>
                    <a:lnTo>
                      <a:pt x="340" y="113"/>
                    </a:lnTo>
                    <a:lnTo>
                      <a:pt x="368" y="170"/>
                    </a:lnTo>
                    <a:lnTo>
                      <a:pt x="255" y="227"/>
                    </a:lnTo>
                    <a:lnTo>
                      <a:pt x="198" y="170"/>
                    </a:lnTo>
                    <a:lnTo>
                      <a:pt x="170" y="198"/>
                    </a:lnTo>
                    <a:lnTo>
                      <a:pt x="227" y="312"/>
                    </a:lnTo>
                    <a:lnTo>
                      <a:pt x="85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auto">
              <a:xfrm>
                <a:off x="10945813" y="2370138"/>
                <a:ext cx="1439863" cy="855663"/>
              </a:xfrm>
              <a:custGeom>
                <a:avLst/>
                <a:gdLst>
                  <a:gd name="T0" fmla="*/ 170 w 907"/>
                  <a:gd name="T1" fmla="*/ 57 h 539"/>
                  <a:gd name="T2" fmla="*/ 170 w 907"/>
                  <a:gd name="T3" fmla="*/ 170 h 539"/>
                  <a:gd name="T4" fmla="*/ 0 w 907"/>
                  <a:gd name="T5" fmla="*/ 255 h 539"/>
                  <a:gd name="T6" fmla="*/ 57 w 907"/>
                  <a:gd name="T7" fmla="*/ 425 h 539"/>
                  <a:gd name="T8" fmla="*/ 85 w 907"/>
                  <a:gd name="T9" fmla="*/ 454 h 539"/>
                  <a:gd name="T10" fmla="*/ 114 w 907"/>
                  <a:gd name="T11" fmla="*/ 425 h 539"/>
                  <a:gd name="T12" fmla="*/ 170 w 907"/>
                  <a:gd name="T13" fmla="*/ 539 h 539"/>
                  <a:gd name="T14" fmla="*/ 341 w 907"/>
                  <a:gd name="T15" fmla="*/ 454 h 539"/>
                  <a:gd name="T16" fmla="*/ 341 w 907"/>
                  <a:gd name="T17" fmla="*/ 312 h 539"/>
                  <a:gd name="T18" fmla="*/ 369 w 907"/>
                  <a:gd name="T19" fmla="*/ 425 h 539"/>
                  <a:gd name="T20" fmla="*/ 482 w 907"/>
                  <a:gd name="T21" fmla="*/ 369 h 539"/>
                  <a:gd name="T22" fmla="*/ 454 w 907"/>
                  <a:gd name="T23" fmla="*/ 255 h 539"/>
                  <a:gd name="T24" fmla="*/ 482 w 907"/>
                  <a:gd name="T25" fmla="*/ 227 h 539"/>
                  <a:gd name="T26" fmla="*/ 511 w 907"/>
                  <a:gd name="T27" fmla="*/ 369 h 539"/>
                  <a:gd name="T28" fmla="*/ 652 w 907"/>
                  <a:gd name="T29" fmla="*/ 340 h 539"/>
                  <a:gd name="T30" fmla="*/ 596 w 907"/>
                  <a:gd name="T31" fmla="*/ 199 h 539"/>
                  <a:gd name="T32" fmla="*/ 567 w 907"/>
                  <a:gd name="T33" fmla="*/ 170 h 539"/>
                  <a:gd name="T34" fmla="*/ 596 w 907"/>
                  <a:gd name="T35" fmla="*/ 142 h 539"/>
                  <a:gd name="T36" fmla="*/ 681 w 907"/>
                  <a:gd name="T37" fmla="*/ 312 h 539"/>
                  <a:gd name="T38" fmla="*/ 737 w 907"/>
                  <a:gd name="T39" fmla="*/ 369 h 539"/>
                  <a:gd name="T40" fmla="*/ 766 w 907"/>
                  <a:gd name="T41" fmla="*/ 340 h 539"/>
                  <a:gd name="T42" fmla="*/ 851 w 907"/>
                  <a:gd name="T43" fmla="*/ 369 h 539"/>
                  <a:gd name="T44" fmla="*/ 907 w 907"/>
                  <a:gd name="T45" fmla="*/ 312 h 539"/>
                  <a:gd name="T46" fmla="*/ 851 w 907"/>
                  <a:gd name="T47" fmla="*/ 255 h 539"/>
                  <a:gd name="T48" fmla="*/ 737 w 907"/>
                  <a:gd name="T49" fmla="*/ 114 h 539"/>
                  <a:gd name="T50" fmla="*/ 511 w 907"/>
                  <a:gd name="T51" fmla="*/ 0 h 539"/>
                  <a:gd name="T52" fmla="*/ 369 w 907"/>
                  <a:gd name="T53" fmla="*/ 0 h 539"/>
                  <a:gd name="T54" fmla="*/ 284 w 907"/>
                  <a:gd name="T55" fmla="*/ 0 h 539"/>
                  <a:gd name="T56" fmla="*/ 255 w 907"/>
                  <a:gd name="T57" fmla="*/ 57 h 539"/>
                  <a:gd name="T58" fmla="*/ 170 w 907"/>
                  <a:gd name="T59" fmla="*/ 57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07" h="539">
                    <a:moveTo>
                      <a:pt x="170" y="57"/>
                    </a:moveTo>
                    <a:lnTo>
                      <a:pt x="170" y="170"/>
                    </a:lnTo>
                    <a:lnTo>
                      <a:pt x="0" y="255"/>
                    </a:lnTo>
                    <a:lnTo>
                      <a:pt x="57" y="425"/>
                    </a:lnTo>
                    <a:lnTo>
                      <a:pt x="85" y="454"/>
                    </a:lnTo>
                    <a:lnTo>
                      <a:pt x="114" y="425"/>
                    </a:lnTo>
                    <a:lnTo>
                      <a:pt x="170" y="539"/>
                    </a:lnTo>
                    <a:lnTo>
                      <a:pt x="341" y="454"/>
                    </a:lnTo>
                    <a:lnTo>
                      <a:pt x="341" y="312"/>
                    </a:lnTo>
                    <a:lnTo>
                      <a:pt x="369" y="425"/>
                    </a:lnTo>
                    <a:lnTo>
                      <a:pt x="482" y="369"/>
                    </a:lnTo>
                    <a:lnTo>
                      <a:pt x="454" y="255"/>
                    </a:lnTo>
                    <a:lnTo>
                      <a:pt x="482" y="227"/>
                    </a:lnTo>
                    <a:lnTo>
                      <a:pt x="511" y="369"/>
                    </a:lnTo>
                    <a:lnTo>
                      <a:pt x="652" y="340"/>
                    </a:lnTo>
                    <a:lnTo>
                      <a:pt x="596" y="199"/>
                    </a:lnTo>
                    <a:lnTo>
                      <a:pt x="567" y="170"/>
                    </a:lnTo>
                    <a:lnTo>
                      <a:pt x="596" y="142"/>
                    </a:lnTo>
                    <a:lnTo>
                      <a:pt x="681" y="312"/>
                    </a:lnTo>
                    <a:lnTo>
                      <a:pt x="737" y="369"/>
                    </a:lnTo>
                    <a:lnTo>
                      <a:pt x="766" y="340"/>
                    </a:lnTo>
                    <a:lnTo>
                      <a:pt x="851" y="369"/>
                    </a:lnTo>
                    <a:lnTo>
                      <a:pt x="907" y="312"/>
                    </a:lnTo>
                    <a:lnTo>
                      <a:pt x="851" y="255"/>
                    </a:lnTo>
                    <a:lnTo>
                      <a:pt x="737" y="114"/>
                    </a:lnTo>
                    <a:lnTo>
                      <a:pt x="511" y="0"/>
                    </a:lnTo>
                    <a:lnTo>
                      <a:pt x="369" y="0"/>
                    </a:lnTo>
                    <a:lnTo>
                      <a:pt x="284" y="0"/>
                    </a:lnTo>
                    <a:lnTo>
                      <a:pt x="255" y="57"/>
                    </a:lnTo>
                    <a:lnTo>
                      <a:pt x="170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auto">
              <a:xfrm>
                <a:off x="10406063" y="2055813"/>
                <a:ext cx="809625" cy="719138"/>
              </a:xfrm>
              <a:custGeom>
                <a:avLst/>
                <a:gdLst>
                  <a:gd name="T0" fmla="*/ 510 w 510"/>
                  <a:gd name="T1" fmla="*/ 255 h 453"/>
                  <a:gd name="T2" fmla="*/ 397 w 510"/>
                  <a:gd name="T3" fmla="*/ 226 h 453"/>
                  <a:gd name="T4" fmla="*/ 397 w 510"/>
                  <a:gd name="T5" fmla="*/ 170 h 453"/>
                  <a:gd name="T6" fmla="*/ 454 w 510"/>
                  <a:gd name="T7" fmla="*/ 113 h 453"/>
                  <a:gd name="T8" fmla="*/ 425 w 510"/>
                  <a:gd name="T9" fmla="*/ 56 h 453"/>
                  <a:gd name="T10" fmla="*/ 312 w 510"/>
                  <a:gd name="T11" fmla="*/ 28 h 453"/>
                  <a:gd name="T12" fmla="*/ 255 w 510"/>
                  <a:gd name="T13" fmla="*/ 0 h 453"/>
                  <a:gd name="T14" fmla="*/ 227 w 510"/>
                  <a:gd name="T15" fmla="*/ 56 h 453"/>
                  <a:gd name="T16" fmla="*/ 170 w 510"/>
                  <a:gd name="T17" fmla="*/ 0 h 453"/>
                  <a:gd name="T18" fmla="*/ 170 w 510"/>
                  <a:gd name="T19" fmla="*/ 56 h 453"/>
                  <a:gd name="T20" fmla="*/ 114 w 510"/>
                  <a:gd name="T21" fmla="*/ 85 h 453"/>
                  <a:gd name="T22" fmla="*/ 85 w 510"/>
                  <a:gd name="T23" fmla="*/ 28 h 453"/>
                  <a:gd name="T24" fmla="*/ 57 w 510"/>
                  <a:gd name="T25" fmla="*/ 28 h 453"/>
                  <a:gd name="T26" fmla="*/ 57 w 510"/>
                  <a:gd name="T27" fmla="*/ 85 h 453"/>
                  <a:gd name="T28" fmla="*/ 0 w 510"/>
                  <a:gd name="T29" fmla="*/ 226 h 453"/>
                  <a:gd name="T30" fmla="*/ 28 w 510"/>
                  <a:gd name="T31" fmla="*/ 255 h 453"/>
                  <a:gd name="T32" fmla="*/ 114 w 510"/>
                  <a:gd name="T33" fmla="*/ 283 h 453"/>
                  <a:gd name="T34" fmla="*/ 284 w 510"/>
                  <a:gd name="T35" fmla="*/ 226 h 453"/>
                  <a:gd name="T36" fmla="*/ 284 w 510"/>
                  <a:gd name="T37" fmla="*/ 368 h 453"/>
                  <a:gd name="T38" fmla="*/ 340 w 510"/>
                  <a:gd name="T39" fmla="*/ 453 h 453"/>
                  <a:gd name="T40" fmla="*/ 510 w 510"/>
                  <a:gd name="T41" fmla="*/ 368 h 453"/>
                  <a:gd name="T42" fmla="*/ 510 w 510"/>
                  <a:gd name="T43" fmla="*/ 255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10" h="453">
                    <a:moveTo>
                      <a:pt x="510" y="255"/>
                    </a:moveTo>
                    <a:lnTo>
                      <a:pt x="397" y="226"/>
                    </a:lnTo>
                    <a:lnTo>
                      <a:pt x="397" y="170"/>
                    </a:lnTo>
                    <a:lnTo>
                      <a:pt x="454" y="113"/>
                    </a:lnTo>
                    <a:lnTo>
                      <a:pt x="425" y="56"/>
                    </a:lnTo>
                    <a:lnTo>
                      <a:pt x="312" y="28"/>
                    </a:lnTo>
                    <a:lnTo>
                      <a:pt x="255" y="0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170" y="56"/>
                    </a:lnTo>
                    <a:lnTo>
                      <a:pt x="114" y="85"/>
                    </a:lnTo>
                    <a:lnTo>
                      <a:pt x="85" y="28"/>
                    </a:lnTo>
                    <a:lnTo>
                      <a:pt x="57" y="28"/>
                    </a:lnTo>
                    <a:lnTo>
                      <a:pt x="57" y="85"/>
                    </a:lnTo>
                    <a:lnTo>
                      <a:pt x="0" y="226"/>
                    </a:lnTo>
                    <a:lnTo>
                      <a:pt x="28" y="255"/>
                    </a:lnTo>
                    <a:lnTo>
                      <a:pt x="114" y="283"/>
                    </a:lnTo>
                    <a:lnTo>
                      <a:pt x="284" y="226"/>
                    </a:lnTo>
                    <a:lnTo>
                      <a:pt x="284" y="368"/>
                    </a:lnTo>
                    <a:lnTo>
                      <a:pt x="340" y="453"/>
                    </a:lnTo>
                    <a:lnTo>
                      <a:pt x="510" y="368"/>
                    </a:lnTo>
                    <a:lnTo>
                      <a:pt x="510" y="25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auto">
              <a:xfrm>
                <a:off x="10091738" y="1470025"/>
                <a:ext cx="719138" cy="720725"/>
              </a:xfrm>
              <a:custGeom>
                <a:avLst/>
                <a:gdLst>
                  <a:gd name="T0" fmla="*/ 453 w 453"/>
                  <a:gd name="T1" fmla="*/ 369 h 454"/>
                  <a:gd name="T2" fmla="*/ 425 w 453"/>
                  <a:gd name="T3" fmla="*/ 340 h 454"/>
                  <a:gd name="T4" fmla="*/ 340 w 453"/>
                  <a:gd name="T5" fmla="*/ 114 h 454"/>
                  <a:gd name="T6" fmla="*/ 170 w 453"/>
                  <a:gd name="T7" fmla="*/ 0 h 454"/>
                  <a:gd name="T8" fmla="*/ 113 w 453"/>
                  <a:gd name="T9" fmla="*/ 57 h 454"/>
                  <a:gd name="T10" fmla="*/ 28 w 453"/>
                  <a:gd name="T11" fmla="*/ 57 h 454"/>
                  <a:gd name="T12" fmla="*/ 0 w 453"/>
                  <a:gd name="T13" fmla="*/ 142 h 454"/>
                  <a:gd name="T14" fmla="*/ 28 w 453"/>
                  <a:gd name="T15" fmla="*/ 227 h 454"/>
                  <a:gd name="T16" fmla="*/ 141 w 453"/>
                  <a:gd name="T17" fmla="*/ 340 h 454"/>
                  <a:gd name="T18" fmla="*/ 141 w 453"/>
                  <a:gd name="T19" fmla="*/ 397 h 454"/>
                  <a:gd name="T20" fmla="*/ 198 w 453"/>
                  <a:gd name="T21" fmla="*/ 397 h 454"/>
                  <a:gd name="T22" fmla="*/ 255 w 453"/>
                  <a:gd name="T23" fmla="*/ 454 h 454"/>
                  <a:gd name="T24" fmla="*/ 255 w 453"/>
                  <a:gd name="T25" fmla="*/ 397 h 454"/>
                  <a:gd name="T26" fmla="*/ 283 w 453"/>
                  <a:gd name="T27" fmla="*/ 397 h 454"/>
                  <a:gd name="T28" fmla="*/ 312 w 453"/>
                  <a:gd name="T29" fmla="*/ 454 h 454"/>
                  <a:gd name="T30" fmla="*/ 368 w 453"/>
                  <a:gd name="T31" fmla="*/ 425 h 454"/>
                  <a:gd name="T32" fmla="*/ 368 w 453"/>
                  <a:gd name="T33" fmla="*/ 369 h 454"/>
                  <a:gd name="T34" fmla="*/ 425 w 453"/>
                  <a:gd name="T35" fmla="*/ 425 h 454"/>
                  <a:gd name="T36" fmla="*/ 453 w 453"/>
                  <a:gd name="T37" fmla="*/ 369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454">
                    <a:moveTo>
                      <a:pt x="453" y="369"/>
                    </a:moveTo>
                    <a:lnTo>
                      <a:pt x="425" y="340"/>
                    </a:lnTo>
                    <a:lnTo>
                      <a:pt x="340" y="114"/>
                    </a:lnTo>
                    <a:lnTo>
                      <a:pt x="170" y="0"/>
                    </a:lnTo>
                    <a:lnTo>
                      <a:pt x="113" y="57"/>
                    </a:lnTo>
                    <a:lnTo>
                      <a:pt x="28" y="57"/>
                    </a:lnTo>
                    <a:lnTo>
                      <a:pt x="0" y="142"/>
                    </a:lnTo>
                    <a:lnTo>
                      <a:pt x="28" y="227"/>
                    </a:lnTo>
                    <a:lnTo>
                      <a:pt x="141" y="340"/>
                    </a:lnTo>
                    <a:lnTo>
                      <a:pt x="141" y="397"/>
                    </a:lnTo>
                    <a:lnTo>
                      <a:pt x="198" y="397"/>
                    </a:lnTo>
                    <a:lnTo>
                      <a:pt x="255" y="454"/>
                    </a:lnTo>
                    <a:lnTo>
                      <a:pt x="255" y="397"/>
                    </a:lnTo>
                    <a:lnTo>
                      <a:pt x="283" y="397"/>
                    </a:lnTo>
                    <a:lnTo>
                      <a:pt x="312" y="454"/>
                    </a:lnTo>
                    <a:lnTo>
                      <a:pt x="368" y="425"/>
                    </a:lnTo>
                    <a:lnTo>
                      <a:pt x="368" y="369"/>
                    </a:lnTo>
                    <a:lnTo>
                      <a:pt x="425" y="425"/>
                    </a:lnTo>
                    <a:lnTo>
                      <a:pt x="453" y="36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3" name="Freeform 23"/>
              <p:cNvSpPr>
                <a:spLocks/>
              </p:cNvSpPr>
              <p:nvPr/>
            </p:nvSpPr>
            <p:spPr bwMode="auto">
              <a:xfrm>
                <a:off x="9596438" y="1200150"/>
                <a:ext cx="765175" cy="900113"/>
              </a:xfrm>
              <a:custGeom>
                <a:avLst/>
                <a:gdLst>
                  <a:gd name="T0" fmla="*/ 482 w 482"/>
                  <a:gd name="T1" fmla="*/ 170 h 567"/>
                  <a:gd name="T2" fmla="*/ 425 w 482"/>
                  <a:gd name="T3" fmla="*/ 227 h 567"/>
                  <a:gd name="T4" fmla="*/ 340 w 482"/>
                  <a:gd name="T5" fmla="*/ 227 h 567"/>
                  <a:gd name="T6" fmla="*/ 312 w 482"/>
                  <a:gd name="T7" fmla="*/ 312 h 567"/>
                  <a:gd name="T8" fmla="*/ 340 w 482"/>
                  <a:gd name="T9" fmla="*/ 397 h 567"/>
                  <a:gd name="T10" fmla="*/ 453 w 482"/>
                  <a:gd name="T11" fmla="*/ 510 h 567"/>
                  <a:gd name="T12" fmla="*/ 453 w 482"/>
                  <a:gd name="T13" fmla="*/ 567 h 567"/>
                  <a:gd name="T14" fmla="*/ 397 w 482"/>
                  <a:gd name="T15" fmla="*/ 567 h 567"/>
                  <a:gd name="T16" fmla="*/ 340 w 482"/>
                  <a:gd name="T17" fmla="*/ 539 h 567"/>
                  <a:gd name="T18" fmla="*/ 255 w 482"/>
                  <a:gd name="T19" fmla="*/ 539 h 567"/>
                  <a:gd name="T20" fmla="*/ 198 w 482"/>
                  <a:gd name="T21" fmla="*/ 567 h 567"/>
                  <a:gd name="T22" fmla="*/ 142 w 482"/>
                  <a:gd name="T23" fmla="*/ 510 h 567"/>
                  <a:gd name="T24" fmla="*/ 198 w 482"/>
                  <a:gd name="T25" fmla="*/ 482 h 567"/>
                  <a:gd name="T26" fmla="*/ 227 w 482"/>
                  <a:gd name="T27" fmla="*/ 397 h 567"/>
                  <a:gd name="T28" fmla="*/ 170 w 482"/>
                  <a:gd name="T29" fmla="*/ 340 h 567"/>
                  <a:gd name="T30" fmla="*/ 57 w 482"/>
                  <a:gd name="T31" fmla="*/ 312 h 567"/>
                  <a:gd name="T32" fmla="*/ 57 w 482"/>
                  <a:gd name="T33" fmla="*/ 255 h 567"/>
                  <a:gd name="T34" fmla="*/ 0 w 482"/>
                  <a:gd name="T35" fmla="*/ 198 h 567"/>
                  <a:gd name="T36" fmla="*/ 0 w 482"/>
                  <a:gd name="T37" fmla="*/ 142 h 567"/>
                  <a:gd name="T38" fmla="*/ 57 w 482"/>
                  <a:gd name="T39" fmla="*/ 142 h 567"/>
                  <a:gd name="T40" fmla="*/ 142 w 482"/>
                  <a:gd name="T41" fmla="*/ 85 h 567"/>
                  <a:gd name="T42" fmla="*/ 113 w 482"/>
                  <a:gd name="T43" fmla="*/ 57 h 567"/>
                  <a:gd name="T44" fmla="*/ 142 w 482"/>
                  <a:gd name="T45" fmla="*/ 0 h 567"/>
                  <a:gd name="T46" fmla="*/ 227 w 482"/>
                  <a:gd name="T47" fmla="*/ 0 h 567"/>
                  <a:gd name="T48" fmla="*/ 482 w 482"/>
                  <a:gd name="T49" fmla="*/ 17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2" h="567">
                    <a:moveTo>
                      <a:pt x="482" y="170"/>
                    </a:moveTo>
                    <a:lnTo>
                      <a:pt x="425" y="227"/>
                    </a:lnTo>
                    <a:lnTo>
                      <a:pt x="340" y="227"/>
                    </a:lnTo>
                    <a:lnTo>
                      <a:pt x="312" y="312"/>
                    </a:lnTo>
                    <a:lnTo>
                      <a:pt x="340" y="397"/>
                    </a:lnTo>
                    <a:lnTo>
                      <a:pt x="453" y="510"/>
                    </a:lnTo>
                    <a:lnTo>
                      <a:pt x="453" y="567"/>
                    </a:lnTo>
                    <a:lnTo>
                      <a:pt x="397" y="567"/>
                    </a:lnTo>
                    <a:lnTo>
                      <a:pt x="340" y="539"/>
                    </a:lnTo>
                    <a:lnTo>
                      <a:pt x="255" y="539"/>
                    </a:lnTo>
                    <a:lnTo>
                      <a:pt x="198" y="567"/>
                    </a:lnTo>
                    <a:lnTo>
                      <a:pt x="142" y="510"/>
                    </a:lnTo>
                    <a:lnTo>
                      <a:pt x="198" y="482"/>
                    </a:lnTo>
                    <a:lnTo>
                      <a:pt x="227" y="397"/>
                    </a:lnTo>
                    <a:lnTo>
                      <a:pt x="170" y="340"/>
                    </a:lnTo>
                    <a:lnTo>
                      <a:pt x="57" y="312"/>
                    </a:lnTo>
                    <a:lnTo>
                      <a:pt x="57" y="255"/>
                    </a:lnTo>
                    <a:lnTo>
                      <a:pt x="0" y="198"/>
                    </a:lnTo>
                    <a:lnTo>
                      <a:pt x="0" y="142"/>
                    </a:lnTo>
                    <a:lnTo>
                      <a:pt x="57" y="142"/>
                    </a:lnTo>
                    <a:lnTo>
                      <a:pt x="142" y="85"/>
                    </a:lnTo>
                    <a:lnTo>
                      <a:pt x="113" y="57"/>
                    </a:lnTo>
                    <a:lnTo>
                      <a:pt x="142" y="0"/>
                    </a:lnTo>
                    <a:lnTo>
                      <a:pt x="227" y="0"/>
                    </a:lnTo>
                    <a:lnTo>
                      <a:pt x="482" y="17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4" name="Freeform 24"/>
              <p:cNvSpPr>
                <a:spLocks/>
              </p:cNvSpPr>
              <p:nvPr/>
            </p:nvSpPr>
            <p:spPr bwMode="auto">
              <a:xfrm>
                <a:off x="8515350" y="704850"/>
                <a:ext cx="1441450" cy="765175"/>
              </a:xfrm>
              <a:custGeom>
                <a:avLst/>
                <a:gdLst>
                  <a:gd name="T0" fmla="*/ 908 w 908"/>
                  <a:gd name="T1" fmla="*/ 312 h 482"/>
                  <a:gd name="T2" fmla="*/ 851 w 908"/>
                  <a:gd name="T3" fmla="*/ 255 h 482"/>
                  <a:gd name="T4" fmla="*/ 681 w 908"/>
                  <a:gd name="T5" fmla="*/ 227 h 482"/>
                  <a:gd name="T6" fmla="*/ 511 w 908"/>
                  <a:gd name="T7" fmla="*/ 170 h 482"/>
                  <a:gd name="T8" fmla="*/ 397 w 908"/>
                  <a:gd name="T9" fmla="*/ 57 h 482"/>
                  <a:gd name="T10" fmla="*/ 284 w 908"/>
                  <a:gd name="T11" fmla="*/ 57 h 482"/>
                  <a:gd name="T12" fmla="*/ 114 w 908"/>
                  <a:gd name="T13" fmla="*/ 0 h 482"/>
                  <a:gd name="T14" fmla="*/ 57 w 908"/>
                  <a:gd name="T15" fmla="*/ 29 h 482"/>
                  <a:gd name="T16" fmla="*/ 85 w 908"/>
                  <a:gd name="T17" fmla="*/ 114 h 482"/>
                  <a:gd name="T18" fmla="*/ 0 w 908"/>
                  <a:gd name="T19" fmla="*/ 142 h 482"/>
                  <a:gd name="T20" fmla="*/ 0 w 908"/>
                  <a:gd name="T21" fmla="*/ 170 h 482"/>
                  <a:gd name="T22" fmla="*/ 29 w 908"/>
                  <a:gd name="T23" fmla="*/ 255 h 482"/>
                  <a:gd name="T24" fmla="*/ 85 w 908"/>
                  <a:gd name="T25" fmla="*/ 255 h 482"/>
                  <a:gd name="T26" fmla="*/ 114 w 908"/>
                  <a:gd name="T27" fmla="*/ 312 h 482"/>
                  <a:gd name="T28" fmla="*/ 57 w 908"/>
                  <a:gd name="T29" fmla="*/ 340 h 482"/>
                  <a:gd name="T30" fmla="*/ 57 w 908"/>
                  <a:gd name="T31" fmla="*/ 425 h 482"/>
                  <a:gd name="T32" fmla="*/ 114 w 908"/>
                  <a:gd name="T33" fmla="*/ 425 h 482"/>
                  <a:gd name="T34" fmla="*/ 142 w 908"/>
                  <a:gd name="T35" fmla="*/ 482 h 482"/>
                  <a:gd name="T36" fmla="*/ 227 w 908"/>
                  <a:gd name="T37" fmla="*/ 425 h 482"/>
                  <a:gd name="T38" fmla="*/ 284 w 908"/>
                  <a:gd name="T39" fmla="*/ 454 h 482"/>
                  <a:gd name="T40" fmla="*/ 312 w 908"/>
                  <a:gd name="T41" fmla="*/ 425 h 482"/>
                  <a:gd name="T42" fmla="*/ 341 w 908"/>
                  <a:gd name="T43" fmla="*/ 454 h 482"/>
                  <a:gd name="T44" fmla="*/ 369 w 908"/>
                  <a:gd name="T45" fmla="*/ 482 h 482"/>
                  <a:gd name="T46" fmla="*/ 426 w 908"/>
                  <a:gd name="T47" fmla="*/ 482 h 482"/>
                  <a:gd name="T48" fmla="*/ 454 w 908"/>
                  <a:gd name="T49" fmla="*/ 454 h 482"/>
                  <a:gd name="T50" fmla="*/ 511 w 908"/>
                  <a:gd name="T51" fmla="*/ 482 h 482"/>
                  <a:gd name="T52" fmla="*/ 539 w 908"/>
                  <a:gd name="T53" fmla="*/ 454 h 482"/>
                  <a:gd name="T54" fmla="*/ 624 w 908"/>
                  <a:gd name="T55" fmla="*/ 454 h 482"/>
                  <a:gd name="T56" fmla="*/ 681 w 908"/>
                  <a:gd name="T57" fmla="*/ 454 h 482"/>
                  <a:gd name="T58" fmla="*/ 738 w 908"/>
                  <a:gd name="T59" fmla="*/ 454 h 482"/>
                  <a:gd name="T60" fmla="*/ 823 w 908"/>
                  <a:gd name="T61" fmla="*/ 397 h 482"/>
                  <a:gd name="T62" fmla="*/ 794 w 908"/>
                  <a:gd name="T63" fmla="*/ 369 h 482"/>
                  <a:gd name="T64" fmla="*/ 823 w 908"/>
                  <a:gd name="T65" fmla="*/ 312 h 482"/>
                  <a:gd name="T66" fmla="*/ 908 w 908"/>
                  <a:gd name="T67" fmla="*/ 31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08" h="482">
                    <a:moveTo>
                      <a:pt x="908" y="312"/>
                    </a:moveTo>
                    <a:lnTo>
                      <a:pt x="851" y="255"/>
                    </a:lnTo>
                    <a:lnTo>
                      <a:pt x="681" y="227"/>
                    </a:lnTo>
                    <a:lnTo>
                      <a:pt x="511" y="170"/>
                    </a:lnTo>
                    <a:lnTo>
                      <a:pt x="397" y="57"/>
                    </a:lnTo>
                    <a:lnTo>
                      <a:pt x="284" y="57"/>
                    </a:lnTo>
                    <a:lnTo>
                      <a:pt x="114" y="0"/>
                    </a:lnTo>
                    <a:lnTo>
                      <a:pt x="57" y="29"/>
                    </a:lnTo>
                    <a:lnTo>
                      <a:pt x="85" y="114"/>
                    </a:lnTo>
                    <a:lnTo>
                      <a:pt x="0" y="142"/>
                    </a:lnTo>
                    <a:lnTo>
                      <a:pt x="0" y="170"/>
                    </a:lnTo>
                    <a:lnTo>
                      <a:pt x="29" y="255"/>
                    </a:lnTo>
                    <a:lnTo>
                      <a:pt x="85" y="255"/>
                    </a:lnTo>
                    <a:lnTo>
                      <a:pt x="114" y="312"/>
                    </a:lnTo>
                    <a:lnTo>
                      <a:pt x="57" y="340"/>
                    </a:lnTo>
                    <a:lnTo>
                      <a:pt x="57" y="425"/>
                    </a:lnTo>
                    <a:lnTo>
                      <a:pt x="114" y="425"/>
                    </a:lnTo>
                    <a:lnTo>
                      <a:pt x="142" y="482"/>
                    </a:lnTo>
                    <a:lnTo>
                      <a:pt x="227" y="425"/>
                    </a:lnTo>
                    <a:lnTo>
                      <a:pt x="284" y="454"/>
                    </a:lnTo>
                    <a:lnTo>
                      <a:pt x="312" y="425"/>
                    </a:lnTo>
                    <a:lnTo>
                      <a:pt x="341" y="454"/>
                    </a:lnTo>
                    <a:lnTo>
                      <a:pt x="369" y="482"/>
                    </a:lnTo>
                    <a:lnTo>
                      <a:pt x="426" y="482"/>
                    </a:lnTo>
                    <a:lnTo>
                      <a:pt x="454" y="454"/>
                    </a:lnTo>
                    <a:lnTo>
                      <a:pt x="511" y="482"/>
                    </a:lnTo>
                    <a:lnTo>
                      <a:pt x="539" y="454"/>
                    </a:lnTo>
                    <a:lnTo>
                      <a:pt x="624" y="454"/>
                    </a:lnTo>
                    <a:lnTo>
                      <a:pt x="681" y="454"/>
                    </a:lnTo>
                    <a:lnTo>
                      <a:pt x="738" y="454"/>
                    </a:lnTo>
                    <a:lnTo>
                      <a:pt x="823" y="397"/>
                    </a:lnTo>
                    <a:lnTo>
                      <a:pt x="794" y="369"/>
                    </a:lnTo>
                    <a:lnTo>
                      <a:pt x="823" y="312"/>
                    </a:lnTo>
                    <a:lnTo>
                      <a:pt x="908" y="31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5" name="Freeform 25"/>
              <p:cNvSpPr>
                <a:spLocks/>
              </p:cNvSpPr>
              <p:nvPr/>
            </p:nvSpPr>
            <p:spPr bwMode="auto">
              <a:xfrm>
                <a:off x="8740775" y="1379538"/>
                <a:ext cx="1216025" cy="630238"/>
              </a:xfrm>
              <a:custGeom>
                <a:avLst/>
                <a:gdLst>
                  <a:gd name="T0" fmla="*/ 681 w 766"/>
                  <a:gd name="T1" fmla="*/ 397 h 397"/>
                  <a:gd name="T2" fmla="*/ 737 w 766"/>
                  <a:gd name="T3" fmla="*/ 369 h 397"/>
                  <a:gd name="T4" fmla="*/ 766 w 766"/>
                  <a:gd name="T5" fmla="*/ 284 h 397"/>
                  <a:gd name="T6" fmla="*/ 709 w 766"/>
                  <a:gd name="T7" fmla="*/ 227 h 397"/>
                  <a:gd name="T8" fmla="*/ 596 w 766"/>
                  <a:gd name="T9" fmla="*/ 199 h 397"/>
                  <a:gd name="T10" fmla="*/ 596 w 766"/>
                  <a:gd name="T11" fmla="*/ 142 h 397"/>
                  <a:gd name="T12" fmla="*/ 539 w 766"/>
                  <a:gd name="T13" fmla="*/ 85 h 397"/>
                  <a:gd name="T14" fmla="*/ 539 w 766"/>
                  <a:gd name="T15" fmla="*/ 29 h 397"/>
                  <a:gd name="T16" fmla="*/ 397 w 766"/>
                  <a:gd name="T17" fmla="*/ 29 h 397"/>
                  <a:gd name="T18" fmla="*/ 369 w 766"/>
                  <a:gd name="T19" fmla="*/ 57 h 397"/>
                  <a:gd name="T20" fmla="*/ 312 w 766"/>
                  <a:gd name="T21" fmla="*/ 29 h 397"/>
                  <a:gd name="T22" fmla="*/ 284 w 766"/>
                  <a:gd name="T23" fmla="*/ 57 h 397"/>
                  <a:gd name="T24" fmla="*/ 227 w 766"/>
                  <a:gd name="T25" fmla="*/ 57 h 397"/>
                  <a:gd name="T26" fmla="*/ 170 w 766"/>
                  <a:gd name="T27" fmla="*/ 0 h 397"/>
                  <a:gd name="T28" fmla="*/ 142 w 766"/>
                  <a:gd name="T29" fmla="*/ 29 h 397"/>
                  <a:gd name="T30" fmla="*/ 85 w 766"/>
                  <a:gd name="T31" fmla="*/ 0 h 397"/>
                  <a:gd name="T32" fmla="*/ 0 w 766"/>
                  <a:gd name="T33" fmla="*/ 57 h 397"/>
                  <a:gd name="T34" fmla="*/ 0 w 766"/>
                  <a:gd name="T35" fmla="*/ 85 h 397"/>
                  <a:gd name="T36" fmla="*/ 170 w 766"/>
                  <a:gd name="T37" fmla="*/ 142 h 397"/>
                  <a:gd name="T38" fmla="*/ 227 w 766"/>
                  <a:gd name="T39" fmla="*/ 142 h 397"/>
                  <a:gd name="T40" fmla="*/ 312 w 766"/>
                  <a:gd name="T41" fmla="*/ 227 h 397"/>
                  <a:gd name="T42" fmla="*/ 340 w 766"/>
                  <a:gd name="T43" fmla="*/ 341 h 397"/>
                  <a:gd name="T44" fmla="*/ 567 w 766"/>
                  <a:gd name="T45" fmla="*/ 369 h 397"/>
                  <a:gd name="T46" fmla="*/ 596 w 766"/>
                  <a:gd name="T47" fmla="*/ 341 h 397"/>
                  <a:gd name="T48" fmla="*/ 624 w 766"/>
                  <a:gd name="T49" fmla="*/ 397 h 397"/>
                  <a:gd name="T50" fmla="*/ 681 w 766"/>
                  <a:gd name="T51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66" h="397">
                    <a:moveTo>
                      <a:pt x="681" y="397"/>
                    </a:moveTo>
                    <a:lnTo>
                      <a:pt x="737" y="369"/>
                    </a:lnTo>
                    <a:lnTo>
                      <a:pt x="766" y="284"/>
                    </a:lnTo>
                    <a:lnTo>
                      <a:pt x="709" y="227"/>
                    </a:lnTo>
                    <a:lnTo>
                      <a:pt x="596" y="199"/>
                    </a:lnTo>
                    <a:lnTo>
                      <a:pt x="596" y="142"/>
                    </a:lnTo>
                    <a:lnTo>
                      <a:pt x="539" y="85"/>
                    </a:lnTo>
                    <a:lnTo>
                      <a:pt x="539" y="29"/>
                    </a:lnTo>
                    <a:lnTo>
                      <a:pt x="397" y="29"/>
                    </a:lnTo>
                    <a:lnTo>
                      <a:pt x="369" y="57"/>
                    </a:lnTo>
                    <a:lnTo>
                      <a:pt x="312" y="29"/>
                    </a:lnTo>
                    <a:lnTo>
                      <a:pt x="284" y="57"/>
                    </a:lnTo>
                    <a:lnTo>
                      <a:pt x="227" y="57"/>
                    </a:lnTo>
                    <a:lnTo>
                      <a:pt x="170" y="0"/>
                    </a:lnTo>
                    <a:lnTo>
                      <a:pt x="142" y="29"/>
                    </a:lnTo>
                    <a:lnTo>
                      <a:pt x="85" y="0"/>
                    </a:lnTo>
                    <a:lnTo>
                      <a:pt x="0" y="57"/>
                    </a:lnTo>
                    <a:lnTo>
                      <a:pt x="0" y="85"/>
                    </a:lnTo>
                    <a:lnTo>
                      <a:pt x="170" y="142"/>
                    </a:lnTo>
                    <a:lnTo>
                      <a:pt x="227" y="142"/>
                    </a:lnTo>
                    <a:lnTo>
                      <a:pt x="312" y="227"/>
                    </a:lnTo>
                    <a:lnTo>
                      <a:pt x="340" y="341"/>
                    </a:lnTo>
                    <a:lnTo>
                      <a:pt x="567" y="369"/>
                    </a:lnTo>
                    <a:lnTo>
                      <a:pt x="596" y="341"/>
                    </a:lnTo>
                    <a:lnTo>
                      <a:pt x="624" y="397"/>
                    </a:lnTo>
                    <a:lnTo>
                      <a:pt x="681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auto">
              <a:xfrm>
                <a:off x="7570788" y="974725"/>
                <a:ext cx="1169988" cy="990600"/>
              </a:xfrm>
              <a:custGeom>
                <a:avLst/>
                <a:gdLst>
                  <a:gd name="T0" fmla="*/ 595 w 737"/>
                  <a:gd name="T1" fmla="*/ 0 h 624"/>
                  <a:gd name="T2" fmla="*/ 624 w 737"/>
                  <a:gd name="T3" fmla="*/ 85 h 624"/>
                  <a:gd name="T4" fmla="*/ 680 w 737"/>
                  <a:gd name="T5" fmla="*/ 85 h 624"/>
                  <a:gd name="T6" fmla="*/ 709 w 737"/>
                  <a:gd name="T7" fmla="*/ 142 h 624"/>
                  <a:gd name="T8" fmla="*/ 652 w 737"/>
                  <a:gd name="T9" fmla="*/ 170 h 624"/>
                  <a:gd name="T10" fmla="*/ 652 w 737"/>
                  <a:gd name="T11" fmla="*/ 255 h 624"/>
                  <a:gd name="T12" fmla="*/ 709 w 737"/>
                  <a:gd name="T13" fmla="*/ 255 h 624"/>
                  <a:gd name="T14" fmla="*/ 737 w 737"/>
                  <a:gd name="T15" fmla="*/ 312 h 624"/>
                  <a:gd name="T16" fmla="*/ 737 w 737"/>
                  <a:gd name="T17" fmla="*/ 340 h 624"/>
                  <a:gd name="T18" fmla="*/ 680 w 737"/>
                  <a:gd name="T19" fmla="*/ 369 h 624"/>
                  <a:gd name="T20" fmla="*/ 709 w 737"/>
                  <a:gd name="T21" fmla="*/ 454 h 624"/>
                  <a:gd name="T22" fmla="*/ 709 w 737"/>
                  <a:gd name="T23" fmla="*/ 539 h 624"/>
                  <a:gd name="T24" fmla="*/ 624 w 737"/>
                  <a:gd name="T25" fmla="*/ 624 h 624"/>
                  <a:gd name="T26" fmla="*/ 539 w 737"/>
                  <a:gd name="T27" fmla="*/ 624 h 624"/>
                  <a:gd name="T28" fmla="*/ 454 w 737"/>
                  <a:gd name="T29" fmla="*/ 596 h 624"/>
                  <a:gd name="T30" fmla="*/ 510 w 737"/>
                  <a:gd name="T31" fmla="*/ 539 h 624"/>
                  <a:gd name="T32" fmla="*/ 425 w 737"/>
                  <a:gd name="T33" fmla="*/ 426 h 624"/>
                  <a:gd name="T34" fmla="*/ 397 w 737"/>
                  <a:gd name="T35" fmla="*/ 369 h 624"/>
                  <a:gd name="T36" fmla="*/ 227 w 737"/>
                  <a:gd name="T37" fmla="*/ 284 h 624"/>
                  <a:gd name="T38" fmla="*/ 170 w 737"/>
                  <a:gd name="T39" fmla="*/ 170 h 624"/>
                  <a:gd name="T40" fmla="*/ 57 w 737"/>
                  <a:gd name="T41" fmla="*/ 227 h 624"/>
                  <a:gd name="T42" fmla="*/ 0 w 737"/>
                  <a:gd name="T43" fmla="*/ 114 h 624"/>
                  <a:gd name="T44" fmla="*/ 170 w 737"/>
                  <a:gd name="T45" fmla="*/ 0 h 624"/>
                  <a:gd name="T46" fmla="*/ 227 w 737"/>
                  <a:gd name="T47" fmla="*/ 57 h 624"/>
                  <a:gd name="T48" fmla="*/ 284 w 737"/>
                  <a:gd name="T49" fmla="*/ 57 h 624"/>
                  <a:gd name="T50" fmla="*/ 255 w 737"/>
                  <a:gd name="T51" fmla="*/ 114 h 624"/>
                  <a:gd name="T52" fmla="*/ 397 w 737"/>
                  <a:gd name="T53" fmla="*/ 227 h 624"/>
                  <a:gd name="T54" fmla="*/ 482 w 737"/>
                  <a:gd name="T55" fmla="*/ 199 h 624"/>
                  <a:gd name="T56" fmla="*/ 425 w 737"/>
                  <a:gd name="T57" fmla="*/ 85 h 624"/>
                  <a:gd name="T58" fmla="*/ 482 w 737"/>
                  <a:gd name="T59" fmla="*/ 0 h 624"/>
                  <a:gd name="T60" fmla="*/ 595 w 737"/>
                  <a:gd name="T6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37" h="624">
                    <a:moveTo>
                      <a:pt x="595" y="0"/>
                    </a:moveTo>
                    <a:lnTo>
                      <a:pt x="624" y="85"/>
                    </a:lnTo>
                    <a:lnTo>
                      <a:pt x="680" y="85"/>
                    </a:lnTo>
                    <a:lnTo>
                      <a:pt x="709" y="142"/>
                    </a:lnTo>
                    <a:lnTo>
                      <a:pt x="652" y="170"/>
                    </a:lnTo>
                    <a:lnTo>
                      <a:pt x="652" y="255"/>
                    </a:lnTo>
                    <a:lnTo>
                      <a:pt x="709" y="255"/>
                    </a:lnTo>
                    <a:lnTo>
                      <a:pt x="737" y="312"/>
                    </a:lnTo>
                    <a:lnTo>
                      <a:pt x="737" y="340"/>
                    </a:lnTo>
                    <a:lnTo>
                      <a:pt x="680" y="369"/>
                    </a:lnTo>
                    <a:lnTo>
                      <a:pt x="709" y="454"/>
                    </a:lnTo>
                    <a:lnTo>
                      <a:pt x="709" y="539"/>
                    </a:lnTo>
                    <a:lnTo>
                      <a:pt x="624" y="624"/>
                    </a:lnTo>
                    <a:lnTo>
                      <a:pt x="539" y="624"/>
                    </a:lnTo>
                    <a:lnTo>
                      <a:pt x="454" y="596"/>
                    </a:lnTo>
                    <a:lnTo>
                      <a:pt x="510" y="539"/>
                    </a:lnTo>
                    <a:lnTo>
                      <a:pt x="425" y="426"/>
                    </a:lnTo>
                    <a:lnTo>
                      <a:pt x="397" y="369"/>
                    </a:lnTo>
                    <a:lnTo>
                      <a:pt x="227" y="284"/>
                    </a:lnTo>
                    <a:lnTo>
                      <a:pt x="170" y="170"/>
                    </a:lnTo>
                    <a:lnTo>
                      <a:pt x="57" y="227"/>
                    </a:lnTo>
                    <a:lnTo>
                      <a:pt x="0" y="114"/>
                    </a:lnTo>
                    <a:lnTo>
                      <a:pt x="170" y="0"/>
                    </a:lnTo>
                    <a:lnTo>
                      <a:pt x="227" y="57"/>
                    </a:lnTo>
                    <a:lnTo>
                      <a:pt x="284" y="57"/>
                    </a:lnTo>
                    <a:lnTo>
                      <a:pt x="255" y="114"/>
                    </a:lnTo>
                    <a:lnTo>
                      <a:pt x="397" y="227"/>
                    </a:lnTo>
                    <a:lnTo>
                      <a:pt x="482" y="199"/>
                    </a:lnTo>
                    <a:lnTo>
                      <a:pt x="425" y="85"/>
                    </a:lnTo>
                    <a:lnTo>
                      <a:pt x="482" y="0"/>
                    </a:lnTo>
                    <a:lnTo>
                      <a:pt x="595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7840663" y="1514475"/>
              <a:ext cx="3556000" cy="4772026"/>
              <a:chOff x="7840663" y="1514475"/>
              <a:chExt cx="3556000" cy="4772026"/>
            </a:xfrm>
          </p:grpSpPr>
          <p:sp>
            <p:nvSpPr>
              <p:cNvPr id="20495" name="Freeform 15"/>
              <p:cNvSpPr>
                <a:spLocks/>
              </p:cNvSpPr>
              <p:nvPr/>
            </p:nvSpPr>
            <p:spPr bwMode="auto">
              <a:xfrm>
                <a:off x="10271125" y="3540125"/>
                <a:ext cx="179388" cy="180975"/>
              </a:xfrm>
              <a:custGeom>
                <a:avLst/>
                <a:gdLst>
                  <a:gd name="T0" fmla="*/ 0 w 113"/>
                  <a:gd name="T1" fmla="*/ 29 h 114"/>
                  <a:gd name="T2" fmla="*/ 57 w 113"/>
                  <a:gd name="T3" fmla="*/ 0 h 114"/>
                  <a:gd name="T4" fmla="*/ 113 w 113"/>
                  <a:gd name="T5" fmla="*/ 57 h 114"/>
                  <a:gd name="T6" fmla="*/ 85 w 113"/>
                  <a:gd name="T7" fmla="*/ 114 h 114"/>
                  <a:gd name="T8" fmla="*/ 0 w 113"/>
                  <a:gd name="T9" fmla="*/ 2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114">
                    <a:moveTo>
                      <a:pt x="0" y="29"/>
                    </a:moveTo>
                    <a:lnTo>
                      <a:pt x="57" y="0"/>
                    </a:lnTo>
                    <a:lnTo>
                      <a:pt x="113" y="57"/>
                    </a:lnTo>
                    <a:lnTo>
                      <a:pt x="85" y="114"/>
                    </a:lnTo>
                    <a:lnTo>
                      <a:pt x="0" y="2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auto">
              <a:xfrm>
                <a:off x="10675938" y="3586163"/>
                <a:ext cx="404813" cy="358775"/>
              </a:xfrm>
              <a:custGeom>
                <a:avLst/>
                <a:gdLst>
                  <a:gd name="T0" fmla="*/ 0 w 255"/>
                  <a:gd name="T1" fmla="*/ 56 h 226"/>
                  <a:gd name="T2" fmla="*/ 199 w 255"/>
                  <a:gd name="T3" fmla="*/ 0 h 226"/>
                  <a:gd name="T4" fmla="*/ 199 w 255"/>
                  <a:gd name="T5" fmla="*/ 56 h 226"/>
                  <a:gd name="T6" fmla="*/ 114 w 255"/>
                  <a:gd name="T7" fmla="*/ 113 h 226"/>
                  <a:gd name="T8" fmla="*/ 170 w 255"/>
                  <a:gd name="T9" fmla="*/ 141 h 226"/>
                  <a:gd name="T10" fmla="*/ 227 w 255"/>
                  <a:gd name="T11" fmla="*/ 113 h 226"/>
                  <a:gd name="T12" fmla="*/ 255 w 255"/>
                  <a:gd name="T13" fmla="*/ 170 h 226"/>
                  <a:gd name="T14" fmla="*/ 199 w 255"/>
                  <a:gd name="T15" fmla="*/ 226 h 226"/>
                  <a:gd name="T16" fmla="*/ 29 w 255"/>
                  <a:gd name="T17" fmla="*/ 141 h 226"/>
                  <a:gd name="T18" fmla="*/ 0 w 255"/>
                  <a:gd name="T19" fmla="*/ 5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5" h="226">
                    <a:moveTo>
                      <a:pt x="0" y="56"/>
                    </a:moveTo>
                    <a:lnTo>
                      <a:pt x="199" y="0"/>
                    </a:lnTo>
                    <a:lnTo>
                      <a:pt x="199" y="56"/>
                    </a:lnTo>
                    <a:lnTo>
                      <a:pt x="114" y="113"/>
                    </a:lnTo>
                    <a:lnTo>
                      <a:pt x="170" y="141"/>
                    </a:lnTo>
                    <a:lnTo>
                      <a:pt x="227" y="113"/>
                    </a:lnTo>
                    <a:lnTo>
                      <a:pt x="255" y="170"/>
                    </a:lnTo>
                    <a:lnTo>
                      <a:pt x="199" y="226"/>
                    </a:lnTo>
                    <a:lnTo>
                      <a:pt x="29" y="141"/>
                    </a:lnTo>
                    <a:lnTo>
                      <a:pt x="0" y="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auto">
              <a:xfrm>
                <a:off x="10226675" y="2414588"/>
                <a:ext cx="989013" cy="1216025"/>
              </a:xfrm>
              <a:custGeom>
                <a:avLst/>
                <a:gdLst>
                  <a:gd name="T0" fmla="*/ 141 w 623"/>
                  <a:gd name="T1" fmla="*/ 29 h 766"/>
                  <a:gd name="T2" fmla="*/ 85 w 623"/>
                  <a:gd name="T3" fmla="*/ 86 h 766"/>
                  <a:gd name="T4" fmla="*/ 85 w 623"/>
                  <a:gd name="T5" fmla="*/ 171 h 766"/>
                  <a:gd name="T6" fmla="*/ 0 w 623"/>
                  <a:gd name="T7" fmla="*/ 284 h 766"/>
                  <a:gd name="T8" fmla="*/ 28 w 623"/>
                  <a:gd name="T9" fmla="*/ 397 h 766"/>
                  <a:gd name="T10" fmla="*/ 170 w 623"/>
                  <a:gd name="T11" fmla="*/ 482 h 766"/>
                  <a:gd name="T12" fmla="*/ 283 w 623"/>
                  <a:gd name="T13" fmla="*/ 681 h 766"/>
                  <a:gd name="T14" fmla="*/ 283 w 623"/>
                  <a:gd name="T15" fmla="*/ 709 h 766"/>
                  <a:gd name="T16" fmla="*/ 227 w 623"/>
                  <a:gd name="T17" fmla="*/ 738 h 766"/>
                  <a:gd name="T18" fmla="*/ 227 w 623"/>
                  <a:gd name="T19" fmla="*/ 766 h 766"/>
                  <a:gd name="T20" fmla="*/ 368 w 623"/>
                  <a:gd name="T21" fmla="*/ 709 h 766"/>
                  <a:gd name="T22" fmla="*/ 368 w 623"/>
                  <a:gd name="T23" fmla="*/ 653 h 766"/>
                  <a:gd name="T24" fmla="*/ 312 w 623"/>
                  <a:gd name="T25" fmla="*/ 511 h 766"/>
                  <a:gd name="T26" fmla="*/ 340 w 623"/>
                  <a:gd name="T27" fmla="*/ 511 h 766"/>
                  <a:gd name="T28" fmla="*/ 397 w 623"/>
                  <a:gd name="T29" fmla="*/ 653 h 766"/>
                  <a:gd name="T30" fmla="*/ 453 w 623"/>
                  <a:gd name="T31" fmla="*/ 624 h 766"/>
                  <a:gd name="T32" fmla="*/ 397 w 623"/>
                  <a:gd name="T33" fmla="*/ 482 h 766"/>
                  <a:gd name="T34" fmla="*/ 453 w 623"/>
                  <a:gd name="T35" fmla="*/ 482 h 766"/>
                  <a:gd name="T36" fmla="*/ 510 w 623"/>
                  <a:gd name="T37" fmla="*/ 539 h 766"/>
                  <a:gd name="T38" fmla="*/ 453 w 623"/>
                  <a:gd name="T39" fmla="*/ 567 h 766"/>
                  <a:gd name="T40" fmla="*/ 482 w 623"/>
                  <a:gd name="T41" fmla="*/ 596 h 766"/>
                  <a:gd name="T42" fmla="*/ 623 w 623"/>
                  <a:gd name="T43" fmla="*/ 511 h 766"/>
                  <a:gd name="T44" fmla="*/ 567 w 623"/>
                  <a:gd name="T45" fmla="*/ 397 h 766"/>
                  <a:gd name="T46" fmla="*/ 538 w 623"/>
                  <a:gd name="T47" fmla="*/ 426 h 766"/>
                  <a:gd name="T48" fmla="*/ 510 w 623"/>
                  <a:gd name="T49" fmla="*/ 397 h 766"/>
                  <a:gd name="T50" fmla="*/ 453 w 623"/>
                  <a:gd name="T51" fmla="*/ 227 h 766"/>
                  <a:gd name="T52" fmla="*/ 397 w 623"/>
                  <a:gd name="T53" fmla="*/ 142 h 766"/>
                  <a:gd name="T54" fmla="*/ 397 w 623"/>
                  <a:gd name="T55" fmla="*/ 0 h 766"/>
                  <a:gd name="T56" fmla="*/ 227 w 623"/>
                  <a:gd name="T57" fmla="*/ 57 h 766"/>
                  <a:gd name="T58" fmla="*/ 141 w 623"/>
                  <a:gd name="T59" fmla="*/ 29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23" h="766">
                    <a:moveTo>
                      <a:pt x="141" y="29"/>
                    </a:moveTo>
                    <a:lnTo>
                      <a:pt x="85" y="86"/>
                    </a:lnTo>
                    <a:lnTo>
                      <a:pt x="85" y="171"/>
                    </a:lnTo>
                    <a:lnTo>
                      <a:pt x="0" y="284"/>
                    </a:lnTo>
                    <a:lnTo>
                      <a:pt x="28" y="397"/>
                    </a:lnTo>
                    <a:lnTo>
                      <a:pt x="170" y="482"/>
                    </a:lnTo>
                    <a:lnTo>
                      <a:pt x="283" y="681"/>
                    </a:lnTo>
                    <a:lnTo>
                      <a:pt x="283" y="709"/>
                    </a:lnTo>
                    <a:lnTo>
                      <a:pt x="227" y="738"/>
                    </a:lnTo>
                    <a:lnTo>
                      <a:pt x="227" y="766"/>
                    </a:lnTo>
                    <a:lnTo>
                      <a:pt x="368" y="709"/>
                    </a:lnTo>
                    <a:lnTo>
                      <a:pt x="368" y="653"/>
                    </a:lnTo>
                    <a:lnTo>
                      <a:pt x="312" y="511"/>
                    </a:lnTo>
                    <a:lnTo>
                      <a:pt x="340" y="511"/>
                    </a:lnTo>
                    <a:lnTo>
                      <a:pt x="397" y="653"/>
                    </a:lnTo>
                    <a:lnTo>
                      <a:pt x="453" y="624"/>
                    </a:lnTo>
                    <a:lnTo>
                      <a:pt x="397" y="482"/>
                    </a:lnTo>
                    <a:lnTo>
                      <a:pt x="453" y="482"/>
                    </a:lnTo>
                    <a:lnTo>
                      <a:pt x="510" y="539"/>
                    </a:lnTo>
                    <a:lnTo>
                      <a:pt x="453" y="567"/>
                    </a:lnTo>
                    <a:lnTo>
                      <a:pt x="482" y="596"/>
                    </a:lnTo>
                    <a:lnTo>
                      <a:pt x="623" y="511"/>
                    </a:lnTo>
                    <a:lnTo>
                      <a:pt x="567" y="397"/>
                    </a:lnTo>
                    <a:lnTo>
                      <a:pt x="538" y="426"/>
                    </a:lnTo>
                    <a:lnTo>
                      <a:pt x="510" y="397"/>
                    </a:lnTo>
                    <a:lnTo>
                      <a:pt x="453" y="227"/>
                    </a:lnTo>
                    <a:lnTo>
                      <a:pt x="397" y="142"/>
                    </a:lnTo>
                    <a:lnTo>
                      <a:pt x="397" y="0"/>
                    </a:lnTo>
                    <a:lnTo>
                      <a:pt x="227" y="57"/>
                    </a:lnTo>
                    <a:lnTo>
                      <a:pt x="141" y="2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auto">
              <a:xfrm>
                <a:off x="11080750" y="3360738"/>
                <a:ext cx="315913" cy="360363"/>
              </a:xfrm>
              <a:custGeom>
                <a:avLst/>
                <a:gdLst>
                  <a:gd name="T0" fmla="*/ 114 w 199"/>
                  <a:gd name="T1" fmla="*/ 0 h 227"/>
                  <a:gd name="T2" fmla="*/ 0 w 199"/>
                  <a:gd name="T3" fmla="*/ 57 h 227"/>
                  <a:gd name="T4" fmla="*/ 29 w 199"/>
                  <a:gd name="T5" fmla="*/ 142 h 227"/>
                  <a:gd name="T6" fmla="*/ 114 w 199"/>
                  <a:gd name="T7" fmla="*/ 227 h 227"/>
                  <a:gd name="T8" fmla="*/ 199 w 199"/>
                  <a:gd name="T9" fmla="*/ 170 h 227"/>
                  <a:gd name="T10" fmla="*/ 114 w 199"/>
                  <a:gd name="T11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227">
                    <a:moveTo>
                      <a:pt x="114" y="0"/>
                    </a:moveTo>
                    <a:lnTo>
                      <a:pt x="0" y="57"/>
                    </a:lnTo>
                    <a:lnTo>
                      <a:pt x="29" y="142"/>
                    </a:lnTo>
                    <a:lnTo>
                      <a:pt x="114" y="227"/>
                    </a:lnTo>
                    <a:lnTo>
                      <a:pt x="199" y="170"/>
                    </a:lnTo>
                    <a:lnTo>
                      <a:pt x="1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7" name="Freeform 37"/>
              <p:cNvSpPr>
                <a:spLocks/>
              </p:cNvSpPr>
              <p:nvPr/>
            </p:nvSpPr>
            <p:spPr bwMode="auto">
              <a:xfrm>
                <a:off x="8875713" y="1920875"/>
                <a:ext cx="946150" cy="989013"/>
              </a:xfrm>
              <a:custGeom>
                <a:avLst/>
                <a:gdLst>
                  <a:gd name="T0" fmla="*/ 255 w 596"/>
                  <a:gd name="T1" fmla="*/ 0 h 623"/>
                  <a:gd name="T2" fmla="*/ 482 w 596"/>
                  <a:gd name="T3" fmla="*/ 28 h 623"/>
                  <a:gd name="T4" fmla="*/ 511 w 596"/>
                  <a:gd name="T5" fmla="*/ 0 h 623"/>
                  <a:gd name="T6" fmla="*/ 539 w 596"/>
                  <a:gd name="T7" fmla="*/ 56 h 623"/>
                  <a:gd name="T8" fmla="*/ 596 w 596"/>
                  <a:gd name="T9" fmla="*/ 56 h 623"/>
                  <a:gd name="T10" fmla="*/ 596 w 596"/>
                  <a:gd name="T11" fmla="*/ 170 h 623"/>
                  <a:gd name="T12" fmla="*/ 539 w 596"/>
                  <a:gd name="T13" fmla="*/ 226 h 623"/>
                  <a:gd name="T14" fmla="*/ 539 w 596"/>
                  <a:gd name="T15" fmla="*/ 283 h 623"/>
                  <a:gd name="T16" fmla="*/ 482 w 596"/>
                  <a:gd name="T17" fmla="*/ 340 h 623"/>
                  <a:gd name="T18" fmla="*/ 539 w 596"/>
                  <a:gd name="T19" fmla="*/ 482 h 623"/>
                  <a:gd name="T20" fmla="*/ 511 w 596"/>
                  <a:gd name="T21" fmla="*/ 567 h 623"/>
                  <a:gd name="T22" fmla="*/ 369 w 596"/>
                  <a:gd name="T23" fmla="*/ 623 h 623"/>
                  <a:gd name="T24" fmla="*/ 284 w 596"/>
                  <a:gd name="T25" fmla="*/ 567 h 623"/>
                  <a:gd name="T26" fmla="*/ 114 w 596"/>
                  <a:gd name="T27" fmla="*/ 623 h 623"/>
                  <a:gd name="T28" fmla="*/ 0 w 596"/>
                  <a:gd name="T29" fmla="*/ 340 h 623"/>
                  <a:gd name="T30" fmla="*/ 85 w 596"/>
                  <a:gd name="T31" fmla="*/ 340 h 623"/>
                  <a:gd name="T32" fmla="*/ 114 w 596"/>
                  <a:gd name="T33" fmla="*/ 226 h 623"/>
                  <a:gd name="T34" fmla="*/ 170 w 596"/>
                  <a:gd name="T35" fmla="*/ 198 h 623"/>
                  <a:gd name="T36" fmla="*/ 199 w 596"/>
                  <a:gd name="T37" fmla="*/ 113 h 623"/>
                  <a:gd name="T38" fmla="*/ 199 w 596"/>
                  <a:gd name="T39" fmla="*/ 85 h 623"/>
                  <a:gd name="T40" fmla="*/ 255 w 596"/>
                  <a:gd name="T41" fmla="*/ 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6" h="623">
                    <a:moveTo>
                      <a:pt x="255" y="0"/>
                    </a:moveTo>
                    <a:lnTo>
                      <a:pt x="482" y="28"/>
                    </a:lnTo>
                    <a:lnTo>
                      <a:pt x="511" y="0"/>
                    </a:lnTo>
                    <a:lnTo>
                      <a:pt x="539" y="56"/>
                    </a:lnTo>
                    <a:lnTo>
                      <a:pt x="596" y="56"/>
                    </a:lnTo>
                    <a:lnTo>
                      <a:pt x="596" y="170"/>
                    </a:lnTo>
                    <a:lnTo>
                      <a:pt x="539" y="226"/>
                    </a:lnTo>
                    <a:lnTo>
                      <a:pt x="539" y="283"/>
                    </a:lnTo>
                    <a:lnTo>
                      <a:pt x="482" y="340"/>
                    </a:lnTo>
                    <a:lnTo>
                      <a:pt x="539" y="482"/>
                    </a:lnTo>
                    <a:lnTo>
                      <a:pt x="511" y="567"/>
                    </a:lnTo>
                    <a:lnTo>
                      <a:pt x="369" y="623"/>
                    </a:lnTo>
                    <a:lnTo>
                      <a:pt x="284" y="567"/>
                    </a:lnTo>
                    <a:lnTo>
                      <a:pt x="114" y="623"/>
                    </a:lnTo>
                    <a:lnTo>
                      <a:pt x="0" y="340"/>
                    </a:lnTo>
                    <a:lnTo>
                      <a:pt x="85" y="340"/>
                    </a:lnTo>
                    <a:lnTo>
                      <a:pt x="114" y="226"/>
                    </a:lnTo>
                    <a:lnTo>
                      <a:pt x="170" y="198"/>
                    </a:lnTo>
                    <a:lnTo>
                      <a:pt x="199" y="113"/>
                    </a:lnTo>
                    <a:lnTo>
                      <a:pt x="199" y="85"/>
                    </a:lnTo>
                    <a:lnTo>
                      <a:pt x="255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auto">
              <a:xfrm>
                <a:off x="7840663" y="1514475"/>
                <a:ext cx="1439863" cy="1081088"/>
              </a:xfrm>
              <a:custGeom>
                <a:avLst/>
                <a:gdLst>
                  <a:gd name="T0" fmla="*/ 284 w 907"/>
                  <a:gd name="T1" fmla="*/ 256 h 681"/>
                  <a:gd name="T2" fmla="*/ 369 w 907"/>
                  <a:gd name="T3" fmla="*/ 284 h 681"/>
                  <a:gd name="T4" fmla="*/ 425 w 907"/>
                  <a:gd name="T5" fmla="*/ 284 h 681"/>
                  <a:gd name="T6" fmla="*/ 454 w 907"/>
                  <a:gd name="T7" fmla="*/ 284 h 681"/>
                  <a:gd name="T8" fmla="*/ 539 w 907"/>
                  <a:gd name="T9" fmla="*/ 199 h 681"/>
                  <a:gd name="T10" fmla="*/ 539 w 907"/>
                  <a:gd name="T11" fmla="*/ 114 h 681"/>
                  <a:gd name="T12" fmla="*/ 510 w 907"/>
                  <a:gd name="T13" fmla="*/ 29 h 681"/>
                  <a:gd name="T14" fmla="*/ 567 w 907"/>
                  <a:gd name="T15" fmla="*/ 0 h 681"/>
                  <a:gd name="T16" fmla="*/ 737 w 907"/>
                  <a:gd name="T17" fmla="*/ 57 h 681"/>
                  <a:gd name="T18" fmla="*/ 794 w 907"/>
                  <a:gd name="T19" fmla="*/ 57 h 681"/>
                  <a:gd name="T20" fmla="*/ 879 w 907"/>
                  <a:gd name="T21" fmla="*/ 142 h 681"/>
                  <a:gd name="T22" fmla="*/ 907 w 907"/>
                  <a:gd name="T23" fmla="*/ 256 h 681"/>
                  <a:gd name="T24" fmla="*/ 851 w 907"/>
                  <a:gd name="T25" fmla="*/ 341 h 681"/>
                  <a:gd name="T26" fmla="*/ 822 w 907"/>
                  <a:gd name="T27" fmla="*/ 454 h 681"/>
                  <a:gd name="T28" fmla="*/ 766 w 907"/>
                  <a:gd name="T29" fmla="*/ 482 h 681"/>
                  <a:gd name="T30" fmla="*/ 737 w 907"/>
                  <a:gd name="T31" fmla="*/ 596 h 681"/>
                  <a:gd name="T32" fmla="*/ 652 w 907"/>
                  <a:gd name="T33" fmla="*/ 596 h 681"/>
                  <a:gd name="T34" fmla="*/ 482 w 907"/>
                  <a:gd name="T35" fmla="*/ 681 h 681"/>
                  <a:gd name="T36" fmla="*/ 397 w 907"/>
                  <a:gd name="T37" fmla="*/ 681 h 681"/>
                  <a:gd name="T38" fmla="*/ 340 w 907"/>
                  <a:gd name="T39" fmla="*/ 624 h 681"/>
                  <a:gd name="T40" fmla="*/ 255 w 907"/>
                  <a:gd name="T41" fmla="*/ 596 h 681"/>
                  <a:gd name="T42" fmla="*/ 170 w 907"/>
                  <a:gd name="T43" fmla="*/ 624 h 681"/>
                  <a:gd name="T44" fmla="*/ 170 w 907"/>
                  <a:gd name="T45" fmla="*/ 567 h 681"/>
                  <a:gd name="T46" fmla="*/ 114 w 907"/>
                  <a:gd name="T47" fmla="*/ 511 h 681"/>
                  <a:gd name="T48" fmla="*/ 142 w 907"/>
                  <a:gd name="T49" fmla="*/ 482 h 681"/>
                  <a:gd name="T50" fmla="*/ 142 w 907"/>
                  <a:gd name="T51" fmla="*/ 397 h 681"/>
                  <a:gd name="T52" fmla="*/ 85 w 907"/>
                  <a:gd name="T53" fmla="*/ 312 h 681"/>
                  <a:gd name="T54" fmla="*/ 57 w 907"/>
                  <a:gd name="T55" fmla="*/ 369 h 681"/>
                  <a:gd name="T56" fmla="*/ 0 w 907"/>
                  <a:gd name="T57" fmla="*/ 312 h 681"/>
                  <a:gd name="T58" fmla="*/ 29 w 907"/>
                  <a:gd name="T59" fmla="*/ 256 h 681"/>
                  <a:gd name="T60" fmla="*/ 142 w 907"/>
                  <a:gd name="T61" fmla="*/ 227 h 681"/>
                  <a:gd name="T62" fmla="*/ 199 w 907"/>
                  <a:gd name="T63" fmla="*/ 312 h 681"/>
                  <a:gd name="T64" fmla="*/ 284 w 907"/>
                  <a:gd name="T65" fmla="*/ 256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7" h="681">
                    <a:moveTo>
                      <a:pt x="284" y="256"/>
                    </a:moveTo>
                    <a:lnTo>
                      <a:pt x="369" y="284"/>
                    </a:lnTo>
                    <a:lnTo>
                      <a:pt x="425" y="284"/>
                    </a:lnTo>
                    <a:lnTo>
                      <a:pt x="454" y="284"/>
                    </a:lnTo>
                    <a:lnTo>
                      <a:pt x="539" y="199"/>
                    </a:lnTo>
                    <a:lnTo>
                      <a:pt x="539" y="114"/>
                    </a:lnTo>
                    <a:lnTo>
                      <a:pt x="510" y="29"/>
                    </a:lnTo>
                    <a:lnTo>
                      <a:pt x="567" y="0"/>
                    </a:lnTo>
                    <a:lnTo>
                      <a:pt x="737" y="57"/>
                    </a:lnTo>
                    <a:lnTo>
                      <a:pt x="794" y="57"/>
                    </a:lnTo>
                    <a:lnTo>
                      <a:pt x="879" y="142"/>
                    </a:lnTo>
                    <a:lnTo>
                      <a:pt x="907" y="256"/>
                    </a:lnTo>
                    <a:lnTo>
                      <a:pt x="851" y="341"/>
                    </a:lnTo>
                    <a:lnTo>
                      <a:pt x="822" y="454"/>
                    </a:lnTo>
                    <a:lnTo>
                      <a:pt x="766" y="482"/>
                    </a:lnTo>
                    <a:lnTo>
                      <a:pt x="737" y="596"/>
                    </a:lnTo>
                    <a:lnTo>
                      <a:pt x="652" y="596"/>
                    </a:lnTo>
                    <a:lnTo>
                      <a:pt x="482" y="681"/>
                    </a:lnTo>
                    <a:lnTo>
                      <a:pt x="397" y="681"/>
                    </a:lnTo>
                    <a:lnTo>
                      <a:pt x="340" y="624"/>
                    </a:lnTo>
                    <a:lnTo>
                      <a:pt x="255" y="596"/>
                    </a:lnTo>
                    <a:lnTo>
                      <a:pt x="170" y="624"/>
                    </a:lnTo>
                    <a:lnTo>
                      <a:pt x="170" y="567"/>
                    </a:lnTo>
                    <a:lnTo>
                      <a:pt x="114" y="511"/>
                    </a:lnTo>
                    <a:lnTo>
                      <a:pt x="142" y="482"/>
                    </a:lnTo>
                    <a:lnTo>
                      <a:pt x="142" y="397"/>
                    </a:lnTo>
                    <a:lnTo>
                      <a:pt x="85" y="312"/>
                    </a:lnTo>
                    <a:lnTo>
                      <a:pt x="57" y="369"/>
                    </a:lnTo>
                    <a:lnTo>
                      <a:pt x="0" y="312"/>
                    </a:lnTo>
                    <a:lnTo>
                      <a:pt x="29" y="256"/>
                    </a:lnTo>
                    <a:lnTo>
                      <a:pt x="142" y="227"/>
                    </a:lnTo>
                    <a:lnTo>
                      <a:pt x="199" y="312"/>
                    </a:lnTo>
                    <a:lnTo>
                      <a:pt x="284" y="2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auto">
              <a:xfrm>
                <a:off x="9461500" y="2009775"/>
                <a:ext cx="1035050" cy="1260475"/>
              </a:xfrm>
              <a:custGeom>
                <a:avLst/>
                <a:gdLst>
                  <a:gd name="T0" fmla="*/ 0 w 652"/>
                  <a:gd name="T1" fmla="*/ 652 h 794"/>
                  <a:gd name="T2" fmla="*/ 28 w 652"/>
                  <a:gd name="T3" fmla="*/ 596 h 794"/>
                  <a:gd name="T4" fmla="*/ 0 w 652"/>
                  <a:gd name="T5" fmla="*/ 567 h 794"/>
                  <a:gd name="T6" fmla="*/ 142 w 652"/>
                  <a:gd name="T7" fmla="*/ 511 h 794"/>
                  <a:gd name="T8" fmla="*/ 170 w 652"/>
                  <a:gd name="T9" fmla="*/ 426 h 794"/>
                  <a:gd name="T10" fmla="*/ 113 w 652"/>
                  <a:gd name="T11" fmla="*/ 284 h 794"/>
                  <a:gd name="T12" fmla="*/ 170 w 652"/>
                  <a:gd name="T13" fmla="*/ 227 h 794"/>
                  <a:gd name="T14" fmla="*/ 170 w 652"/>
                  <a:gd name="T15" fmla="*/ 170 h 794"/>
                  <a:gd name="T16" fmla="*/ 227 w 652"/>
                  <a:gd name="T17" fmla="*/ 114 h 794"/>
                  <a:gd name="T18" fmla="*/ 227 w 652"/>
                  <a:gd name="T19" fmla="*/ 0 h 794"/>
                  <a:gd name="T20" fmla="*/ 283 w 652"/>
                  <a:gd name="T21" fmla="*/ 57 h 794"/>
                  <a:gd name="T22" fmla="*/ 340 w 652"/>
                  <a:gd name="T23" fmla="*/ 29 h 794"/>
                  <a:gd name="T24" fmla="*/ 425 w 652"/>
                  <a:gd name="T25" fmla="*/ 29 h 794"/>
                  <a:gd name="T26" fmla="*/ 482 w 652"/>
                  <a:gd name="T27" fmla="*/ 57 h 794"/>
                  <a:gd name="T28" fmla="*/ 595 w 652"/>
                  <a:gd name="T29" fmla="*/ 57 h 794"/>
                  <a:gd name="T30" fmla="*/ 652 w 652"/>
                  <a:gd name="T31" fmla="*/ 114 h 794"/>
                  <a:gd name="T32" fmla="*/ 595 w 652"/>
                  <a:gd name="T33" fmla="*/ 255 h 794"/>
                  <a:gd name="T34" fmla="*/ 623 w 652"/>
                  <a:gd name="T35" fmla="*/ 284 h 794"/>
                  <a:gd name="T36" fmla="*/ 567 w 652"/>
                  <a:gd name="T37" fmla="*/ 341 h 794"/>
                  <a:gd name="T38" fmla="*/ 567 w 652"/>
                  <a:gd name="T39" fmla="*/ 426 h 794"/>
                  <a:gd name="T40" fmla="*/ 482 w 652"/>
                  <a:gd name="T41" fmla="*/ 539 h 794"/>
                  <a:gd name="T42" fmla="*/ 510 w 652"/>
                  <a:gd name="T43" fmla="*/ 652 h 794"/>
                  <a:gd name="T44" fmla="*/ 482 w 652"/>
                  <a:gd name="T45" fmla="*/ 766 h 794"/>
                  <a:gd name="T46" fmla="*/ 368 w 652"/>
                  <a:gd name="T47" fmla="*/ 794 h 794"/>
                  <a:gd name="T48" fmla="*/ 255 w 652"/>
                  <a:gd name="T49" fmla="*/ 766 h 794"/>
                  <a:gd name="T50" fmla="*/ 198 w 652"/>
                  <a:gd name="T51" fmla="*/ 709 h 794"/>
                  <a:gd name="T52" fmla="*/ 0 w 652"/>
                  <a:gd name="T53" fmla="*/ 652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52" h="794">
                    <a:moveTo>
                      <a:pt x="0" y="652"/>
                    </a:moveTo>
                    <a:lnTo>
                      <a:pt x="28" y="596"/>
                    </a:lnTo>
                    <a:lnTo>
                      <a:pt x="0" y="567"/>
                    </a:lnTo>
                    <a:lnTo>
                      <a:pt x="142" y="511"/>
                    </a:lnTo>
                    <a:lnTo>
                      <a:pt x="170" y="426"/>
                    </a:lnTo>
                    <a:lnTo>
                      <a:pt x="113" y="284"/>
                    </a:lnTo>
                    <a:lnTo>
                      <a:pt x="170" y="227"/>
                    </a:lnTo>
                    <a:lnTo>
                      <a:pt x="170" y="170"/>
                    </a:lnTo>
                    <a:lnTo>
                      <a:pt x="227" y="114"/>
                    </a:lnTo>
                    <a:lnTo>
                      <a:pt x="227" y="0"/>
                    </a:lnTo>
                    <a:lnTo>
                      <a:pt x="283" y="57"/>
                    </a:lnTo>
                    <a:lnTo>
                      <a:pt x="340" y="29"/>
                    </a:lnTo>
                    <a:lnTo>
                      <a:pt x="425" y="29"/>
                    </a:lnTo>
                    <a:lnTo>
                      <a:pt x="482" y="57"/>
                    </a:lnTo>
                    <a:lnTo>
                      <a:pt x="595" y="57"/>
                    </a:lnTo>
                    <a:lnTo>
                      <a:pt x="652" y="114"/>
                    </a:lnTo>
                    <a:lnTo>
                      <a:pt x="595" y="255"/>
                    </a:lnTo>
                    <a:lnTo>
                      <a:pt x="623" y="284"/>
                    </a:lnTo>
                    <a:lnTo>
                      <a:pt x="567" y="341"/>
                    </a:lnTo>
                    <a:lnTo>
                      <a:pt x="567" y="426"/>
                    </a:lnTo>
                    <a:lnTo>
                      <a:pt x="482" y="539"/>
                    </a:lnTo>
                    <a:lnTo>
                      <a:pt x="510" y="652"/>
                    </a:lnTo>
                    <a:lnTo>
                      <a:pt x="482" y="766"/>
                    </a:lnTo>
                    <a:lnTo>
                      <a:pt x="368" y="794"/>
                    </a:lnTo>
                    <a:lnTo>
                      <a:pt x="255" y="766"/>
                    </a:lnTo>
                    <a:lnTo>
                      <a:pt x="198" y="709"/>
                    </a:lnTo>
                    <a:lnTo>
                      <a:pt x="0" y="65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auto">
              <a:xfrm>
                <a:off x="9236075" y="3044825"/>
                <a:ext cx="1439863" cy="630238"/>
              </a:xfrm>
              <a:custGeom>
                <a:avLst/>
                <a:gdLst>
                  <a:gd name="T0" fmla="*/ 142 w 907"/>
                  <a:gd name="T1" fmla="*/ 0 h 397"/>
                  <a:gd name="T2" fmla="*/ 57 w 907"/>
                  <a:gd name="T3" fmla="*/ 0 h 397"/>
                  <a:gd name="T4" fmla="*/ 0 w 907"/>
                  <a:gd name="T5" fmla="*/ 85 h 397"/>
                  <a:gd name="T6" fmla="*/ 85 w 907"/>
                  <a:gd name="T7" fmla="*/ 199 h 397"/>
                  <a:gd name="T8" fmla="*/ 142 w 907"/>
                  <a:gd name="T9" fmla="*/ 341 h 397"/>
                  <a:gd name="T10" fmla="*/ 227 w 907"/>
                  <a:gd name="T11" fmla="*/ 256 h 397"/>
                  <a:gd name="T12" fmla="*/ 312 w 907"/>
                  <a:gd name="T13" fmla="*/ 256 h 397"/>
                  <a:gd name="T14" fmla="*/ 284 w 907"/>
                  <a:gd name="T15" fmla="*/ 369 h 397"/>
                  <a:gd name="T16" fmla="*/ 340 w 907"/>
                  <a:gd name="T17" fmla="*/ 397 h 397"/>
                  <a:gd name="T18" fmla="*/ 369 w 907"/>
                  <a:gd name="T19" fmla="*/ 341 h 397"/>
                  <a:gd name="T20" fmla="*/ 482 w 907"/>
                  <a:gd name="T21" fmla="*/ 397 h 397"/>
                  <a:gd name="T22" fmla="*/ 595 w 907"/>
                  <a:gd name="T23" fmla="*/ 397 h 397"/>
                  <a:gd name="T24" fmla="*/ 652 w 907"/>
                  <a:gd name="T25" fmla="*/ 284 h 397"/>
                  <a:gd name="T26" fmla="*/ 907 w 907"/>
                  <a:gd name="T27" fmla="*/ 284 h 397"/>
                  <a:gd name="T28" fmla="*/ 794 w 907"/>
                  <a:gd name="T29" fmla="*/ 85 h 397"/>
                  <a:gd name="T30" fmla="*/ 652 w 907"/>
                  <a:gd name="T31" fmla="*/ 0 h 397"/>
                  <a:gd name="T32" fmla="*/ 624 w 907"/>
                  <a:gd name="T33" fmla="*/ 114 h 397"/>
                  <a:gd name="T34" fmla="*/ 510 w 907"/>
                  <a:gd name="T35" fmla="*/ 142 h 397"/>
                  <a:gd name="T36" fmla="*/ 397 w 907"/>
                  <a:gd name="T37" fmla="*/ 114 h 397"/>
                  <a:gd name="T38" fmla="*/ 340 w 907"/>
                  <a:gd name="T39" fmla="*/ 57 h 397"/>
                  <a:gd name="T40" fmla="*/ 142 w 907"/>
                  <a:gd name="T41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7" h="397">
                    <a:moveTo>
                      <a:pt x="142" y="0"/>
                    </a:moveTo>
                    <a:lnTo>
                      <a:pt x="57" y="0"/>
                    </a:lnTo>
                    <a:lnTo>
                      <a:pt x="0" y="85"/>
                    </a:lnTo>
                    <a:lnTo>
                      <a:pt x="85" y="199"/>
                    </a:lnTo>
                    <a:lnTo>
                      <a:pt x="142" y="341"/>
                    </a:lnTo>
                    <a:lnTo>
                      <a:pt x="227" y="256"/>
                    </a:lnTo>
                    <a:lnTo>
                      <a:pt x="312" y="256"/>
                    </a:lnTo>
                    <a:lnTo>
                      <a:pt x="284" y="369"/>
                    </a:lnTo>
                    <a:lnTo>
                      <a:pt x="340" y="397"/>
                    </a:lnTo>
                    <a:lnTo>
                      <a:pt x="369" y="341"/>
                    </a:lnTo>
                    <a:lnTo>
                      <a:pt x="482" y="397"/>
                    </a:lnTo>
                    <a:lnTo>
                      <a:pt x="595" y="397"/>
                    </a:lnTo>
                    <a:lnTo>
                      <a:pt x="652" y="284"/>
                    </a:lnTo>
                    <a:lnTo>
                      <a:pt x="907" y="284"/>
                    </a:lnTo>
                    <a:lnTo>
                      <a:pt x="794" y="85"/>
                    </a:lnTo>
                    <a:lnTo>
                      <a:pt x="652" y="0"/>
                    </a:lnTo>
                    <a:lnTo>
                      <a:pt x="624" y="114"/>
                    </a:lnTo>
                    <a:lnTo>
                      <a:pt x="510" y="142"/>
                    </a:lnTo>
                    <a:lnTo>
                      <a:pt x="397" y="114"/>
                    </a:lnTo>
                    <a:lnTo>
                      <a:pt x="340" y="57"/>
                    </a:lnTo>
                    <a:lnTo>
                      <a:pt x="142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auto">
              <a:xfrm>
                <a:off x="9775825" y="3586163"/>
                <a:ext cx="450850" cy="539750"/>
              </a:xfrm>
              <a:custGeom>
                <a:avLst/>
                <a:gdLst>
                  <a:gd name="T0" fmla="*/ 0 w 284"/>
                  <a:gd name="T1" fmla="*/ 56 h 340"/>
                  <a:gd name="T2" fmla="*/ 29 w 284"/>
                  <a:gd name="T3" fmla="*/ 0 h 340"/>
                  <a:gd name="T4" fmla="*/ 142 w 284"/>
                  <a:gd name="T5" fmla="*/ 56 h 340"/>
                  <a:gd name="T6" fmla="*/ 255 w 284"/>
                  <a:gd name="T7" fmla="*/ 56 h 340"/>
                  <a:gd name="T8" fmla="*/ 284 w 284"/>
                  <a:gd name="T9" fmla="*/ 113 h 340"/>
                  <a:gd name="T10" fmla="*/ 170 w 284"/>
                  <a:gd name="T11" fmla="*/ 198 h 340"/>
                  <a:gd name="T12" fmla="*/ 199 w 284"/>
                  <a:gd name="T13" fmla="*/ 226 h 340"/>
                  <a:gd name="T14" fmla="*/ 142 w 284"/>
                  <a:gd name="T15" fmla="*/ 340 h 340"/>
                  <a:gd name="T16" fmla="*/ 29 w 284"/>
                  <a:gd name="T17" fmla="*/ 311 h 340"/>
                  <a:gd name="T18" fmla="*/ 0 w 284"/>
                  <a:gd name="T19" fmla="*/ 198 h 340"/>
                  <a:gd name="T20" fmla="*/ 0 w 284"/>
                  <a:gd name="T21" fmla="*/ 56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4" h="340">
                    <a:moveTo>
                      <a:pt x="0" y="56"/>
                    </a:moveTo>
                    <a:lnTo>
                      <a:pt x="29" y="0"/>
                    </a:lnTo>
                    <a:lnTo>
                      <a:pt x="142" y="56"/>
                    </a:lnTo>
                    <a:lnTo>
                      <a:pt x="255" y="56"/>
                    </a:lnTo>
                    <a:lnTo>
                      <a:pt x="284" y="113"/>
                    </a:lnTo>
                    <a:lnTo>
                      <a:pt x="170" y="198"/>
                    </a:lnTo>
                    <a:lnTo>
                      <a:pt x="199" y="226"/>
                    </a:lnTo>
                    <a:lnTo>
                      <a:pt x="142" y="340"/>
                    </a:lnTo>
                    <a:lnTo>
                      <a:pt x="29" y="311"/>
                    </a:lnTo>
                    <a:lnTo>
                      <a:pt x="0" y="198"/>
                    </a:lnTo>
                    <a:lnTo>
                      <a:pt x="0" y="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auto">
              <a:xfrm>
                <a:off x="7975600" y="2460625"/>
                <a:ext cx="1530350" cy="765175"/>
              </a:xfrm>
              <a:custGeom>
                <a:avLst/>
                <a:gdLst>
                  <a:gd name="T0" fmla="*/ 85 w 964"/>
                  <a:gd name="T1" fmla="*/ 28 h 482"/>
                  <a:gd name="T2" fmla="*/ 170 w 964"/>
                  <a:gd name="T3" fmla="*/ 0 h 482"/>
                  <a:gd name="T4" fmla="*/ 255 w 964"/>
                  <a:gd name="T5" fmla="*/ 28 h 482"/>
                  <a:gd name="T6" fmla="*/ 312 w 964"/>
                  <a:gd name="T7" fmla="*/ 85 h 482"/>
                  <a:gd name="T8" fmla="*/ 397 w 964"/>
                  <a:gd name="T9" fmla="*/ 85 h 482"/>
                  <a:gd name="T10" fmla="*/ 567 w 964"/>
                  <a:gd name="T11" fmla="*/ 0 h 482"/>
                  <a:gd name="T12" fmla="*/ 681 w 964"/>
                  <a:gd name="T13" fmla="*/ 283 h 482"/>
                  <a:gd name="T14" fmla="*/ 851 w 964"/>
                  <a:gd name="T15" fmla="*/ 227 h 482"/>
                  <a:gd name="T16" fmla="*/ 936 w 964"/>
                  <a:gd name="T17" fmla="*/ 283 h 482"/>
                  <a:gd name="T18" fmla="*/ 964 w 964"/>
                  <a:gd name="T19" fmla="*/ 312 h 482"/>
                  <a:gd name="T20" fmla="*/ 936 w 964"/>
                  <a:gd name="T21" fmla="*/ 368 h 482"/>
                  <a:gd name="T22" fmla="*/ 851 w 964"/>
                  <a:gd name="T23" fmla="*/ 368 h 482"/>
                  <a:gd name="T24" fmla="*/ 794 w 964"/>
                  <a:gd name="T25" fmla="*/ 453 h 482"/>
                  <a:gd name="T26" fmla="*/ 766 w 964"/>
                  <a:gd name="T27" fmla="*/ 482 h 482"/>
                  <a:gd name="T28" fmla="*/ 681 w 964"/>
                  <a:gd name="T29" fmla="*/ 425 h 482"/>
                  <a:gd name="T30" fmla="*/ 567 w 964"/>
                  <a:gd name="T31" fmla="*/ 425 h 482"/>
                  <a:gd name="T32" fmla="*/ 539 w 964"/>
                  <a:gd name="T33" fmla="*/ 397 h 482"/>
                  <a:gd name="T34" fmla="*/ 482 w 964"/>
                  <a:gd name="T35" fmla="*/ 397 h 482"/>
                  <a:gd name="T36" fmla="*/ 425 w 964"/>
                  <a:gd name="T37" fmla="*/ 340 h 482"/>
                  <a:gd name="T38" fmla="*/ 312 w 964"/>
                  <a:gd name="T39" fmla="*/ 397 h 482"/>
                  <a:gd name="T40" fmla="*/ 255 w 964"/>
                  <a:gd name="T41" fmla="*/ 368 h 482"/>
                  <a:gd name="T42" fmla="*/ 227 w 964"/>
                  <a:gd name="T43" fmla="*/ 312 h 482"/>
                  <a:gd name="T44" fmla="*/ 57 w 964"/>
                  <a:gd name="T45" fmla="*/ 368 h 482"/>
                  <a:gd name="T46" fmla="*/ 0 w 964"/>
                  <a:gd name="T47" fmla="*/ 283 h 482"/>
                  <a:gd name="T48" fmla="*/ 57 w 964"/>
                  <a:gd name="T49" fmla="*/ 227 h 482"/>
                  <a:gd name="T50" fmla="*/ 85 w 964"/>
                  <a:gd name="T51" fmla="*/ 113 h 482"/>
                  <a:gd name="T52" fmla="*/ 114 w 964"/>
                  <a:gd name="T53" fmla="*/ 85 h 482"/>
                  <a:gd name="T54" fmla="*/ 85 w 964"/>
                  <a:gd name="T55" fmla="*/ 57 h 482"/>
                  <a:gd name="T56" fmla="*/ 85 w 964"/>
                  <a:gd name="T57" fmla="*/ 28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4" h="482">
                    <a:moveTo>
                      <a:pt x="85" y="28"/>
                    </a:moveTo>
                    <a:lnTo>
                      <a:pt x="170" y="0"/>
                    </a:lnTo>
                    <a:lnTo>
                      <a:pt x="255" y="28"/>
                    </a:lnTo>
                    <a:lnTo>
                      <a:pt x="312" y="85"/>
                    </a:lnTo>
                    <a:lnTo>
                      <a:pt x="397" y="85"/>
                    </a:lnTo>
                    <a:lnTo>
                      <a:pt x="567" y="0"/>
                    </a:lnTo>
                    <a:lnTo>
                      <a:pt x="681" y="283"/>
                    </a:lnTo>
                    <a:lnTo>
                      <a:pt x="851" y="227"/>
                    </a:lnTo>
                    <a:lnTo>
                      <a:pt x="936" y="283"/>
                    </a:lnTo>
                    <a:lnTo>
                      <a:pt x="964" y="312"/>
                    </a:lnTo>
                    <a:lnTo>
                      <a:pt x="936" y="368"/>
                    </a:lnTo>
                    <a:lnTo>
                      <a:pt x="851" y="368"/>
                    </a:lnTo>
                    <a:lnTo>
                      <a:pt x="794" y="453"/>
                    </a:lnTo>
                    <a:lnTo>
                      <a:pt x="766" y="482"/>
                    </a:lnTo>
                    <a:lnTo>
                      <a:pt x="681" y="425"/>
                    </a:lnTo>
                    <a:lnTo>
                      <a:pt x="567" y="425"/>
                    </a:lnTo>
                    <a:lnTo>
                      <a:pt x="539" y="397"/>
                    </a:lnTo>
                    <a:lnTo>
                      <a:pt x="482" y="397"/>
                    </a:lnTo>
                    <a:lnTo>
                      <a:pt x="425" y="340"/>
                    </a:lnTo>
                    <a:lnTo>
                      <a:pt x="312" y="397"/>
                    </a:lnTo>
                    <a:lnTo>
                      <a:pt x="255" y="368"/>
                    </a:lnTo>
                    <a:lnTo>
                      <a:pt x="227" y="312"/>
                    </a:lnTo>
                    <a:lnTo>
                      <a:pt x="57" y="368"/>
                    </a:lnTo>
                    <a:lnTo>
                      <a:pt x="0" y="283"/>
                    </a:lnTo>
                    <a:lnTo>
                      <a:pt x="57" y="227"/>
                    </a:lnTo>
                    <a:lnTo>
                      <a:pt x="85" y="113"/>
                    </a:lnTo>
                    <a:lnTo>
                      <a:pt x="114" y="85"/>
                    </a:lnTo>
                    <a:lnTo>
                      <a:pt x="85" y="57"/>
                    </a:lnTo>
                    <a:lnTo>
                      <a:pt x="85" y="2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auto">
              <a:xfrm>
                <a:off x="8966200" y="3135313"/>
                <a:ext cx="855663" cy="1125538"/>
              </a:xfrm>
              <a:custGeom>
                <a:avLst/>
                <a:gdLst>
                  <a:gd name="T0" fmla="*/ 57 w 539"/>
                  <a:gd name="T1" fmla="*/ 0 h 709"/>
                  <a:gd name="T2" fmla="*/ 57 w 539"/>
                  <a:gd name="T3" fmla="*/ 85 h 709"/>
                  <a:gd name="T4" fmla="*/ 113 w 539"/>
                  <a:gd name="T5" fmla="*/ 199 h 709"/>
                  <a:gd name="T6" fmla="*/ 85 w 539"/>
                  <a:gd name="T7" fmla="*/ 312 h 709"/>
                  <a:gd name="T8" fmla="*/ 170 w 539"/>
                  <a:gd name="T9" fmla="*/ 340 h 709"/>
                  <a:gd name="T10" fmla="*/ 198 w 539"/>
                  <a:gd name="T11" fmla="*/ 397 h 709"/>
                  <a:gd name="T12" fmla="*/ 170 w 539"/>
                  <a:gd name="T13" fmla="*/ 454 h 709"/>
                  <a:gd name="T14" fmla="*/ 113 w 539"/>
                  <a:gd name="T15" fmla="*/ 482 h 709"/>
                  <a:gd name="T16" fmla="*/ 28 w 539"/>
                  <a:gd name="T17" fmla="*/ 482 h 709"/>
                  <a:gd name="T18" fmla="*/ 0 w 539"/>
                  <a:gd name="T19" fmla="*/ 510 h 709"/>
                  <a:gd name="T20" fmla="*/ 0 w 539"/>
                  <a:gd name="T21" fmla="*/ 567 h 709"/>
                  <a:gd name="T22" fmla="*/ 85 w 539"/>
                  <a:gd name="T23" fmla="*/ 624 h 709"/>
                  <a:gd name="T24" fmla="*/ 142 w 539"/>
                  <a:gd name="T25" fmla="*/ 709 h 709"/>
                  <a:gd name="T26" fmla="*/ 198 w 539"/>
                  <a:gd name="T27" fmla="*/ 680 h 709"/>
                  <a:gd name="T28" fmla="*/ 255 w 539"/>
                  <a:gd name="T29" fmla="*/ 709 h 709"/>
                  <a:gd name="T30" fmla="*/ 312 w 539"/>
                  <a:gd name="T31" fmla="*/ 709 h 709"/>
                  <a:gd name="T32" fmla="*/ 368 w 539"/>
                  <a:gd name="T33" fmla="*/ 624 h 709"/>
                  <a:gd name="T34" fmla="*/ 510 w 539"/>
                  <a:gd name="T35" fmla="*/ 652 h 709"/>
                  <a:gd name="T36" fmla="*/ 539 w 539"/>
                  <a:gd name="T37" fmla="*/ 595 h 709"/>
                  <a:gd name="T38" fmla="*/ 510 w 539"/>
                  <a:gd name="T39" fmla="*/ 482 h 709"/>
                  <a:gd name="T40" fmla="*/ 510 w 539"/>
                  <a:gd name="T41" fmla="*/ 340 h 709"/>
                  <a:gd name="T42" fmla="*/ 454 w 539"/>
                  <a:gd name="T43" fmla="*/ 312 h 709"/>
                  <a:gd name="T44" fmla="*/ 482 w 539"/>
                  <a:gd name="T45" fmla="*/ 199 h 709"/>
                  <a:gd name="T46" fmla="*/ 397 w 539"/>
                  <a:gd name="T47" fmla="*/ 199 h 709"/>
                  <a:gd name="T48" fmla="*/ 312 w 539"/>
                  <a:gd name="T49" fmla="*/ 284 h 709"/>
                  <a:gd name="T50" fmla="*/ 255 w 539"/>
                  <a:gd name="T51" fmla="*/ 142 h 709"/>
                  <a:gd name="T52" fmla="*/ 170 w 539"/>
                  <a:gd name="T53" fmla="*/ 28 h 709"/>
                  <a:gd name="T54" fmla="*/ 142 w 539"/>
                  <a:gd name="T55" fmla="*/ 57 h 709"/>
                  <a:gd name="T56" fmla="*/ 57 w 539"/>
                  <a:gd name="T57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9" h="709">
                    <a:moveTo>
                      <a:pt x="57" y="0"/>
                    </a:moveTo>
                    <a:lnTo>
                      <a:pt x="57" y="85"/>
                    </a:lnTo>
                    <a:lnTo>
                      <a:pt x="113" y="199"/>
                    </a:lnTo>
                    <a:lnTo>
                      <a:pt x="85" y="312"/>
                    </a:lnTo>
                    <a:lnTo>
                      <a:pt x="170" y="340"/>
                    </a:lnTo>
                    <a:lnTo>
                      <a:pt x="198" y="397"/>
                    </a:lnTo>
                    <a:lnTo>
                      <a:pt x="170" y="454"/>
                    </a:lnTo>
                    <a:lnTo>
                      <a:pt x="113" y="482"/>
                    </a:lnTo>
                    <a:lnTo>
                      <a:pt x="28" y="482"/>
                    </a:lnTo>
                    <a:lnTo>
                      <a:pt x="0" y="510"/>
                    </a:lnTo>
                    <a:lnTo>
                      <a:pt x="0" y="567"/>
                    </a:lnTo>
                    <a:lnTo>
                      <a:pt x="85" y="624"/>
                    </a:lnTo>
                    <a:lnTo>
                      <a:pt x="142" y="709"/>
                    </a:lnTo>
                    <a:lnTo>
                      <a:pt x="198" y="680"/>
                    </a:lnTo>
                    <a:lnTo>
                      <a:pt x="255" y="709"/>
                    </a:lnTo>
                    <a:lnTo>
                      <a:pt x="312" y="709"/>
                    </a:lnTo>
                    <a:lnTo>
                      <a:pt x="368" y="624"/>
                    </a:lnTo>
                    <a:lnTo>
                      <a:pt x="510" y="652"/>
                    </a:lnTo>
                    <a:lnTo>
                      <a:pt x="539" y="595"/>
                    </a:lnTo>
                    <a:lnTo>
                      <a:pt x="510" y="482"/>
                    </a:lnTo>
                    <a:lnTo>
                      <a:pt x="510" y="340"/>
                    </a:lnTo>
                    <a:lnTo>
                      <a:pt x="454" y="312"/>
                    </a:lnTo>
                    <a:lnTo>
                      <a:pt x="482" y="199"/>
                    </a:lnTo>
                    <a:lnTo>
                      <a:pt x="397" y="199"/>
                    </a:lnTo>
                    <a:lnTo>
                      <a:pt x="312" y="284"/>
                    </a:lnTo>
                    <a:lnTo>
                      <a:pt x="255" y="142"/>
                    </a:lnTo>
                    <a:lnTo>
                      <a:pt x="170" y="28"/>
                    </a:lnTo>
                    <a:lnTo>
                      <a:pt x="142" y="57"/>
                    </a:lnTo>
                    <a:lnTo>
                      <a:pt x="5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auto">
              <a:xfrm>
                <a:off x="8066088" y="2955925"/>
                <a:ext cx="1214438" cy="1123950"/>
              </a:xfrm>
              <a:custGeom>
                <a:avLst/>
                <a:gdLst>
                  <a:gd name="T0" fmla="*/ 0 w 765"/>
                  <a:gd name="T1" fmla="*/ 56 h 708"/>
                  <a:gd name="T2" fmla="*/ 57 w 765"/>
                  <a:gd name="T3" fmla="*/ 113 h 708"/>
                  <a:gd name="T4" fmla="*/ 57 w 765"/>
                  <a:gd name="T5" fmla="*/ 226 h 708"/>
                  <a:gd name="T6" fmla="*/ 170 w 765"/>
                  <a:gd name="T7" fmla="*/ 340 h 708"/>
                  <a:gd name="T8" fmla="*/ 170 w 765"/>
                  <a:gd name="T9" fmla="*/ 397 h 708"/>
                  <a:gd name="T10" fmla="*/ 227 w 765"/>
                  <a:gd name="T11" fmla="*/ 453 h 708"/>
                  <a:gd name="T12" fmla="*/ 198 w 765"/>
                  <a:gd name="T13" fmla="*/ 538 h 708"/>
                  <a:gd name="T14" fmla="*/ 227 w 765"/>
                  <a:gd name="T15" fmla="*/ 567 h 708"/>
                  <a:gd name="T16" fmla="*/ 227 w 765"/>
                  <a:gd name="T17" fmla="*/ 652 h 708"/>
                  <a:gd name="T18" fmla="*/ 255 w 765"/>
                  <a:gd name="T19" fmla="*/ 708 h 708"/>
                  <a:gd name="T20" fmla="*/ 312 w 765"/>
                  <a:gd name="T21" fmla="*/ 652 h 708"/>
                  <a:gd name="T22" fmla="*/ 368 w 765"/>
                  <a:gd name="T23" fmla="*/ 680 h 708"/>
                  <a:gd name="T24" fmla="*/ 397 w 765"/>
                  <a:gd name="T25" fmla="*/ 623 h 708"/>
                  <a:gd name="T26" fmla="*/ 510 w 765"/>
                  <a:gd name="T27" fmla="*/ 708 h 708"/>
                  <a:gd name="T28" fmla="*/ 567 w 765"/>
                  <a:gd name="T29" fmla="*/ 680 h 708"/>
                  <a:gd name="T30" fmla="*/ 567 w 765"/>
                  <a:gd name="T31" fmla="*/ 623 h 708"/>
                  <a:gd name="T32" fmla="*/ 595 w 765"/>
                  <a:gd name="T33" fmla="*/ 595 h 708"/>
                  <a:gd name="T34" fmla="*/ 680 w 765"/>
                  <a:gd name="T35" fmla="*/ 595 h 708"/>
                  <a:gd name="T36" fmla="*/ 737 w 765"/>
                  <a:gd name="T37" fmla="*/ 567 h 708"/>
                  <a:gd name="T38" fmla="*/ 765 w 765"/>
                  <a:gd name="T39" fmla="*/ 510 h 708"/>
                  <a:gd name="T40" fmla="*/ 737 w 765"/>
                  <a:gd name="T41" fmla="*/ 453 h 708"/>
                  <a:gd name="T42" fmla="*/ 652 w 765"/>
                  <a:gd name="T43" fmla="*/ 425 h 708"/>
                  <a:gd name="T44" fmla="*/ 680 w 765"/>
                  <a:gd name="T45" fmla="*/ 312 h 708"/>
                  <a:gd name="T46" fmla="*/ 624 w 765"/>
                  <a:gd name="T47" fmla="*/ 198 h 708"/>
                  <a:gd name="T48" fmla="*/ 624 w 765"/>
                  <a:gd name="T49" fmla="*/ 113 h 708"/>
                  <a:gd name="T50" fmla="*/ 510 w 765"/>
                  <a:gd name="T51" fmla="*/ 113 h 708"/>
                  <a:gd name="T52" fmla="*/ 482 w 765"/>
                  <a:gd name="T53" fmla="*/ 85 h 708"/>
                  <a:gd name="T54" fmla="*/ 425 w 765"/>
                  <a:gd name="T55" fmla="*/ 85 h 708"/>
                  <a:gd name="T56" fmla="*/ 368 w 765"/>
                  <a:gd name="T57" fmla="*/ 28 h 708"/>
                  <a:gd name="T58" fmla="*/ 255 w 765"/>
                  <a:gd name="T59" fmla="*/ 85 h 708"/>
                  <a:gd name="T60" fmla="*/ 198 w 765"/>
                  <a:gd name="T61" fmla="*/ 56 h 708"/>
                  <a:gd name="T62" fmla="*/ 170 w 765"/>
                  <a:gd name="T63" fmla="*/ 0 h 708"/>
                  <a:gd name="T64" fmla="*/ 0 w 765"/>
                  <a:gd name="T65" fmla="*/ 56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5" h="708">
                    <a:moveTo>
                      <a:pt x="0" y="56"/>
                    </a:moveTo>
                    <a:lnTo>
                      <a:pt x="57" y="113"/>
                    </a:lnTo>
                    <a:lnTo>
                      <a:pt x="57" y="226"/>
                    </a:lnTo>
                    <a:lnTo>
                      <a:pt x="170" y="340"/>
                    </a:lnTo>
                    <a:lnTo>
                      <a:pt x="170" y="397"/>
                    </a:lnTo>
                    <a:lnTo>
                      <a:pt x="227" y="453"/>
                    </a:lnTo>
                    <a:lnTo>
                      <a:pt x="198" y="538"/>
                    </a:lnTo>
                    <a:lnTo>
                      <a:pt x="227" y="567"/>
                    </a:lnTo>
                    <a:lnTo>
                      <a:pt x="227" y="652"/>
                    </a:lnTo>
                    <a:lnTo>
                      <a:pt x="255" y="708"/>
                    </a:lnTo>
                    <a:lnTo>
                      <a:pt x="312" y="652"/>
                    </a:lnTo>
                    <a:lnTo>
                      <a:pt x="368" y="680"/>
                    </a:lnTo>
                    <a:lnTo>
                      <a:pt x="397" y="623"/>
                    </a:lnTo>
                    <a:lnTo>
                      <a:pt x="510" y="708"/>
                    </a:lnTo>
                    <a:lnTo>
                      <a:pt x="567" y="680"/>
                    </a:lnTo>
                    <a:lnTo>
                      <a:pt x="567" y="623"/>
                    </a:lnTo>
                    <a:lnTo>
                      <a:pt x="595" y="595"/>
                    </a:lnTo>
                    <a:lnTo>
                      <a:pt x="680" y="595"/>
                    </a:lnTo>
                    <a:lnTo>
                      <a:pt x="737" y="567"/>
                    </a:lnTo>
                    <a:lnTo>
                      <a:pt x="765" y="510"/>
                    </a:lnTo>
                    <a:lnTo>
                      <a:pt x="737" y="453"/>
                    </a:lnTo>
                    <a:lnTo>
                      <a:pt x="652" y="425"/>
                    </a:lnTo>
                    <a:lnTo>
                      <a:pt x="680" y="312"/>
                    </a:lnTo>
                    <a:lnTo>
                      <a:pt x="624" y="198"/>
                    </a:lnTo>
                    <a:lnTo>
                      <a:pt x="624" y="113"/>
                    </a:lnTo>
                    <a:lnTo>
                      <a:pt x="510" y="113"/>
                    </a:lnTo>
                    <a:lnTo>
                      <a:pt x="482" y="85"/>
                    </a:lnTo>
                    <a:lnTo>
                      <a:pt x="425" y="85"/>
                    </a:lnTo>
                    <a:lnTo>
                      <a:pt x="368" y="28"/>
                    </a:lnTo>
                    <a:lnTo>
                      <a:pt x="255" y="85"/>
                    </a:lnTo>
                    <a:lnTo>
                      <a:pt x="198" y="56"/>
                    </a:lnTo>
                    <a:lnTo>
                      <a:pt x="170" y="0"/>
                    </a:lnTo>
                    <a:lnTo>
                      <a:pt x="0" y="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auto">
              <a:xfrm>
                <a:off x="7840663" y="3044825"/>
                <a:ext cx="630238" cy="1169988"/>
              </a:xfrm>
              <a:custGeom>
                <a:avLst/>
                <a:gdLst>
                  <a:gd name="T0" fmla="*/ 397 w 397"/>
                  <a:gd name="T1" fmla="*/ 652 h 737"/>
                  <a:gd name="T2" fmla="*/ 369 w 397"/>
                  <a:gd name="T3" fmla="*/ 596 h 737"/>
                  <a:gd name="T4" fmla="*/ 369 w 397"/>
                  <a:gd name="T5" fmla="*/ 511 h 737"/>
                  <a:gd name="T6" fmla="*/ 340 w 397"/>
                  <a:gd name="T7" fmla="*/ 482 h 737"/>
                  <a:gd name="T8" fmla="*/ 369 w 397"/>
                  <a:gd name="T9" fmla="*/ 397 h 737"/>
                  <a:gd name="T10" fmla="*/ 312 w 397"/>
                  <a:gd name="T11" fmla="*/ 341 h 737"/>
                  <a:gd name="T12" fmla="*/ 312 w 397"/>
                  <a:gd name="T13" fmla="*/ 284 h 737"/>
                  <a:gd name="T14" fmla="*/ 199 w 397"/>
                  <a:gd name="T15" fmla="*/ 170 h 737"/>
                  <a:gd name="T16" fmla="*/ 199 w 397"/>
                  <a:gd name="T17" fmla="*/ 57 h 737"/>
                  <a:gd name="T18" fmla="*/ 142 w 397"/>
                  <a:gd name="T19" fmla="*/ 0 h 737"/>
                  <a:gd name="T20" fmla="*/ 85 w 397"/>
                  <a:gd name="T21" fmla="*/ 29 h 737"/>
                  <a:gd name="T22" fmla="*/ 29 w 397"/>
                  <a:gd name="T23" fmla="*/ 0 h 737"/>
                  <a:gd name="T24" fmla="*/ 0 w 397"/>
                  <a:gd name="T25" fmla="*/ 85 h 737"/>
                  <a:gd name="T26" fmla="*/ 29 w 397"/>
                  <a:gd name="T27" fmla="*/ 114 h 737"/>
                  <a:gd name="T28" fmla="*/ 29 w 397"/>
                  <a:gd name="T29" fmla="*/ 199 h 737"/>
                  <a:gd name="T30" fmla="*/ 57 w 397"/>
                  <a:gd name="T31" fmla="*/ 227 h 737"/>
                  <a:gd name="T32" fmla="*/ 57 w 397"/>
                  <a:gd name="T33" fmla="*/ 312 h 737"/>
                  <a:gd name="T34" fmla="*/ 85 w 397"/>
                  <a:gd name="T35" fmla="*/ 369 h 737"/>
                  <a:gd name="T36" fmla="*/ 57 w 397"/>
                  <a:gd name="T37" fmla="*/ 426 h 737"/>
                  <a:gd name="T38" fmla="*/ 114 w 397"/>
                  <a:gd name="T39" fmla="*/ 596 h 737"/>
                  <a:gd name="T40" fmla="*/ 170 w 397"/>
                  <a:gd name="T41" fmla="*/ 652 h 737"/>
                  <a:gd name="T42" fmla="*/ 227 w 397"/>
                  <a:gd name="T43" fmla="*/ 652 h 737"/>
                  <a:gd name="T44" fmla="*/ 284 w 397"/>
                  <a:gd name="T45" fmla="*/ 737 h 737"/>
                  <a:gd name="T46" fmla="*/ 340 w 397"/>
                  <a:gd name="T47" fmla="*/ 737 h 737"/>
                  <a:gd name="T48" fmla="*/ 397 w 397"/>
                  <a:gd name="T49" fmla="*/ 681 h 737"/>
                  <a:gd name="T50" fmla="*/ 397 w 397"/>
                  <a:gd name="T51" fmla="*/ 65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97" h="737">
                    <a:moveTo>
                      <a:pt x="397" y="652"/>
                    </a:moveTo>
                    <a:lnTo>
                      <a:pt x="369" y="596"/>
                    </a:lnTo>
                    <a:lnTo>
                      <a:pt x="369" y="511"/>
                    </a:lnTo>
                    <a:lnTo>
                      <a:pt x="340" y="482"/>
                    </a:lnTo>
                    <a:lnTo>
                      <a:pt x="369" y="397"/>
                    </a:lnTo>
                    <a:lnTo>
                      <a:pt x="312" y="341"/>
                    </a:lnTo>
                    <a:lnTo>
                      <a:pt x="312" y="284"/>
                    </a:lnTo>
                    <a:lnTo>
                      <a:pt x="199" y="170"/>
                    </a:lnTo>
                    <a:lnTo>
                      <a:pt x="199" y="57"/>
                    </a:lnTo>
                    <a:lnTo>
                      <a:pt x="142" y="0"/>
                    </a:lnTo>
                    <a:lnTo>
                      <a:pt x="85" y="29"/>
                    </a:lnTo>
                    <a:lnTo>
                      <a:pt x="29" y="0"/>
                    </a:lnTo>
                    <a:lnTo>
                      <a:pt x="0" y="85"/>
                    </a:lnTo>
                    <a:lnTo>
                      <a:pt x="29" y="114"/>
                    </a:lnTo>
                    <a:lnTo>
                      <a:pt x="29" y="199"/>
                    </a:lnTo>
                    <a:lnTo>
                      <a:pt x="57" y="227"/>
                    </a:lnTo>
                    <a:lnTo>
                      <a:pt x="57" y="312"/>
                    </a:lnTo>
                    <a:lnTo>
                      <a:pt x="85" y="369"/>
                    </a:lnTo>
                    <a:lnTo>
                      <a:pt x="57" y="426"/>
                    </a:lnTo>
                    <a:lnTo>
                      <a:pt x="114" y="596"/>
                    </a:lnTo>
                    <a:lnTo>
                      <a:pt x="170" y="652"/>
                    </a:lnTo>
                    <a:lnTo>
                      <a:pt x="227" y="652"/>
                    </a:lnTo>
                    <a:lnTo>
                      <a:pt x="284" y="737"/>
                    </a:lnTo>
                    <a:lnTo>
                      <a:pt x="340" y="737"/>
                    </a:lnTo>
                    <a:lnTo>
                      <a:pt x="397" y="681"/>
                    </a:lnTo>
                    <a:lnTo>
                      <a:pt x="397" y="65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auto">
              <a:xfrm>
                <a:off x="7886700" y="3944938"/>
                <a:ext cx="854075" cy="1081088"/>
              </a:xfrm>
              <a:custGeom>
                <a:avLst/>
                <a:gdLst>
                  <a:gd name="T0" fmla="*/ 510 w 538"/>
                  <a:gd name="T1" fmla="*/ 0 h 681"/>
                  <a:gd name="T2" fmla="*/ 538 w 538"/>
                  <a:gd name="T3" fmla="*/ 114 h 681"/>
                  <a:gd name="T4" fmla="*/ 481 w 538"/>
                  <a:gd name="T5" fmla="*/ 170 h 681"/>
                  <a:gd name="T6" fmla="*/ 510 w 538"/>
                  <a:gd name="T7" fmla="*/ 199 h 681"/>
                  <a:gd name="T8" fmla="*/ 510 w 538"/>
                  <a:gd name="T9" fmla="*/ 284 h 681"/>
                  <a:gd name="T10" fmla="*/ 453 w 538"/>
                  <a:gd name="T11" fmla="*/ 397 h 681"/>
                  <a:gd name="T12" fmla="*/ 425 w 538"/>
                  <a:gd name="T13" fmla="*/ 511 h 681"/>
                  <a:gd name="T14" fmla="*/ 368 w 538"/>
                  <a:gd name="T15" fmla="*/ 511 h 681"/>
                  <a:gd name="T16" fmla="*/ 283 w 538"/>
                  <a:gd name="T17" fmla="*/ 624 h 681"/>
                  <a:gd name="T18" fmla="*/ 226 w 538"/>
                  <a:gd name="T19" fmla="*/ 596 h 681"/>
                  <a:gd name="T20" fmla="*/ 198 w 538"/>
                  <a:gd name="T21" fmla="*/ 681 h 681"/>
                  <a:gd name="T22" fmla="*/ 113 w 538"/>
                  <a:gd name="T23" fmla="*/ 652 h 681"/>
                  <a:gd name="T24" fmla="*/ 85 w 538"/>
                  <a:gd name="T25" fmla="*/ 567 h 681"/>
                  <a:gd name="T26" fmla="*/ 56 w 538"/>
                  <a:gd name="T27" fmla="*/ 539 h 681"/>
                  <a:gd name="T28" fmla="*/ 56 w 538"/>
                  <a:gd name="T29" fmla="*/ 397 h 681"/>
                  <a:gd name="T30" fmla="*/ 85 w 538"/>
                  <a:gd name="T31" fmla="*/ 369 h 681"/>
                  <a:gd name="T32" fmla="*/ 85 w 538"/>
                  <a:gd name="T33" fmla="*/ 312 h 681"/>
                  <a:gd name="T34" fmla="*/ 0 w 538"/>
                  <a:gd name="T35" fmla="*/ 284 h 681"/>
                  <a:gd name="T36" fmla="*/ 28 w 538"/>
                  <a:gd name="T37" fmla="*/ 170 h 681"/>
                  <a:gd name="T38" fmla="*/ 85 w 538"/>
                  <a:gd name="T39" fmla="*/ 29 h 681"/>
                  <a:gd name="T40" fmla="*/ 141 w 538"/>
                  <a:gd name="T41" fmla="*/ 85 h 681"/>
                  <a:gd name="T42" fmla="*/ 198 w 538"/>
                  <a:gd name="T43" fmla="*/ 85 h 681"/>
                  <a:gd name="T44" fmla="*/ 255 w 538"/>
                  <a:gd name="T45" fmla="*/ 170 h 681"/>
                  <a:gd name="T46" fmla="*/ 311 w 538"/>
                  <a:gd name="T47" fmla="*/ 170 h 681"/>
                  <a:gd name="T48" fmla="*/ 368 w 538"/>
                  <a:gd name="T49" fmla="*/ 114 h 681"/>
                  <a:gd name="T50" fmla="*/ 368 w 538"/>
                  <a:gd name="T51" fmla="*/ 85 h 681"/>
                  <a:gd name="T52" fmla="*/ 425 w 538"/>
                  <a:gd name="T53" fmla="*/ 29 h 681"/>
                  <a:gd name="T54" fmla="*/ 481 w 538"/>
                  <a:gd name="T55" fmla="*/ 57 h 681"/>
                  <a:gd name="T56" fmla="*/ 510 w 538"/>
                  <a:gd name="T57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8" h="681">
                    <a:moveTo>
                      <a:pt x="510" y="0"/>
                    </a:moveTo>
                    <a:lnTo>
                      <a:pt x="538" y="114"/>
                    </a:lnTo>
                    <a:lnTo>
                      <a:pt x="481" y="170"/>
                    </a:lnTo>
                    <a:lnTo>
                      <a:pt x="510" y="199"/>
                    </a:lnTo>
                    <a:lnTo>
                      <a:pt x="510" y="284"/>
                    </a:lnTo>
                    <a:lnTo>
                      <a:pt x="453" y="397"/>
                    </a:lnTo>
                    <a:lnTo>
                      <a:pt x="425" y="511"/>
                    </a:lnTo>
                    <a:lnTo>
                      <a:pt x="368" y="511"/>
                    </a:lnTo>
                    <a:lnTo>
                      <a:pt x="283" y="624"/>
                    </a:lnTo>
                    <a:lnTo>
                      <a:pt x="226" y="596"/>
                    </a:lnTo>
                    <a:lnTo>
                      <a:pt x="198" y="681"/>
                    </a:lnTo>
                    <a:lnTo>
                      <a:pt x="113" y="652"/>
                    </a:lnTo>
                    <a:lnTo>
                      <a:pt x="85" y="567"/>
                    </a:lnTo>
                    <a:lnTo>
                      <a:pt x="56" y="539"/>
                    </a:lnTo>
                    <a:lnTo>
                      <a:pt x="56" y="397"/>
                    </a:lnTo>
                    <a:lnTo>
                      <a:pt x="85" y="369"/>
                    </a:lnTo>
                    <a:lnTo>
                      <a:pt x="85" y="312"/>
                    </a:lnTo>
                    <a:lnTo>
                      <a:pt x="0" y="284"/>
                    </a:lnTo>
                    <a:lnTo>
                      <a:pt x="28" y="170"/>
                    </a:lnTo>
                    <a:lnTo>
                      <a:pt x="85" y="29"/>
                    </a:lnTo>
                    <a:lnTo>
                      <a:pt x="141" y="85"/>
                    </a:lnTo>
                    <a:lnTo>
                      <a:pt x="198" y="85"/>
                    </a:lnTo>
                    <a:lnTo>
                      <a:pt x="255" y="170"/>
                    </a:lnTo>
                    <a:lnTo>
                      <a:pt x="311" y="170"/>
                    </a:lnTo>
                    <a:lnTo>
                      <a:pt x="368" y="114"/>
                    </a:lnTo>
                    <a:lnTo>
                      <a:pt x="368" y="85"/>
                    </a:lnTo>
                    <a:lnTo>
                      <a:pt x="425" y="29"/>
                    </a:lnTo>
                    <a:lnTo>
                      <a:pt x="481" y="57"/>
                    </a:lnTo>
                    <a:lnTo>
                      <a:pt x="51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auto">
              <a:xfrm>
                <a:off x="9326563" y="4079875"/>
                <a:ext cx="900113" cy="585788"/>
              </a:xfrm>
              <a:custGeom>
                <a:avLst/>
                <a:gdLst>
                  <a:gd name="T0" fmla="*/ 28 w 567"/>
                  <a:gd name="T1" fmla="*/ 114 h 369"/>
                  <a:gd name="T2" fmla="*/ 85 w 567"/>
                  <a:gd name="T3" fmla="*/ 114 h 369"/>
                  <a:gd name="T4" fmla="*/ 141 w 567"/>
                  <a:gd name="T5" fmla="*/ 29 h 369"/>
                  <a:gd name="T6" fmla="*/ 283 w 567"/>
                  <a:gd name="T7" fmla="*/ 57 h 369"/>
                  <a:gd name="T8" fmla="*/ 312 w 567"/>
                  <a:gd name="T9" fmla="*/ 0 h 369"/>
                  <a:gd name="T10" fmla="*/ 425 w 567"/>
                  <a:gd name="T11" fmla="*/ 29 h 369"/>
                  <a:gd name="T12" fmla="*/ 453 w 567"/>
                  <a:gd name="T13" fmla="*/ 85 h 369"/>
                  <a:gd name="T14" fmla="*/ 510 w 567"/>
                  <a:gd name="T15" fmla="*/ 57 h 369"/>
                  <a:gd name="T16" fmla="*/ 567 w 567"/>
                  <a:gd name="T17" fmla="*/ 114 h 369"/>
                  <a:gd name="T18" fmla="*/ 453 w 567"/>
                  <a:gd name="T19" fmla="*/ 199 h 369"/>
                  <a:gd name="T20" fmla="*/ 312 w 567"/>
                  <a:gd name="T21" fmla="*/ 227 h 369"/>
                  <a:gd name="T22" fmla="*/ 283 w 567"/>
                  <a:gd name="T23" fmla="*/ 369 h 369"/>
                  <a:gd name="T24" fmla="*/ 227 w 567"/>
                  <a:gd name="T25" fmla="*/ 341 h 369"/>
                  <a:gd name="T26" fmla="*/ 198 w 567"/>
                  <a:gd name="T27" fmla="*/ 284 h 369"/>
                  <a:gd name="T28" fmla="*/ 141 w 567"/>
                  <a:gd name="T29" fmla="*/ 369 h 369"/>
                  <a:gd name="T30" fmla="*/ 56 w 567"/>
                  <a:gd name="T31" fmla="*/ 312 h 369"/>
                  <a:gd name="T32" fmla="*/ 56 w 567"/>
                  <a:gd name="T33" fmla="*/ 227 h 369"/>
                  <a:gd name="T34" fmla="*/ 0 w 567"/>
                  <a:gd name="T35" fmla="*/ 227 h 369"/>
                  <a:gd name="T36" fmla="*/ 0 w 567"/>
                  <a:gd name="T37" fmla="*/ 199 h 369"/>
                  <a:gd name="T38" fmla="*/ 28 w 567"/>
                  <a:gd name="T39" fmla="*/ 171 h 369"/>
                  <a:gd name="T40" fmla="*/ 28 w 567"/>
                  <a:gd name="T41" fmla="*/ 114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7" h="369">
                    <a:moveTo>
                      <a:pt x="28" y="114"/>
                    </a:moveTo>
                    <a:lnTo>
                      <a:pt x="85" y="114"/>
                    </a:lnTo>
                    <a:lnTo>
                      <a:pt x="141" y="29"/>
                    </a:lnTo>
                    <a:lnTo>
                      <a:pt x="283" y="57"/>
                    </a:lnTo>
                    <a:lnTo>
                      <a:pt x="312" y="0"/>
                    </a:lnTo>
                    <a:lnTo>
                      <a:pt x="425" y="29"/>
                    </a:lnTo>
                    <a:lnTo>
                      <a:pt x="453" y="85"/>
                    </a:lnTo>
                    <a:lnTo>
                      <a:pt x="510" y="57"/>
                    </a:lnTo>
                    <a:lnTo>
                      <a:pt x="567" y="114"/>
                    </a:lnTo>
                    <a:lnTo>
                      <a:pt x="453" y="199"/>
                    </a:lnTo>
                    <a:lnTo>
                      <a:pt x="312" y="227"/>
                    </a:lnTo>
                    <a:lnTo>
                      <a:pt x="283" y="369"/>
                    </a:lnTo>
                    <a:lnTo>
                      <a:pt x="227" y="341"/>
                    </a:lnTo>
                    <a:lnTo>
                      <a:pt x="198" y="284"/>
                    </a:lnTo>
                    <a:lnTo>
                      <a:pt x="141" y="369"/>
                    </a:lnTo>
                    <a:lnTo>
                      <a:pt x="56" y="312"/>
                    </a:lnTo>
                    <a:lnTo>
                      <a:pt x="56" y="227"/>
                    </a:lnTo>
                    <a:lnTo>
                      <a:pt x="0" y="227"/>
                    </a:lnTo>
                    <a:lnTo>
                      <a:pt x="0" y="199"/>
                    </a:lnTo>
                    <a:lnTo>
                      <a:pt x="28" y="171"/>
                    </a:lnTo>
                    <a:lnTo>
                      <a:pt x="28" y="11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8" name="Freeform 48"/>
              <p:cNvSpPr>
                <a:spLocks/>
              </p:cNvSpPr>
              <p:nvPr/>
            </p:nvSpPr>
            <p:spPr bwMode="auto">
              <a:xfrm>
                <a:off x="8066088" y="3944938"/>
                <a:ext cx="1304925" cy="1530350"/>
              </a:xfrm>
              <a:custGeom>
                <a:avLst/>
                <a:gdLst>
                  <a:gd name="T0" fmla="*/ 0 w 822"/>
                  <a:gd name="T1" fmla="*/ 652 h 964"/>
                  <a:gd name="T2" fmla="*/ 85 w 822"/>
                  <a:gd name="T3" fmla="*/ 681 h 964"/>
                  <a:gd name="T4" fmla="*/ 113 w 822"/>
                  <a:gd name="T5" fmla="*/ 596 h 964"/>
                  <a:gd name="T6" fmla="*/ 170 w 822"/>
                  <a:gd name="T7" fmla="*/ 624 h 964"/>
                  <a:gd name="T8" fmla="*/ 255 w 822"/>
                  <a:gd name="T9" fmla="*/ 511 h 964"/>
                  <a:gd name="T10" fmla="*/ 312 w 822"/>
                  <a:gd name="T11" fmla="*/ 511 h 964"/>
                  <a:gd name="T12" fmla="*/ 340 w 822"/>
                  <a:gd name="T13" fmla="*/ 397 h 964"/>
                  <a:gd name="T14" fmla="*/ 397 w 822"/>
                  <a:gd name="T15" fmla="*/ 284 h 964"/>
                  <a:gd name="T16" fmla="*/ 397 w 822"/>
                  <a:gd name="T17" fmla="*/ 199 h 964"/>
                  <a:gd name="T18" fmla="*/ 368 w 822"/>
                  <a:gd name="T19" fmla="*/ 170 h 964"/>
                  <a:gd name="T20" fmla="*/ 425 w 822"/>
                  <a:gd name="T21" fmla="*/ 114 h 964"/>
                  <a:gd name="T22" fmla="*/ 397 w 822"/>
                  <a:gd name="T23" fmla="*/ 0 h 964"/>
                  <a:gd name="T24" fmla="*/ 510 w 822"/>
                  <a:gd name="T25" fmla="*/ 85 h 964"/>
                  <a:gd name="T26" fmla="*/ 567 w 822"/>
                  <a:gd name="T27" fmla="*/ 57 h 964"/>
                  <a:gd name="T28" fmla="*/ 652 w 822"/>
                  <a:gd name="T29" fmla="*/ 114 h 964"/>
                  <a:gd name="T30" fmla="*/ 709 w 822"/>
                  <a:gd name="T31" fmla="*/ 199 h 964"/>
                  <a:gd name="T32" fmla="*/ 765 w 822"/>
                  <a:gd name="T33" fmla="*/ 170 h 964"/>
                  <a:gd name="T34" fmla="*/ 822 w 822"/>
                  <a:gd name="T35" fmla="*/ 199 h 964"/>
                  <a:gd name="T36" fmla="*/ 822 w 822"/>
                  <a:gd name="T37" fmla="*/ 256 h 964"/>
                  <a:gd name="T38" fmla="*/ 794 w 822"/>
                  <a:gd name="T39" fmla="*/ 284 h 964"/>
                  <a:gd name="T40" fmla="*/ 794 w 822"/>
                  <a:gd name="T41" fmla="*/ 312 h 964"/>
                  <a:gd name="T42" fmla="*/ 737 w 822"/>
                  <a:gd name="T43" fmla="*/ 369 h 964"/>
                  <a:gd name="T44" fmla="*/ 680 w 822"/>
                  <a:gd name="T45" fmla="*/ 341 h 964"/>
                  <a:gd name="T46" fmla="*/ 680 w 822"/>
                  <a:gd name="T47" fmla="*/ 397 h 964"/>
                  <a:gd name="T48" fmla="*/ 624 w 822"/>
                  <a:gd name="T49" fmla="*/ 426 h 964"/>
                  <a:gd name="T50" fmla="*/ 680 w 822"/>
                  <a:gd name="T51" fmla="*/ 596 h 964"/>
                  <a:gd name="T52" fmla="*/ 652 w 822"/>
                  <a:gd name="T53" fmla="*/ 624 h 964"/>
                  <a:gd name="T54" fmla="*/ 624 w 822"/>
                  <a:gd name="T55" fmla="*/ 709 h 964"/>
                  <a:gd name="T56" fmla="*/ 567 w 822"/>
                  <a:gd name="T57" fmla="*/ 766 h 964"/>
                  <a:gd name="T58" fmla="*/ 454 w 822"/>
                  <a:gd name="T59" fmla="*/ 709 h 964"/>
                  <a:gd name="T60" fmla="*/ 425 w 822"/>
                  <a:gd name="T61" fmla="*/ 794 h 964"/>
                  <a:gd name="T62" fmla="*/ 312 w 822"/>
                  <a:gd name="T63" fmla="*/ 737 h 964"/>
                  <a:gd name="T64" fmla="*/ 340 w 822"/>
                  <a:gd name="T65" fmla="*/ 822 h 964"/>
                  <a:gd name="T66" fmla="*/ 312 w 822"/>
                  <a:gd name="T67" fmla="*/ 851 h 964"/>
                  <a:gd name="T68" fmla="*/ 340 w 822"/>
                  <a:gd name="T69" fmla="*/ 879 h 964"/>
                  <a:gd name="T70" fmla="*/ 312 w 822"/>
                  <a:gd name="T71" fmla="*/ 936 h 964"/>
                  <a:gd name="T72" fmla="*/ 198 w 822"/>
                  <a:gd name="T73" fmla="*/ 879 h 964"/>
                  <a:gd name="T74" fmla="*/ 113 w 822"/>
                  <a:gd name="T75" fmla="*/ 964 h 964"/>
                  <a:gd name="T76" fmla="*/ 28 w 822"/>
                  <a:gd name="T77" fmla="*/ 964 h 964"/>
                  <a:gd name="T78" fmla="*/ 57 w 822"/>
                  <a:gd name="T79" fmla="*/ 851 h 964"/>
                  <a:gd name="T80" fmla="*/ 113 w 822"/>
                  <a:gd name="T81" fmla="*/ 766 h 964"/>
                  <a:gd name="T82" fmla="*/ 28 w 822"/>
                  <a:gd name="T83" fmla="*/ 737 h 964"/>
                  <a:gd name="T84" fmla="*/ 0 w 822"/>
                  <a:gd name="T85" fmla="*/ 652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22" h="964">
                    <a:moveTo>
                      <a:pt x="0" y="652"/>
                    </a:moveTo>
                    <a:lnTo>
                      <a:pt x="85" y="681"/>
                    </a:lnTo>
                    <a:lnTo>
                      <a:pt x="113" y="596"/>
                    </a:lnTo>
                    <a:lnTo>
                      <a:pt x="170" y="624"/>
                    </a:lnTo>
                    <a:lnTo>
                      <a:pt x="255" y="511"/>
                    </a:lnTo>
                    <a:lnTo>
                      <a:pt x="312" y="511"/>
                    </a:lnTo>
                    <a:lnTo>
                      <a:pt x="340" y="397"/>
                    </a:lnTo>
                    <a:lnTo>
                      <a:pt x="397" y="284"/>
                    </a:lnTo>
                    <a:lnTo>
                      <a:pt x="397" y="199"/>
                    </a:lnTo>
                    <a:lnTo>
                      <a:pt x="368" y="170"/>
                    </a:lnTo>
                    <a:lnTo>
                      <a:pt x="425" y="114"/>
                    </a:lnTo>
                    <a:lnTo>
                      <a:pt x="397" y="0"/>
                    </a:lnTo>
                    <a:lnTo>
                      <a:pt x="510" y="85"/>
                    </a:lnTo>
                    <a:lnTo>
                      <a:pt x="567" y="57"/>
                    </a:lnTo>
                    <a:lnTo>
                      <a:pt x="652" y="114"/>
                    </a:lnTo>
                    <a:lnTo>
                      <a:pt x="709" y="199"/>
                    </a:lnTo>
                    <a:lnTo>
                      <a:pt x="765" y="170"/>
                    </a:lnTo>
                    <a:lnTo>
                      <a:pt x="822" y="199"/>
                    </a:lnTo>
                    <a:lnTo>
                      <a:pt x="822" y="256"/>
                    </a:lnTo>
                    <a:lnTo>
                      <a:pt x="794" y="284"/>
                    </a:lnTo>
                    <a:lnTo>
                      <a:pt x="794" y="312"/>
                    </a:lnTo>
                    <a:lnTo>
                      <a:pt x="737" y="369"/>
                    </a:lnTo>
                    <a:lnTo>
                      <a:pt x="680" y="341"/>
                    </a:lnTo>
                    <a:lnTo>
                      <a:pt x="680" y="397"/>
                    </a:lnTo>
                    <a:lnTo>
                      <a:pt x="624" y="426"/>
                    </a:lnTo>
                    <a:lnTo>
                      <a:pt x="680" y="596"/>
                    </a:lnTo>
                    <a:lnTo>
                      <a:pt x="652" y="624"/>
                    </a:lnTo>
                    <a:lnTo>
                      <a:pt x="624" y="709"/>
                    </a:lnTo>
                    <a:lnTo>
                      <a:pt x="567" y="766"/>
                    </a:lnTo>
                    <a:lnTo>
                      <a:pt x="454" y="709"/>
                    </a:lnTo>
                    <a:lnTo>
                      <a:pt x="425" y="794"/>
                    </a:lnTo>
                    <a:lnTo>
                      <a:pt x="312" y="737"/>
                    </a:lnTo>
                    <a:lnTo>
                      <a:pt x="340" y="822"/>
                    </a:lnTo>
                    <a:lnTo>
                      <a:pt x="312" y="851"/>
                    </a:lnTo>
                    <a:lnTo>
                      <a:pt x="340" y="879"/>
                    </a:lnTo>
                    <a:lnTo>
                      <a:pt x="312" y="936"/>
                    </a:lnTo>
                    <a:lnTo>
                      <a:pt x="198" y="879"/>
                    </a:lnTo>
                    <a:lnTo>
                      <a:pt x="113" y="964"/>
                    </a:lnTo>
                    <a:lnTo>
                      <a:pt x="28" y="964"/>
                    </a:lnTo>
                    <a:lnTo>
                      <a:pt x="57" y="851"/>
                    </a:lnTo>
                    <a:lnTo>
                      <a:pt x="113" y="766"/>
                    </a:lnTo>
                    <a:lnTo>
                      <a:pt x="28" y="737"/>
                    </a:lnTo>
                    <a:lnTo>
                      <a:pt x="0" y="65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9" name="Freeform 49"/>
              <p:cNvSpPr>
                <a:spLocks/>
              </p:cNvSpPr>
              <p:nvPr/>
            </p:nvSpPr>
            <p:spPr bwMode="auto">
              <a:xfrm>
                <a:off x="9056688" y="4440238"/>
                <a:ext cx="765175" cy="1035050"/>
              </a:xfrm>
              <a:custGeom>
                <a:avLst/>
                <a:gdLst>
                  <a:gd name="T0" fmla="*/ 56 w 482"/>
                  <a:gd name="T1" fmla="*/ 29 h 652"/>
                  <a:gd name="T2" fmla="*/ 56 w 482"/>
                  <a:gd name="T3" fmla="*/ 85 h 652"/>
                  <a:gd name="T4" fmla="*/ 0 w 482"/>
                  <a:gd name="T5" fmla="*/ 114 h 652"/>
                  <a:gd name="T6" fmla="*/ 56 w 482"/>
                  <a:gd name="T7" fmla="*/ 284 h 652"/>
                  <a:gd name="T8" fmla="*/ 28 w 482"/>
                  <a:gd name="T9" fmla="*/ 312 h 652"/>
                  <a:gd name="T10" fmla="*/ 0 w 482"/>
                  <a:gd name="T11" fmla="*/ 397 h 652"/>
                  <a:gd name="T12" fmla="*/ 85 w 482"/>
                  <a:gd name="T13" fmla="*/ 482 h 652"/>
                  <a:gd name="T14" fmla="*/ 56 w 482"/>
                  <a:gd name="T15" fmla="*/ 539 h 652"/>
                  <a:gd name="T16" fmla="*/ 141 w 482"/>
                  <a:gd name="T17" fmla="*/ 539 h 652"/>
                  <a:gd name="T18" fmla="*/ 170 w 482"/>
                  <a:gd name="T19" fmla="*/ 596 h 652"/>
                  <a:gd name="T20" fmla="*/ 226 w 482"/>
                  <a:gd name="T21" fmla="*/ 567 h 652"/>
                  <a:gd name="T22" fmla="*/ 340 w 482"/>
                  <a:gd name="T23" fmla="*/ 652 h 652"/>
                  <a:gd name="T24" fmla="*/ 397 w 482"/>
                  <a:gd name="T25" fmla="*/ 567 h 652"/>
                  <a:gd name="T26" fmla="*/ 311 w 482"/>
                  <a:gd name="T27" fmla="*/ 482 h 652"/>
                  <a:gd name="T28" fmla="*/ 340 w 482"/>
                  <a:gd name="T29" fmla="*/ 454 h 652"/>
                  <a:gd name="T30" fmla="*/ 311 w 482"/>
                  <a:gd name="T31" fmla="*/ 369 h 652"/>
                  <a:gd name="T32" fmla="*/ 397 w 482"/>
                  <a:gd name="T33" fmla="*/ 397 h 652"/>
                  <a:gd name="T34" fmla="*/ 425 w 482"/>
                  <a:gd name="T35" fmla="*/ 369 h 652"/>
                  <a:gd name="T36" fmla="*/ 482 w 482"/>
                  <a:gd name="T37" fmla="*/ 397 h 652"/>
                  <a:gd name="T38" fmla="*/ 453 w 482"/>
                  <a:gd name="T39" fmla="*/ 284 h 652"/>
                  <a:gd name="T40" fmla="*/ 397 w 482"/>
                  <a:gd name="T41" fmla="*/ 227 h 652"/>
                  <a:gd name="T42" fmla="*/ 425 w 482"/>
                  <a:gd name="T43" fmla="*/ 199 h 652"/>
                  <a:gd name="T44" fmla="*/ 482 w 482"/>
                  <a:gd name="T45" fmla="*/ 227 h 652"/>
                  <a:gd name="T46" fmla="*/ 482 w 482"/>
                  <a:gd name="T47" fmla="*/ 170 h 652"/>
                  <a:gd name="T48" fmla="*/ 453 w 482"/>
                  <a:gd name="T49" fmla="*/ 142 h 652"/>
                  <a:gd name="T50" fmla="*/ 397 w 482"/>
                  <a:gd name="T51" fmla="*/ 114 h 652"/>
                  <a:gd name="T52" fmla="*/ 368 w 482"/>
                  <a:gd name="T53" fmla="*/ 57 h 652"/>
                  <a:gd name="T54" fmla="*/ 311 w 482"/>
                  <a:gd name="T55" fmla="*/ 142 h 652"/>
                  <a:gd name="T56" fmla="*/ 226 w 482"/>
                  <a:gd name="T57" fmla="*/ 85 h 652"/>
                  <a:gd name="T58" fmla="*/ 226 w 482"/>
                  <a:gd name="T59" fmla="*/ 0 h 652"/>
                  <a:gd name="T60" fmla="*/ 170 w 482"/>
                  <a:gd name="T61" fmla="*/ 0 h 652"/>
                  <a:gd name="T62" fmla="*/ 113 w 482"/>
                  <a:gd name="T63" fmla="*/ 57 h 652"/>
                  <a:gd name="T64" fmla="*/ 56 w 482"/>
                  <a:gd name="T65" fmla="*/ 29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2" h="652">
                    <a:moveTo>
                      <a:pt x="56" y="29"/>
                    </a:moveTo>
                    <a:lnTo>
                      <a:pt x="56" y="85"/>
                    </a:lnTo>
                    <a:lnTo>
                      <a:pt x="0" y="114"/>
                    </a:lnTo>
                    <a:lnTo>
                      <a:pt x="56" y="284"/>
                    </a:lnTo>
                    <a:lnTo>
                      <a:pt x="28" y="312"/>
                    </a:lnTo>
                    <a:lnTo>
                      <a:pt x="0" y="397"/>
                    </a:lnTo>
                    <a:lnTo>
                      <a:pt x="85" y="482"/>
                    </a:lnTo>
                    <a:lnTo>
                      <a:pt x="56" y="539"/>
                    </a:lnTo>
                    <a:lnTo>
                      <a:pt x="141" y="539"/>
                    </a:lnTo>
                    <a:lnTo>
                      <a:pt x="170" y="596"/>
                    </a:lnTo>
                    <a:lnTo>
                      <a:pt x="226" y="567"/>
                    </a:lnTo>
                    <a:lnTo>
                      <a:pt x="340" y="652"/>
                    </a:lnTo>
                    <a:lnTo>
                      <a:pt x="397" y="567"/>
                    </a:lnTo>
                    <a:lnTo>
                      <a:pt x="311" y="482"/>
                    </a:lnTo>
                    <a:lnTo>
                      <a:pt x="340" y="454"/>
                    </a:lnTo>
                    <a:lnTo>
                      <a:pt x="311" y="369"/>
                    </a:lnTo>
                    <a:lnTo>
                      <a:pt x="397" y="397"/>
                    </a:lnTo>
                    <a:lnTo>
                      <a:pt x="425" y="369"/>
                    </a:lnTo>
                    <a:lnTo>
                      <a:pt x="482" y="397"/>
                    </a:lnTo>
                    <a:lnTo>
                      <a:pt x="453" y="284"/>
                    </a:lnTo>
                    <a:lnTo>
                      <a:pt x="397" y="227"/>
                    </a:lnTo>
                    <a:lnTo>
                      <a:pt x="425" y="199"/>
                    </a:lnTo>
                    <a:lnTo>
                      <a:pt x="482" y="227"/>
                    </a:lnTo>
                    <a:lnTo>
                      <a:pt x="482" y="170"/>
                    </a:lnTo>
                    <a:lnTo>
                      <a:pt x="453" y="142"/>
                    </a:lnTo>
                    <a:lnTo>
                      <a:pt x="397" y="114"/>
                    </a:lnTo>
                    <a:lnTo>
                      <a:pt x="368" y="57"/>
                    </a:lnTo>
                    <a:lnTo>
                      <a:pt x="311" y="142"/>
                    </a:lnTo>
                    <a:lnTo>
                      <a:pt x="226" y="85"/>
                    </a:lnTo>
                    <a:lnTo>
                      <a:pt x="226" y="0"/>
                    </a:lnTo>
                    <a:lnTo>
                      <a:pt x="170" y="0"/>
                    </a:lnTo>
                    <a:lnTo>
                      <a:pt x="113" y="57"/>
                    </a:lnTo>
                    <a:lnTo>
                      <a:pt x="56" y="2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0" name="Freeform 50"/>
              <p:cNvSpPr>
                <a:spLocks/>
              </p:cNvSpPr>
              <p:nvPr/>
            </p:nvSpPr>
            <p:spPr bwMode="auto">
              <a:xfrm>
                <a:off x="8561388" y="5070475"/>
                <a:ext cx="1035050" cy="809625"/>
              </a:xfrm>
              <a:custGeom>
                <a:avLst/>
                <a:gdLst>
                  <a:gd name="T0" fmla="*/ 0 w 652"/>
                  <a:gd name="T1" fmla="*/ 227 h 510"/>
                  <a:gd name="T2" fmla="*/ 28 w 652"/>
                  <a:gd name="T3" fmla="*/ 170 h 510"/>
                  <a:gd name="T4" fmla="*/ 0 w 652"/>
                  <a:gd name="T5" fmla="*/ 142 h 510"/>
                  <a:gd name="T6" fmla="*/ 28 w 652"/>
                  <a:gd name="T7" fmla="*/ 113 h 510"/>
                  <a:gd name="T8" fmla="*/ 0 w 652"/>
                  <a:gd name="T9" fmla="*/ 28 h 510"/>
                  <a:gd name="T10" fmla="*/ 113 w 652"/>
                  <a:gd name="T11" fmla="*/ 85 h 510"/>
                  <a:gd name="T12" fmla="*/ 142 w 652"/>
                  <a:gd name="T13" fmla="*/ 0 h 510"/>
                  <a:gd name="T14" fmla="*/ 255 w 652"/>
                  <a:gd name="T15" fmla="*/ 57 h 510"/>
                  <a:gd name="T16" fmla="*/ 312 w 652"/>
                  <a:gd name="T17" fmla="*/ 0 h 510"/>
                  <a:gd name="T18" fmla="*/ 397 w 652"/>
                  <a:gd name="T19" fmla="*/ 85 h 510"/>
                  <a:gd name="T20" fmla="*/ 368 w 652"/>
                  <a:gd name="T21" fmla="*/ 142 h 510"/>
                  <a:gd name="T22" fmla="*/ 453 w 652"/>
                  <a:gd name="T23" fmla="*/ 142 h 510"/>
                  <a:gd name="T24" fmla="*/ 482 w 652"/>
                  <a:gd name="T25" fmla="*/ 199 h 510"/>
                  <a:gd name="T26" fmla="*/ 538 w 652"/>
                  <a:gd name="T27" fmla="*/ 170 h 510"/>
                  <a:gd name="T28" fmla="*/ 652 w 652"/>
                  <a:gd name="T29" fmla="*/ 255 h 510"/>
                  <a:gd name="T30" fmla="*/ 652 w 652"/>
                  <a:gd name="T31" fmla="*/ 340 h 510"/>
                  <a:gd name="T32" fmla="*/ 595 w 652"/>
                  <a:gd name="T33" fmla="*/ 510 h 510"/>
                  <a:gd name="T34" fmla="*/ 567 w 652"/>
                  <a:gd name="T35" fmla="*/ 510 h 510"/>
                  <a:gd name="T36" fmla="*/ 538 w 652"/>
                  <a:gd name="T37" fmla="*/ 482 h 510"/>
                  <a:gd name="T38" fmla="*/ 482 w 652"/>
                  <a:gd name="T39" fmla="*/ 510 h 510"/>
                  <a:gd name="T40" fmla="*/ 482 w 652"/>
                  <a:gd name="T41" fmla="*/ 454 h 510"/>
                  <a:gd name="T42" fmla="*/ 453 w 652"/>
                  <a:gd name="T43" fmla="*/ 397 h 510"/>
                  <a:gd name="T44" fmla="*/ 397 w 652"/>
                  <a:gd name="T45" fmla="*/ 397 h 510"/>
                  <a:gd name="T46" fmla="*/ 340 w 652"/>
                  <a:gd name="T47" fmla="*/ 369 h 510"/>
                  <a:gd name="T48" fmla="*/ 312 w 652"/>
                  <a:gd name="T49" fmla="*/ 312 h 510"/>
                  <a:gd name="T50" fmla="*/ 255 w 652"/>
                  <a:gd name="T51" fmla="*/ 312 h 510"/>
                  <a:gd name="T52" fmla="*/ 255 w 652"/>
                  <a:gd name="T53" fmla="*/ 284 h 510"/>
                  <a:gd name="T54" fmla="*/ 255 w 652"/>
                  <a:gd name="T55" fmla="*/ 227 h 510"/>
                  <a:gd name="T56" fmla="*/ 227 w 652"/>
                  <a:gd name="T57" fmla="*/ 199 h 510"/>
                  <a:gd name="T58" fmla="*/ 198 w 652"/>
                  <a:gd name="T59" fmla="*/ 284 h 510"/>
                  <a:gd name="T60" fmla="*/ 142 w 652"/>
                  <a:gd name="T61" fmla="*/ 284 h 510"/>
                  <a:gd name="T62" fmla="*/ 113 w 652"/>
                  <a:gd name="T63" fmla="*/ 255 h 510"/>
                  <a:gd name="T64" fmla="*/ 56 w 652"/>
                  <a:gd name="T65" fmla="*/ 255 h 510"/>
                  <a:gd name="T66" fmla="*/ 0 w 652"/>
                  <a:gd name="T67" fmla="*/ 227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52" h="510">
                    <a:moveTo>
                      <a:pt x="0" y="227"/>
                    </a:moveTo>
                    <a:lnTo>
                      <a:pt x="28" y="170"/>
                    </a:lnTo>
                    <a:lnTo>
                      <a:pt x="0" y="142"/>
                    </a:lnTo>
                    <a:lnTo>
                      <a:pt x="28" y="113"/>
                    </a:lnTo>
                    <a:lnTo>
                      <a:pt x="0" y="28"/>
                    </a:lnTo>
                    <a:lnTo>
                      <a:pt x="113" y="85"/>
                    </a:lnTo>
                    <a:lnTo>
                      <a:pt x="142" y="0"/>
                    </a:lnTo>
                    <a:lnTo>
                      <a:pt x="255" y="57"/>
                    </a:lnTo>
                    <a:lnTo>
                      <a:pt x="312" y="0"/>
                    </a:lnTo>
                    <a:lnTo>
                      <a:pt x="397" y="85"/>
                    </a:lnTo>
                    <a:lnTo>
                      <a:pt x="368" y="142"/>
                    </a:lnTo>
                    <a:lnTo>
                      <a:pt x="453" y="142"/>
                    </a:lnTo>
                    <a:lnTo>
                      <a:pt x="482" y="199"/>
                    </a:lnTo>
                    <a:lnTo>
                      <a:pt x="538" y="170"/>
                    </a:lnTo>
                    <a:lnTo>
                      <a:pt x="652" y="255"/>
                    </a:lnTo>
                    <a:lnTo>
                      <a:pt x="652" y="340"/>
                    </a:lnTo>
                    <a:lnTo>
                      <a:pt x="595" y="510"/>
                    </a:lnTo>
                    <a:lnTo>
                      <a:pt x="567" y="510"/>
                    </a:lnTo>
                    <a:lnTo>
                      <a:pt x="538" y="482"/>
                    </a:lnTo>
                    <a:lnTo>
                      <a:pt x="482" y="510"/>
                    </a:lnTo>
                    <a:lnTo>
                      <a:pt x="482" y="454"/>
                    </a:lnTo>
                    <a:lnTo>
                      <a:pt x="453" y="397"/>
                    </a:lnTo>
                    <a:lnTo>
                      <a:pt x="397" y="397"/>
                    </a:lnTo>
                    <a:lnTo>
                      <a:pt x="340" y="369"/>
                    </a:lnTo>
                    <a:lnTo>
                      <a:pt x="312" y="312"/>
                    </a:lnTo>
                    <a:lnTo>
                      <a:pt x="255" y="312"/>
                    </a:lnTo>
                    <a:lnTo>
                      <a:pt x="255" y="284"/>
                    </a:lnTo>
                    <a:lnTo>
                      <a:pt x="255" y="227"/>
                    </a:lnTo>
                    <a:lnTo>
                      <a:pt x="227" y="199"/>
                    </a:lnTo>
                    <a:lnTo>
                      <a:pt x="198" y="284"/>
                    </a:lnTo>
                    <a:lnTo>
                      <a:pt x="142" y="284"/>
                    </a:lnTo>
                    <a:lnTo>
                      <a:pt x="113" y="255"/>
                    </a:lnTo>
                    <a:lnTo>
                      <a:pt x="56" y="255"/>
                    </a:lnTo>
                    <a:lnTo>
                      <a:pt x="0" y="22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1" name="Freeform 51"/>
              <p:cNvSpPr>
                <a:spLocks/>
              </p:cNvSpPr>
              <p:nvPr/>
            </p:nvSpPr>
            <p:spPr bwMode="auto">
              <a:xfrm>
                <a:off x="10001250" y="3765550"/>
                <a:ext cx="990600" cy="1125538"/>
              </a:xfrm>
              <a:custGeom>
                <a:avLst/>
                <a:gdLst>
                  <a:gd name="T0" fmla="*/ 28 w 624"/>
                  <a:gd name="T1" fmla="*/ 397 h 709"/>
                  <a:gd name="T2" fmla="*/ 85 w 624"/>
                  <a:gd name="T3" fmla="*/ 454 h 709"/>
                  <a:gd name="T4" fmla="*/ 142 w 624"/>
                  <a:gd name="T5" fmla="*/ 454 h 709"/>
                  <a:gd name="T6" fmla="*/ 170 w 624"/>
                  <a:gd name="T7" fmla="*/ 539 h 709"/>
                  <a:gd name="T8" fmla="*/ 255 w 624"/>
                  <a:gd name="T9" fmla="*/ 510 h 709"/>
                  <a:gd name="T10" fmla="*/ 340 w 624"/>
                  <a:gd name="T11" fmla="*/ 567 h 709"/>
                  <a:gd name="T12" fmla="*/ 369 w 624"/>
                  <a:gd name="T13" fmla="*/ 539 h 709"/>
                  <a:gd name="T14" fmla="*/ 425 w 624"/>
                  <a:gd name="T15" fmla="*/ 567 h 709"/>
                  <a:gd name="T16" fmla="*/ 397 w 624"/>
                  <a:gd name="T17" fmla="*/ 595 h 709"/>
                  <a:gd name="T18" fmla="*/ 454 w 624"/>
                  <a:gd name="T19" fmla="*/ 624 h 709"/>
                  <a:gd name="T20" fmla="*/ 510 w 624"/>
                  <a:gd name="T21" fmla="*/ 595 h 709"/>
                  <a:gd name="T22" fmla="*/ 539 w 624"/>
                  <a:gd name="T23" fmla="*/ 624 h 709"/>
                  <a:gd name="T24" fmla="*/ 510 w 624"/>
                  <a:gd name="T25" fmla="*/ 680 h 709"/>
                  <a:gd name="T26" fmla="*/ 539 w 624"/>
                  <a:gd name="T27" fmla="*/ 709 h 709"/>
                  <a:gd name="T28" fmla="*/ 595 w 624"/>
                  <a:gd name="T29" fmla="*/ 652 h 709"/>
                  <a:gd name="T30" fmla="*/ 624 w 624"/>
                  <a:gd name="T31" fmla="*/ 539 h 709"/>
                  <a:gd name="T32" fmla="*/ 567 w 624"/>
                  <a:gd name="T33" fmla="*/ 510 h 709"/>
                  <a:gd name="T34" fmla="*/ 539 w 624"/>
                  <a:gd name="T35" fmla="*/ 539 h 709"/>
                  <a:gd name="T36" fmla="*/ 482 w 624"/>
                  <a:gd name="T37" fmla="*/ 510 h 709"/>
                  <a:gd name="T38" fmla="*/ 510 w 624"/>
                  <a:gd name="T39" fmla="*/ 482 h 709"/>
                  <a:gd name="T40" fmla="*/ 482 w 624"/>
                  <a:gd name="T41" fmla="*/ 454 h 709"/>
                  <a:gd name="T42" fmla="*/ 482 w 624"/>
                  <a:gd name="T43" fmla="*/ 425 h 709"/>
                  <a:gd name="T44" fmla="*/ 454 w 624"/>
                  <a:gd name="T45" fmla="*/ 397 h 709"/>
                  <a:gd name="T46" fmla="*/ 510 w 624"/>
                  <a:gd name="T47" fmla="*/ 425 h 709"/>
                  <a:gd name="T48" fmla="*/ 510 w 624"/>
                  <a:gd name="T49" fmla="*/ 397 h 709"/>
                  <a:gd name="T50" fmla="*/ 482 w 624"/>
                  <a:gd name="T51" fmla="*/ 369 h 709"/>
                  <a:gd name="T52" fmla="*/ 539 w 624"/>
                  <a:gd name="T53" fmla="*/ 369 h 709"/>
                  <a:gd name="T54" fmla="*/ 595 w 624"/>
                  <a:gd name="T55" fmla="*/ 227 h 709"/>
                  <a:gd name="T56" fmla="*/ 539 w 624"/>
                  <a:gd name="T57" fmla="*/ 198 h 709"/>
                  <a:gd name="T58" fmla="*/ 482 w 624"/>
                  <a:gd name="T59" fmla="*/ 283 h 709"/>
                  <a:gd name="T60" fmla="*/ 454 w 624"/>
                  <a:gd name="T61" fmla="*/ 283 h 709"/>
                  <a:gd name="T62" fmla="*/ 510 w 624"/>
                  <a:gd name="T63" fmla="*/ 198 h 709"/>
                  <a:gd name="T64" fmla="*/ 454 w 624"/>
                  <a:gd name="T65" fmla="*/ 170 h 709"/>
                  <a:gd name="T66" fmla="*/ 397 w 624"/>
                  <a:gd name="T67" fmla="*/ 255 h 709"/>
                  <a:gd name="T68" fmla="*/ 369 w 624"/>
                  <a:gd name="T69" fmla="*/ 227 h 709"/>
                  <a:gd name="T70" fmla="*/ 454 w 624"/>
                  <a:gd name="T71" fmla="*/ 113 h 709"/>
                  <a:gd name="T72" fmla="*/ 397 w 624"/>
                  <a:gd name="T73" fmla="*/ 85 h 709"/>
                  <a:gd name="T74" fmla="*/ 312 w 624"/>
                  <a:gd name="T75" fmla="*/ 198 h 709"/>
                  <a:gd name="T76" fmla="*/ 283 w 624"/>
                  <a:gd name="T77" fmla="*/ 198 h 709"/>
                  <a:gd name="T78" fmla="*/ 340 w 624"/>
                  <a:gd name="T79" fmla="*/ 113 h 709"/>
                  <a:gd name="T80" fmla="*/ 312 w 624"/>
                  <a:gd name="T81" fmla="*/ 85 h 709"/>
                  <a:gd name="T82" fmla="*/ 255 w 624"/>
                  <a:gd name="T83" fmla="*/ 170 h 709"/>
                  <a:gd name="T84" fmla="*/ 198 w 624"/>
                  <a:gd name="T85" fmla="*/ 113 h 709"/>
                  <a:gd name="T86" fmla="*/ 227 w 624"/>
                  <a:gd name="T87" fmla="*/ 85 h 709"/>
                  <a:gd name="T88" fmla="*/ 198 w 624"/>
                  <a:gd name="T89" fmla="*/ 85 h 709"/>
                  <a:gd name="T90" fmla="*/ 227 w 624"/>
                  <a:gd name="T91" fmla="*/ 28 h 709"/>
                  <a:gd name="T92" fmla="*/ 170 w 624"/>
                  <a:gd name="T93" fmla="*/ 57 h 709"/>
                  <a:gd name="T94" fmla="*/ 170 w 624"/>
                  <a:gd name="T95" fmla="*/ 28 h 709"/>
                  <a:gd name="T96" fmla="*/ 142 w 624"/>
                  <a:gd name="T97" fmla="*/ 57 h 709"/>
                  <a:gd name="T98" fmla="*/ 142 w 624"/>
                  <a:gd name="T99" fmla="*/ 0 h 709"/>
                  <a:gd name="T100" fmla="*/ 28 w 624"/>
                  <a:gd name="T101" fmla="*/ 85 h 709"/>
                  <a:gd name="T102" fmla="*/ 57 w 624"/>
                  <a:gd name="T103" fmla="*/ 113 h 709"/>
                  <a:gd name="T104" fmla="*/ 0 w 624"/>
                  <a:gd name="T105" fmla="*/ 227 h 709"/>
                  <a:gd name="T106" fmla="*/ 28 w 624"/>
                  <a:gd name="T107" fmla="*/ 283 h 709"/>
                  <a:gd name="T108" fmla="*/ 85 w 624"/>
                  <a:gd name="T109" fmla="*/ 255 h 709"/>
                  <a:gd name="T110" fmla="*/ 142 w 624"/>
                  <a:gd name="T111" fmla="*/ 312 h 709"/>
                  <a:gd name="T112" fmla="*/ 28 w 624"/>
                  <a:gd name="T113" fmla="*/ 397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24" h="709">
                    <a:moveTo>
                      <a:pt x="28" y="397"/>
                    </a:moveTo>
                    <a:lnTo>
                      <a:pt x="85" y="454"/>
                    </a:lnTo>
                    <a:lnTo>
                      <a:pt x="142" y="454"/>
                    </a:lnTo>
                    <a:lnTo>
                      <a:pt x="170" y="539"/>
                    </a:lnTo>
                    <a:lnTo>
                      <a:pt x="255" y="510"/>
                    </a:lnTo>
                    <a:lnTo>
                      <a:pt x="340" y="567"/>
                    </a:lnTo>
                    <a:lnTo>
                      <a:pt x="369" y="539"/>
                    </a:lnTo>
                    <a:lnTo>
                      <a:pt x="425" y="567"/>
                    </a:lnTo>
                    <a:lnTo>
                      <a:pt x="397" y="595"/>
                    </a:lnTo>
                    <a:lnTo>
                      <a:pt x="454" y="624"/>
                    </a:lnTo>
                    <a:lnTo>
                      <a:pt x="510" y="595"/>
                    </a:lnTo>
                    <a:lnTo>
                      <a:pt x="539" y="624"/>
                    </a:lnTo>
                    <a:lnTo>
                      <a:pt x="510" y="680"/>
                    </a:lnTo>
                    <a:lnTo>
                      <a:pt x="539" y="709"/>
                    </a:lnTo>
                    <a:lnTo>
                      <a:pt x="595" y="652"/>
                    </a:lnTo>
                    <a:lnTo>
                      <a:pt x="624" y="539"/>
                    </a:lnTo>
                    <a:lnTo>
                      <a:pt x="567" y="510"/>
                    </a:lnTo>
                    <a:lnTo>
                      <a:pt x="539" y="539"/>
                    </a:lnTo>
                    <a:lnTo>
                      <a:pt x="482" y="510"/>
                    </a:lnTo>
                    <a:lnTo>
                      <a:pt x="510" y="482"/>
                    </a:lnTo>
                    <a:lnTo>
                      <a:pt x="482" y="454"/>
                    </a:lnTo>
                    <a:lnTo>
                      <a:pt x="482" y="425"/>
                    </a:lnTo>
                    <a:lnTo>
                      <a:pt x="454" y="397"/>
                    </a:lnTo>
                    <a:lnTo>
                      <a:pt x="510" y="425"/>
                    </a:lnTo>
                    <a:lnTo>
                      <a:pt x="510" y="397"/>
                    </a:lnTo>
                    <a:lnTo>
                      <a:pt x="482" y="369"/>
                    </a:lnTo>
                    <a:lnTo>
                      <a:pt x="539" y="369"/>
                    </a:lnTo>
                    <a:lnTo>
                      <a:pt x="595" y="227"/>
                    </a:lnTo>
                    <a:lnTo>
                      <a:pt x="539" y="198"/>
                    </a:lnTo>
                    <a:lnTo>
                      <a:pt x="482" y="283"/>
                    </a:lnTo>
                    <a:lnTo>
                      <a:pt x="454" y="283"/>
                    </a:lnTo>
                    <a:lnTo>
                      <a:pt x="510" y="198"/>
                    </a:lnTo>
                    <a:lnTo>
                      <a:pt x="454" y="170"/>
                    </a:lnTo>
                    <a:lnTo>
                      <a:pt x="397" y="255"/>
                    </a:lnTo>
                    <a:lnTo>
                      <a:pt x="369" y="227"/>
                    </a:lnTo>
                    <a:lnTo>
                      <a:pt x="454" y="113"/>
                    </a:lnTo>
                    <a:lnTo>
                      <a:pt x="397" y="85"/>
                    </a:lnTo>
                    <a:lnTo>
                      <a:pt x="312" y="198"/>
                    </a:lnTo>
                    <a:lnTo>
                      <a:pt x="283" y="198"/>
                    </a:lnTo>
                    <a:lnTo>
                      <a:pt x="340" y="113"/>
                    </a:lnTo>
                    <a:lnTo>
                      <a:pt x="312" y="85"/>
                    </a:lnTo>
                    <a:lnTo>
                      <a:pt x="255" y="170"/>
                    </a:lnTo>
                    <a:lnTo>
                      <a:pt x="198" y="113"/>
                    </a:lnTo>
                    <a:lnTo>
                      <a:pt x="227" y="85"/>
                    </a:lnTo>
                    <a:lnTo>
                      <a:pt x="198" y="85"/>
                    </a:lnTo>
                    <a:lnTo>
                      <a:pt x="227" y="28"/>
                    </a:lnTo>
                    <a:lnTo>
                      <a:pt x="170" y="57"/>
                    </a:lnTo>
                    <a:lnTo>
                      <a:pt x="170" y="28"/>
                    </a:lnTo>
                    <a:lnTo>
                      <a:pt x="142" y="57"/>
                    </a:lnTo>
                    <a:lnTo>
                      <a:pt x="142" y="0"/>
                    </a:lnTo>
                    <a:lnTo>
                      <a:pt x="28" y="85"/>
                    </a:lnTo>
                    <a:lnTo>
                      <a:pt x="57" y="113"/>
                    </a:lnTo>
                    <a:lnTo>
                      <a:pt x="0" y="227"/>
                    </a:lnTo>
                    <a:lnTo>
                      <a:pt x="28" y="283"/>
                    </a:lnTo>
                    <a:lnTo>
                      <a:pt x="85" y="255"/>
                    </a:lnTo>
                    <a:lnTo>
                      <a:pt x="142" y="312"/>
                    </a:lnTo>
                    <a:lnTo>
                      <a:pt x="28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2" name="Freeform 52"/>
              <p:cNvSpPr>
                <a:spLocks/>
              </p:cNvSpPr>
              <p:nvPr/>
            </p:nvSpPr>
            <p:spPr bwMode="auto">
              <a:xfrm>
                <a:off x="9550400" y="4395788"/>
                <a:ext cx="765175" cy="1214438"/>
              </a:xfrm>
              <a:custGeom>
                <a:avLst/>
                <a:gdLst>
                  <a:gd name="T0" fmla="*/ 29 w 482"/>
                  <a:gd name="T1" fmla="*/ 765 h 765"/>
                  <a:gd name="T2" fmla="*/ 171 w 482"/>
                  <a:gd name="T3" fmla="*/ 709 h 765"/>
                  <a:gd name="T4" fmla="*/ 256 w 482"/>
                  <a:gd name="T5" fmla="*/ 595 h 765"/>
                  <a:gd name="T6" fmla="*/ 312 w 482"/>
                  <a:gd name="T7" fmla="*/ 538 h 765"/>
                  <a:gd name="T8" fmla="*/ 312 w 482"/>
                  <a:gd name="T9" fmla="*/ 482 h 765"/>
                  <a:gd name="T10" fmla="*/ 341 w 482"/>
                  <a:gd name="T11" fmla="*/ 482 h 765"/>
                  <a:gd name="T12" fmla="*/ 369 w 482"/>
                  <a:gd name="T13" fmla="*/ 425 h 765"/>
                  <a:gd name="T14" fmla="*/ 312 w 482"/>
                  <a:gd name="T15" fmla="*/ 397 h 765"/>
                  <a:gd name="T16" fmla="*/ 397 w 482"/>
                  <a:gd name="T17" fmla="*/ 340 h 765"/>
                  <a:gd name="T18" fmla="*/ 369 w 482"/>
                  <a:gd name="T19" fmla="*/ 312 h 765"/>
                  <a:gd name="T20" fmla="*/ 284 w 482"/>
                  <a:gd name="T21" fmla="*/ 340 h 765"/>
                  <a:gd name="T22" fmla="*/ 284 w 482"/>
                  <a:gd name="T23" fmla="*/ 283 h 765"/>
                  <a:gd name="T24" fmla="*/ 312 w 482"/>
                  <a:gd name="T25" fmla="*/ 227 h 765"/>
                  <a:gd name="T26" fmla="*/ 369 w 482"/>
                  <a:gd name="T27" fmla="*/ 255 h 765"/>
                  <a:gd name="T28" fmla="*/ 482 w 482"/>
                  <a:gd name="T29" fmla="*/ 198 h 765"/>
                  <a:gd name="T30" fmla="*/ 454 w 482"/>
                  <a:gd name="T31" fmla="*/ 170 h 765"/>
                  <a:gd name="T32" fmla="*/ 341 w 482"/>
                  <a:gd name="T33" fmla="*/ 198 h 765"/>
                  <a:gd name="T34" fmla="*/ 312 w 482"/>
                  <a:gd name="T35" fmla="*/ 142 h 765"/>
                  <a:gd name="T36" fmla="*/ 341 w 482"/>
                  <a:gd name="T37" fmla="*/ 113 h 765"/>
                  <a:gd name="T38" fmla="*/ 369 w 482"/>
                  <a:gd name="T39" fmla="*/ 142 h 765"/>
                  <a:gd name="T40" fmla="*/ 454 w 482"/>
                  <a:gd name="T41" fmla="*/ 142 h 765"/>
                  <a:gd name="T42" fmla="*/ 426 w 482"/>
                  <a:gd name="T43" fmla="*/ 57 h 765"/>
                  <a:gd name="T44" fmla="*/ 369 w 482"/>
                  <a:gd name="T45" fmla="*/ 57 h 765"/>
                  <a:gd name="T46" fmla="*/ 312 w 482"/>
                  <a:gd name="T47" fmla="*/ 0 h 765"/>
                  <a:gd name="T48" fmla="*/ 171 w 482"/>
                  <a:gd name="T49" fmla="*/ 28 h 765"/>
                  <a:gd name="T50" fmla="*/ 142 w 482"/>
                  <a:gd name="T51" fmla="*/ 170 h 765"/>
                  <a:gd name="T52" fmla="*/ 171 w 482"/>
                  <a:gd name="T53" fmla="*/ 198 h 765"/>
                  <a:gd name="T54" fmla="*/ 171 w 482"/>
                  <a:gd name="T55" fmla="*/ 255 h 765"/>
                  <a:gd name="T56" fmla="*/ 114 w 482"/>
                  <a:gd name="T57" fmla="*/ 227 h 765"/>
                  <a:gd name="T58" fmla="*/ 86 w 482"/>
                  <a:gd name="T59" fmla="*/ 255 h 765"/>
                  <a:gd name="T60" fmla="*/ 142 w 482"/>
                  <a:gd name="T61" fmla="*/ 312 h 765"/>
                  <a:gd name="T62" fmla="*/ 171 w 482"/>
                  <a:gd name="T63" fmla="*/ 425 h 765"/>
                  <a:gd name="T64" fmla="*/ 114 w 482"/>
                  <a:gd name="T65" fmla="*/ 397 h 765"/>
                  <a:gd name="T66" fmla="*/ 86 w 482"/>
                  <a:gd name="T67" fmla="*/ 425 h 765"/>
                  <a:gd name="T68" fmla="*/ 0 w 482"/>
                  <a:gd name="T69" fmla="*/ 397 h 765"/>
                  <a:gd name="T70" fmla="*/ 29 w 482"/>
                  <a:gd name="T71" fmla="*/ 482 h 765"/>
                  <a:gd name="T72" fmla="*/ 0 w 482"/>
                  <a:gd name="T73" fmla="*/ 510 h 765"/>
                  <a:gd name="T74" fmla="*/ 86 w 482"/>
                  <a:gd name="T75" fmla="*/ 595 h 765"/>
                  <a:gd name="T76" fmla="*/ 29 w 482"/>
                  <a:gd name="T77" fmla="*/ 680 h 765"/>
                  <a:gd name="T78" fmla="*/ 29 w 482"/>
                  <a:gd name="T7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82" h="765">
                    <a:moveTo>
                      <a:pt x="29" y="765"/>
                    </a:moveTo>
                    <a:lnTo>
                      <a:pt x="171" y="709"/>
                    </a:lnTo>
                    <a:lnTo>
                      <a:pt x="256" y="595"/>
                    </a:lnTo>
                    <a:lnTo>
                      <a:pt x="312" y="538"/>
                    </a:lnTo>
                    <a:lnTo>
                      <a:pt x="312" y="482"/>
                    </a:lnTo>
                    <a:lnTo>
                      <a:pt x="341" y="482"/>
                    </a:lnTo>
                    <a:lnTo>
                      <a:pt x="369" y="425"/>
                    </a:lnTo>
                    <a:lnTo>
                      <a:pt x="312" y="397"/>
                    </a:lnTo>
                    <a:lnTo>
                      <a:pt x="397" y="340"/>
                    </a:lnTo>
                    <a:lnTo>
                      <a:pt x="369" y="312"/>
                    </a:lnTo>
                    <a:lnTo>
                      <a:pt x="284" y="340"/>
                    </a:lnTo>
                    <a:lnTo>
                      <a:pt x="284" y="283"/>
                    </a:lnTo>
                    <a:lnTo>
                      <a:pt x="312" y="227"/>
                    </a:lnTo>
                    <a:lnTo>
                      <a:pt x="369" y="255"/>
                    </a:lnTo>
                    <a:lnTo>
                      <a:pt x="482" y="198"/>
                    </a:lnTo>
                    <a:lnTo>
                      <a:pt x="454" y="170"/>
                    </a:lnTo>
                    <a:lnTo>
                      <a:pt x="341" y="198"/>
                    </a:lnTo>
                    <a:lnTo>
                      <a:pt x="312" y="142"/>
                    </a:lnTo>
                    <a:lnTo>
                      <a:pt x="341" y="113"/>
                    </a:lnTo>
                    <a:lnTo>
                      <a:pt x="369" y="142"/>
                    </a:lnTo>
                    <a:lnTo>
                      <a:pt x="454" y="142"/>
                    </a:lnTo>
                    <a:lnTo>
                      <a:pt x="426" y="57"/>
                    </a:lnTo>
                    <a:lnTo>
                      <a:pt x="369" y="57"/>
                    </a:lnTo>
                    <a:lnTo>
                      <a:pt x="312" y="0"/>
                    </a:lnTo>
                    <a:lnTo>
                      <a:pt x="171" y="28"/>
                    </a:lnTo>
                    <a:lnTo>
                      <a:pt x="142" y="170"/>
                    </a:lnTo>
                    <a:lnTo>
                      <a:pt x="171" y="198"/>
                    </a:lnTo>
                    <a:lnTo>
                      <a:pt x="171" y="255"/>
                    </a:lnTo>
                    <a:lnTo>
                      <a:pt x="114" y="227"/>
                    </a:lnTo>
                    <a:lnTo>
                      <a:pt x="86" y="255"/>
                    </a:lnTo>
                    <a:lnTo>
                      <a:pt x="142" y="312"/>
                    </a:lnTo>
                    <a:lnTo>
                      <a:pt x="171" y="425"/>
                    </a:lnTo>
                    <a:lnTo>
                      <a:pt x="114" y="397"/>
                    </a:lnTo>
                    <a:lnTo>
                      <a:pt x="86" y="425"/>
                    </a:lnTo>
                    <a:lnTo>
                      <a:pt x="0" y="397"/>
                    </a:lnTo>
                    <a:lnTo>
                      <a:pt x="29" y="482"/>
                    </a:lnTo>
                    <a:lnTo>
                      <a:pt x="0" y="510"/>
                    </a:lnTo>
                    <a:lnTo>
                      <a:pt x="86" y="595"/>
                    </a:lnTo>
                    <a:lnTo>
                      <a:pt x="29" y="680"/>
                    </a:lnTo>
                    <a:lnTo>
                      <a:pt x="29" y="76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3" name="Freeform 53"/>
              <p:cNvSpPr>
                <a:spLocks/>
              </p:cNvSpPr>
              <p:nvPr/>
            </p:nvSpPr>
            <p:spPr bwMode="auto">
              <a:xfrm>
                <a:off x="9505950" y="4935538"/>
                <a:ext cx="990600" cy="1350963"/>
              </a:xfrm>
              <a:custGeom>
                <a:avLst/>
                <a:gdLst>
                  <a:gd name="T0" fmla="*/ 0 w 624"/>
                  <a:gd name="T1" fmla="*/ 595 h 851"/>
                  <a:gd name="T2" fmla="*/ 28 w 624"/>
                  <a:gd name="T3" fmla="*/ 624 h 851"/>
                  <a:gd name="T4" fmla="*/ 28 w 624"/>
                  <a:gd name="T5" fmla="*/ 652 h 851"/>
                  <a:gd name="T6" fmla="*/ 57 w 624"/>
                  <a:gd name="T7" fmla="*/ 737 h 851"/>
                  <a:gd name="T8" fmla="*/ 57 w 624"/>
                  <a:gd name="T9" fmla="*/ 765 h 851"/>
                  <a:gd name="T10" fmla="*/ 85 w 624"/>
                  <a:gd name="T11" fmla="*/ 794 h 851"/>
                  <a:gd name="T12" fmla="*/ 142 w 624"/>
                  <a:gd name="T13" fmla="*/ 794 h 851"/>
                  <a:gd name="T14" fmla="*/ 199 w 624"/>
                  <a:gd name="T15" fmla="*/ 851 h 851"/>
                  <a:gd name="T16" fmla="*/ 227 w 624"/>
                  <a:gd name="T17" fmla="*/ 794 h 851"/>
                  <a:gd name="T18" fmla="*/ 284 w 624"/>
                  <a:gd name="T19" fmla="*/ 794 h 851"/>
                  <a:gd name="T20" fmla="*/ 369 w 624"/>
                  <a:gd name="T21" fmla="*/ 737 h 851"/>
                  <a:gd name="T22" fmla="*/ 312 w 624"/>
                  <a:gd name="T23" fmla="*/ 652 h 851"/>
                  <a:gd name="T24" fmla="*/ 340 w 624"/>
                  <a:gd name="T25" fmla="*/ 624 h 851"/>
                  <a:gd name="T26" fmla="*/ 397 w 624"/>
                  <a:gd name="T27" fmla="*/ 709 h 851"/>
                  <a:gd name="T28" fmla="*/ 425 w 624"/>
                  <a:gd name="T29" fmla="*/ 652 h 851"/>
                  <a:gd name="T30" fmla="*/ 397 w 624"/>
                  <a:gd name="T31" fmla="*/ 595 h 851"/>
                  <a:gd name="T32" fmla="*/ 482 w 624"/>
                  <a:gd name="T33" fmla="*/ 510 h 851"/>
                  <a:gd name="T34" fmla="*/ 510 w 624"/>
                  <a:gd name="T35" fmla="*/ 539 h 851"/>
                  <a:gd name="T36" fmla="*/ 482 w 624"/>
                  <a:gd name="T37" fmla="*/ 567 h 851"/>
                  <a:gd name="T38" fmla="*/ 482 w 624"/>
                  <a:gd name="T39" fmla="*/ 595 h 851"/>
                  <a:gd name="T40" fmla="*/ 510 w 624"/>
                  <a:gd name="T41" fmla="*/ 624 h 851"/>
                  <a:gd name="T42" fmla="*/ 539 w 624"/>
                  <a:gd name="T43" fmla="*/ 595 h 851"/>
                  <a:gd name="T44" fmla="*/ 539 w 624"/>
                  <a:gd name="T45" fmla="*/ 539 h 851"/>
                  <a:gd name="T46" fmla="*/ 595 w 624"/>
                  <a:gd name="T47" fmla="*/ 510 h 851"/>
                  <a:gd name="T48" fmla="*/ 624 w 624"/>
                  <a:gd name="T49" fmla="*/ 397 h 851"/>
                  <a:gd name="T50" fmla="*/ 595 w 624"/>
                  <a:gd name="T51" fmla="*/ 397 h 851"/>
                  <a:gd name="T52" fmla="*/ 567 w 624"/>
                  <a:gd name="T53" fmla="*/ 340 h 851"/>
                  <a:gd name="T54" fmla="*/ 567 w 624"/>
                  <a:gd name="T55" fmla="*/ 255 h 851"/>
                  <a:gd name="T56" fmla="*/ 595 w 624"/>
                  <a:gd name="T57" fmla="*/ 255 h 851"/>
                  <a:gd name="T58" fmla="*/ 595 w 624"/>
                  <a:gd name="T59" fmla="*/ 170 h 851"/>
                  <a:gd name="T60" fmla="*/ 567 w 624"/>
                  <a:gd name="T61" fmla="*/ 170 h 851"/>
                  <a:gd name="T62" fmla="*/ 510 w 624"/>
                  <a:gd name="T63" fmla="*/ 142 h 851"/>
                  <a:gd name="T64" fmla="*/ 567 w 624"/>
                  <a:gd name="T65" fmla="*/ 113 h 851"/>
                  <a:gd name="T66" fmla="*/ 539 w 624"/>
                  <a:gd name="T67" fmla="*/ 85 h 851"/>
                  <a:gd name="T68" fmla="*/ 567 w 624"/>
                  <a:gd name="T69" fmla="*/ 57 h 851"/>
                  <a:gd name="T70" fmla="*/ 482 w 624"/>
                  <a:gd name="T71" fmla="*/ 0 h 851"/>
                  <a:gd name="T72" fmla="*/ 397 w 624"/>
                  <a:gd name="T73" fmla="*/ 85 h 851"/>
                  <a:gd name="T74" fmla="*/ 369 w 624"/>
                  <a:gd name="T75" fmla="*/ 142 h 851"/>
                  <a:gd name="T76" fmla="*/ 340 w 624"/>
                  <a:gd name="T77" fmla="*/ 142 h 851"/>
                  <a:gd name="T78" fmla="*/ 340 w 624"/>
                  <a:gd name="T79" fmla="*/ 198 h 851"/>
                  <a:gd name="T80" fmla="*/ 199 w 624"/>
                  <a:gd name="T81" fmla="*/ 369 h 851"/>
                  <a:gd name="T82" fmla="*/ 57 w 624"/>
                  <a:gd name="T83" fmla="*/ 425 h 851"/>
                  <a:gd name="T84" fmla="*/ 0 w 624"/>
                  <a:gd name="T85" fmla="*/ 595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24" h="851">
                    <a:moveTo>
                      <a:pt x="0" y="595"/>
                    </a:moveTo>
                    <a:lnTo>
                      <a:pt x="28" y="624"/>
                    </a:lnTo>
                    <a:lnTo>
                      <a:pt x="28" y="652"/>
                    </a:lnTo>
                    <a:lnTo>
                      <a:pt x="57" y="737"/>
                    </a:lnTo>
                    <a:lnTo>
                      <a:pt x="57" y="765"/>
                    </a:lnTo>
                    <a:lnTo>
                      <a:pt x="85" y="794"/>
                    </a:lnTo>
                    <a:lnTo>
                      <a:pt x="142" y="794"/>
                    </a:lnTo>
                    <a:lnTo>
                      <a:pt x="199" y="851"/>
                    </a:lnTo>
                    <a:lnTo>
                      <a:pt x="227" y="794"/>
                    </a:lnTo>
                    <a:lnTo>
                      <a:pt x="284" y="794"/>
                    </a:lnTo>
                    <a:lnTo>
                      <a:pt x="369" y="737"/>
                    </a:lnTo>
                    <a:lnTo>
                      <a:pt x="312" y="652"/>
                    </a:lnTo>
                    <a:lnTo>
                      <a:pt x="340" y="624"/>
                    </a:lnTo>
                    <a:lnTo>
                      <a:pt x="397" y="709"/>
                    </a:lnTo>
                    <a:lnTo>
                      <a:pt x="425" y="652"/>
                    </a:lnTo>
                    <a:lnTo>
                      <a:pt x="397" y="595"/>
                    </a:lnTo>
                    <a:lnTo>
                      <a:pt x="482" y="510"/>
                    </a:lnTo>
                    <a:lnTo>
                      <a:pt x="510" y="539"/>
                    </a:lnTo>
                    <a:lnTo>
                      <a:pt x="482" y="567"/>
                    </a:lnTo>
                    <a:lnTo>
                      <a:pt x="482" y="595"/>
                    </a:lnTo>
                    <a:lnTo>
                      <a:pt x="510" y="624"/>
                    </a:lnTo>
                    <a:lnTo>
                      <a:pt x="539" y="595"/>
                    </a:lnTo>
                    <a:lnTo>
                      <a:pt x="539" y="539"/>
                    </a:lnTo>
                    <a:lnTo>
                      <a:pt x="595" y="510"/>
                    </a:lnTo>
                    <a:lnTo>
                      <a:pt x="624" y="397"/>
                    </a:lnTo>
                    <a:lnTo>
                      <a:pt x="595" y="397"/>
                    </a:lnTo>
                    <a:lnTo>
                      <a:pt x="567" y="340"/>
                    </a:lnTo>
                    <a:lnTo>
                      <a:pt x="567" y="255"/>
                    </a:lnTo>
                    <a:lnTo>
                      <a:pt x="595" y="255"/>
                    </a:lnTo>
                    <a:lnTo>
                      <a:pt x="595" y="170"/>
                    </a:lnTo>
                    <a:lnTo>
                      <a:pt x="567" y="170"/>
                    </a:lnTo>
                    <a:lnTo>
                      <a:pt x="510" y="142"/>
                    </a:lnTo>
                    <a:lnTo>
                      <a:pt x="567" y="113"/>
                    </a:lnTo>
                    <a:lnTo>
                      <a:pt x="539" y="85"/>
                    </a:lnTo>
                    <a:lnTo>
                      <a:pt x="567" y="57"/>
                    </a:lnTo>
                    <a:lnTo>
                      <a:pt x="482" y="0"/>
                    </a:lnTo>
                    <a:lnTo>
                      <a:pt x="397" y="85"/>
                    </a:lnTo>
                    <a:lnTo>
                      <a:pt x="369" y="142"/>
                    </a:lnTo>
                    <a:lnTo>
                      <a:pt x="340" y="142"/>
                    </a:lnTo>
                    <a:lnTo>
                      <a:pt x="340" y="198"/>
                    </a:lnTo>
                    <a:lnTo>
                      <a:pt x="199" y="369"/>
                    </a:lnTo>
                    <a:lnTo>
                      <a:pt x="57" y="425"/>
                    </a:lnTo>
                    <a:lnTo>
                      <a:pt x="0" y="59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2351088" y="165100"/>
              <a:ext cx="5399088" cy="3375025"/>
              <a:chOff x="2351088" y="165100"/>
              <a:chExt cx="5399088" cy="3375025"/>
            </a:xfrm>
          </p:grpSpPr>
          <p:sp>
            <p:nvSpPr>
              <p:cNvPr id="20515" name="Freeform 35"/>
              <p:cNvSpPr>
                <a:spLocks/>
              </p:cNvSpPr>
              <p:nvPr/>
            </p:nvSpPr>
            <p:spPr bwMode="auto">
              <a:xfrm>
                <a:off x="6310313" y="1965325"/>
                <a:ext cx="1439863" cy="1304925"/>
              </a:xfrm>
              <a:custGeom>
                <a:avLst/>
                <a:gdLst>
                  <a:gd name="T0" fmla="*/ 907 w 907"/>
                  <a:gd name="T1" fmla="*/ 482 h 822"/>
                  <a:gd name="T2" fmla="*/ 794 w 907"/>
                  <a:gd name="T3" fmla="*/ 539 h 822"/>
                  <a:gd name="T4" fmla="*/ 794 w 907"/>
                  <a:gd name="T5" fmla="*/ 595 h 822"/>
                  <a:gd name="T6" fmla="*/ 681 w 907"/>
                  <a:gd name="T7" fmla="*/ 624 h 822"/>
                  <a:gd name="T8" fmla="*/ 567 w 907"/>
                  <a:gd name="T9" fmla="*/ 539 h 822"/>
                  <a:gd name="T10" fmla="*/ 511 w 907"/>
                  <a:gd name="T11" fmla="*/ 595 h 822"/>
                  <a:gd name="T12" fmla="*/ 511 w 907"/>
                  <a:gd name="T13" fmla="*/ 680 h 822"/>
                  <a:gd name="T14" fmla="*/ 397 w 907"/>
                  <a:gd name="T15" fmla="*/ 737 h 822"/>
                  <a:gd name="T16" fmla="*/ 312 w 907"/>
                  <a:gd name="T17" fmla="*/ 737 h 822"/>
                  <a:gd name="T18" fmla="*/ 255 w 907"/>
                  <a:gd name="T19" fmla="*/ 822 h 822"/>
                  <a:gd name="T20" fmla="*/ 170 w 907"/>
                  <a:gd name="T21" fmla="*/ 794 h 822"/>
                  <a:gd name="T22" fmla="*/ 142 w 907"/>
                  <a:gd name="T23" fmla="*/ 765 h 822"/>
                  <a:gd name="T24" fmla="*/ 199 w 907"/>
                  <a:gd name="T25" fmla="*/ 652 h 822"/>
                  <a:gd name="T26" fmla="*/ 199 w 907"/>
                  <a:gd name="T27" fmla="*/ 539 h 822"/>
                  <a:gd name="T28" fmla="*/ 29 w 907"/>
                  <a:gd name="T29" fmla="*/ 482 h 822"/>
                  <a:gd name="T30" fmla="*/ 0 w 907"/>
                  <a:gd name="T31" fmla="*/ 425 h 822"/>
                  <a:gd name="T32" fmla="*/ 85 w 907"/>
                  <a:gd name="T33" fmla="*/ 397 h 822"/>
                  <a:gd name="T34" fmla="*/ 170 w 907"/>
                  <a:gd name="T35" fmla="*/ 397 h 822"/>
                  <a:gd name="T36" fmla="*/ 199 w 907"/>
                  <a:gd name="T37" fmla="*/ 340 h 822"/>
                  <a:gd name="T38" fmla="*/ 255 w 907"/>
                  <a:gd name="T39" fmla="*/ 255 h 822"/>
                  <a:gd name="T40" fmla="*/ 312 w 907"/>
                  <a:gd name="T41" fmla="*/ 255 h 822"/>
                  <a:gd name="T42" fmla="*/ 369 w 907"/>
                  <a:gd name="T43" fmla="*/ 113 h 822"/>
                  <a:gd name="T44" fmla="*/ 482 w 907"/>
                  <a:gd name="T45" fmla="*/ 113 h 822"/>
                  <a:gd name="T46" fmla="*/ 511 w 907"/>
                  <a:gd name="T47" fmla="*/ 0 h 822"/>
                  <a:gd name="T48" fmla="*/ 624 w 907"/>
                  <a:gd name="T49" fmla="*/ 85 h 822"/>
                  <a:gd name="T50" fmla="*/ 624 w 907"/>
                  <a:gd name="T51" fmla="*/ 142 h 822"/>
                  <a:gd name="T52" fmla="*/ 822 w 907"/>
                  <a:gd name="T53" fmla="*/ 312 h 822"/>
                  <a:gd name="T54" fmla="*/ 851 w 907"/>
                  <a:gd name="T55" fmla="*/ 369 h 822"/>
                  <a:gd name="T56" fmla="*/ 907 w 907"/>
                  <a:gd name="T57" fmla="*/ 397 h 822"/>
                  <a:gd name="T58" fmla="*/ 879 w 907"/>
                  <a:gd name="T59" fmla="*/ 454 h 822"/>
                  <a:gd name="T60" fmla="*/ 907 w 907"/>
                  <a:gd name="T61" fmla="*/ 482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07" h="822">
                    <a:moveTo>
                      <a:pt x="907" y="482"/>
                    </a:moveTo>
                    <a:lnTo>
                      <a:pt x="794" y="539"/>
                    </a:lnTo>
                    <a:lnTo>
                      <a:pt x="794" y="595"/>
                    </a:lnTo>
                    <a:lnTo>
                      <a:pt x="681" y="624"/>
                    </a:lnTo>
                    <a:lnTo>
                      <a:pt x="567" y="539"/>
                    </a:lnTo>
                    <a:lnTo>
                      <a:pt x="511" y="595"/>
                    </a:lnTo>
                    <a:lnTo>
                      <a:pt x="511" y="680"/>
                    </a:lnTo>
                    <a:lnTo>
                      <a:pt x="397" y="737"/>
                    </a:lnTo>
                    <a:lnTo>
                      <a:pt x="312" y="737"/>
                    </a:lnTo>
                    <a:lnTo>
                      <a:pt x="255" y="822"/>
                    </a:lnTo>
                    <a:lnTo>
                      <a:pt x="170" y="794"/>
                    </a:lnTo>
                    <a:lnTo>
                      <a:pt x="142" y="765"/>
                    </a:lnTo>
                    <a:lnTo>
                      <a:pt x="199" y="652"/>
                    </a:lnTo>
                    <a:lnTo>
                      <a:pt x="199" y="539"/>
                    </a:lnTo>
                    <a:lnTo>
                      <a:pt x="29" y="482"/>
                    </a:lnTo>
                    <a:lnTo>
                      <a:pt x="0" y="425"/>
                    </a:lnTo>
                    <a:lnTo>
                      <a:pt x="85" y="397"/>
                    </a:lnTo>
                    <a:lnTo>
                      <a:pt x="170" y="397"/>
                    </a:lnTo>
                    <a:lnTo>
                      <a:pt x="199" y="340"/>
                    </a:lnTo>
                    <a:lnTo>
                      <a:pt x="255" y="255"/>
                    </a:lnTo>
                    <a:lnTo>
                      <a:pt x="312" y="255"/>
                    </a:lnTo>
                    <a:lnTo>
                      <a:pt x="369" y="113"/>
                    </a:lnTo>
                    <a:lnTo>
                      <a:pt x="482" y="113"/>
                    </a:lnTo>
                    <a:lnTo>
                      <a:pt x="511" y="0"/>
                    </a:lnTo>
                    <a:lnTo>
                      <a:pt x="624" y="85"/>
                    </a:lnTo>
                    <a:lnTo>
                      <a:pt x="624" y="142"/>
                    </a:lnTo>
                    <a:lnTo>
                      <a:pt x="822" y="312"/>
                    </a:lnTo>
                    <a:lnTo>
                      <a:pt x="851" y="369"/>
                    </a:lnTo>
                    <a:lnTo>
                      <a:pt x="907" y="397"/>
                    </a:lnTo>
                    <a:lnTo>
                      <a:pt x="879" y="454"/>
                    </a:lnTo>
                    <a:lnTo>
                      <a:pt x="907" y="48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6" name="Freeform 36"/>
              <p:cNvSpPr>
                <a:spLocks/>
              </p:cNvSpPr>
              <p:nvPr/>
            </p:nvSpPr>
            <p:spPr bwMode="auto">
              <a:xfrm>
                <a:off x="5995988" y="1379538"/>
                <a:ext cx="1125538" cy="1260475"/>
              </a:xfrm>
              <a:custGeom>
                <a:avLst/>
                <a:gdLst>
                  <a:gd name="T0" fmla="*/ 0 w 709"/>
                  <a:gd name="T1" fmla="*/ 624 h 794"/>
                  <a:gd name="T2" fmla="*/ 85 w 709"/>
                  <a:gd name="T3" fmla="*/ 709 h 794"/>
                  <a:gd name="T4" fmla="*/ 198 w 709"/>
                  <a:gd name="T5" fmla="*/ 794 h 794"/>
                  <a:gd name="T6" fmla="*/ 283 w 709"/>
                  <a:gd name="T7" fmla="*/ 766 h 794"/>
                  <a:gd name="T8" fmla="*/ 368 w 709"/>
                  <a:gd name="T9" fmla="*/ 766 h 794"/>
                  <a:gd name="T10" fmla="*/ 397 w 709"/>
                  <a:gd name="T11" fmla="*/ 709 h 794"/>
                  <a:gd name="T12" fmla="*/ 453 w 709"/>
                  <a:gd name="T13" fmla="*/ 624 h 794"/>
                  <a:gd name="T14" fmla="*/ 510 w 709"/>
                  <a:gd name="T15" fmla="*/ 624 h 794"/>
                  <a:gd name="T16" fmla="*/ 567 w 709"/>
                  <a:gd name="T17" fmla="*/ 482 h 794"/>
                  <a:gd name="T18" fmla="*/ 680 w 709"/>
                  <a:gd name="T19" fmla="*/ 482 h 794"/>
                  <a:gd name="T20" fmla="*/ 709 w 709"/>
                  <a:gd name="T21" fmla="*/ 369 h 794"/>
                  <a:gd name="T22" fmla="*/ 680 w 709"/>
                  <a:gd name="T23" fmla="*/ 284 h 794"/>
                  <a:gd name="T24" fmla="*/ 595 w 709"/>
                  <a:gd name="T25" fmla="*/ 256 h 794"/>
                  <a:gd name="T26" fmla="*/ 595 w 709"/>
                  <a:gd name="T27" fmla="*/ 199 h 794"/>
                  <a:gd name="T28" fmla="*/ 567 w 709"/>
                  <a:gd name="T29" fmla="*/ 199 h 794"/>
                  <a:gd name="T30" fmla="*/ 538 w 709"/>
                  <a:gd name="T31" fmla="*/ 142 h 794"/>
                  <a:gd name="T32" fmla="*/ 510 w 709"/>
                  <a:gd name="T33" fmla="*/ 171 h 794"/>
                  <a:gd name="T34" fmla="*/ 340 w 709"/>
                  <a:gd name="T35" fmla="*/ 57 h 794"/>
                  <a:gd name="T36" fmla="*/ 255 w 709"/>
                  <a:gd name="T37" fmla="*/ 0 h 794"/>
                  <a:gd name="T38" fmla="*/ 227 w 709"/>
                  <a:gd name="T39" fmla="*/ 57 h 794"/>
                  <a:gd name="T40" fmla="*/ 142 w 709"/>
                  <a:gd name="T41" fmla="*/ 85 h 794"/>
                  <a:gd name="T42" fmla="*/ 85 w 709"/>
                  <a:gd name="T43" fmla="*/ 199 h 794"/>
                  <a:gd name="T44" fmla="*/ 57 w 709"/>
                  <a:gd name="T45" fmla="*/ 284 h 794"/>
                  <a:gd name="T46" fmla="*/ 85 w 709"/>
                  <a:gd name="T47" fmla="*/ 397 h 794"/>
                  <a:gd name="T48" fmla="*/ 113 w 709"/>
                  <a:gd name="T49" fmla="*/ 397 h 794"/>
                  <a:gd name="T50" fmla="*/ 142 w 709"/>
                  <a:gd name="T51" fmla="*/ 482 h 794"/>
                  <a:gd name="T52" fmla="*/ 113 w 709"/>
                  <a:gd name="T53" fmla="*/ 482 h 794"/>
                  <a:gd name="T54" fmla="*/ 85 w 709"/>
                  <a:gd name="T55" fmla="*/ 454 h 794"/>
                  <a:gd name="T56" fmla="*/ 0 w 709"/>
                  <a:gd name="T57" fmla="*/ 539 h 794"/>
                  <a:gd name="T58" fmla="*/ 28 w 709"/>
                  <a:gd name="T59" fmla="*/ 624 h 794"/>
                  <a:gd name="T60" fmla="*/ 0 w 709"/>
                  <a:gd name="T61" fmla="*/ 62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09" h="794">
                    <a:moveTo>
                      <a:pt x="0" y="624"/>
                    </a:moveTo>
                    <a:lnTo>
                      <a:pt x="85" y="709"/>
                    </a:lnTo>
                    <a:lnTo>
                      <a:pt x="198" y="794"/>
                    </a:lnTo>
                    <a:lnTo>
                      <a:pt x="283" y="766"/>
                    </a:lnTo>
                    <a:lnTo>
                      <a:pt x="368" y="766"/>
                    </a:lnTo>
                    <a:lnTo>
                      <a:pt x="397" y="709"/>
                    </a:lnTo>
                    <a:lnTo>
                      <a:pt x="453" y="624"/>
                    </a:lnTo>
                    <a:lnTo>
                      <a:pt x="510" y="624"/>
                    </a:lnTo>
                    <a:lnTo>
                      <a:pt x="567" y="482"/>
                    </a:lnTo>
                    <a:lnTo>
                      <a:pt x="680" y="482"/>
                    </a:lnTo>
                    <a:lnTo>
                      <a:pt x="709" y="369"/>
                    </a:lnTo>
                    <a:lnTo>
                      <a:pt x="680" y="284"/>
                    </a:lnTo>
                    <a:lnTo>
                      <a:pt x="595" y="256"/>
                    </a:lnTo>
                    <a:lnTo>
                      <a:pt x="595" y="199"/>
                    </a:lnTo>
                    <a:lnTo>
                      <a:pt x="567" y="199"/>
                    </a:lnTo>
                    <a:lnTo>
                      <a:pt x="538" y="142"/>
                    </a:lnTo>
                    <a:lnTo>
                      <a:pt x="510" y="171"/>
                    </a:lnTo>
                    <a:lnTo>
                      <a:pt x="340" y="57"/>
                    </a:lnTo>
                    <a:lnTo>
                      <a:pt x="255" y="0"/>
                    </a:lnTo>
                    <a:lnTo>
                      <a:pt x="227" y="57"/>
                    </a:lnTo>
                    <a:lnTo>
                      <a:pt x="142" y="85"/>
                    </a:lnTo>
                    <a:lnTo>
                      <a:pt x="85" y="199"/>
                    </a:lnTo>
                    <a:lnTo>
                      <a:pt x="57" y="284"/>
                    </a:lnTo>
                    <a:lnTo>
                      <a:pt x="85" y="397"/>
                    </a:lnTo>
                    <a:lnTo>
                      <a:pt x="113" y="397"/>
                    </a:lnTo>
                    <a:lnTo>
                      <a:pt x="142" y="482"/>
                    </a:lnTo>
                    <a:lnTo>
                      <a:pt x="113" y="482"/>
                    </a:lnTo>
                    <a:lnTo>
                      <a:pt x="85" y="454"/>
                    </a:lnTo>
                    <a:lnTo>
                      <a:pt x="0" y="539"/>
                    </a:lnTo>
                    <a:lnTo>
                      <a:pt x="28" y="624"/>
                    </a:lnTo>
                    <a:lnTo>
                      <a:pt x="0" y="62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4" name="Freeform 64"/>
              <p:cNvSpPr>
                <a:spLocks/>
              </p:cNvSpPr>
              <p:nvPr/>
            </p:nvSpPr>
            <p:spPr bwMode="auto">
              <a:xfrm>
                <a:off x="2351088" y="165100"/>
                <a:ext cx="4049713" cy="3375025"/>
              </a:xfrm>
              <a:custGeom>
                <a:avLst/>
                <a:gdLst>
                  <a:gd name="T0" fmla="*/ 28 w 2551"/>
                  <a:gd name="T1" fmla="*/ 1814 h 2126"/>
                  <a:gd name="T2" fmla="*/ 85 w 2551"/>
                  <a:gd name="T3" fmla="*/ 1899 h 2126"/>
                  <a:gd name="T4" fmla="*/ 255 w 2551"/>
                  <a:gd name="T5" fmla="*/ 1984 h 2126"/>
                  <a:gd name="T6" fmla="*/ 510 w 2551"/>
                  <a:gd name="T7" fmla="*/ 2041 h 2126"/>
                  <a:gd name="T8" fmla="*/ 708 w 2551"/>
                  <a:gd name="T9" fmla="*/ 2013 h 2126"/>
                  <a:gd name="T10" fmla="*/ 737 w 2551"/>
                  <a:gd name="T11" fmla="*/ 2098 h 2126"/>
                  <a:gd name="T12" fmla="*/ 822 w 2551"/>
                  <a:gd name="T13" fmla="*/ 2126 h 2126"/>
                  <a:gd name="T14" fmla="*/ 935 w 2551"/>
                  <a:gd name="T15" fmla="*/ 1984 h 2126"/>
                  <a:gd name="T16" fmla="*/ 1077 w 2551"/>
                  <a:gd name="T17" fmla="*/ 1786 h 2126"/>
                  <a:gd name="T18" fmla="*/ 1190 w 2551"/>
                  <a:gd name="T19" fmla="*/ 1701 h 2126"/>
                  <a:gd name="T20" fmla="*/ 1247 w 2551"/>
                  <a:gd name="T21" fmla="*/ 1644 h 2126"/>
                  <a:gd name="T22" fmla="*/ 1304 w 2551"/>
                  <a:gd name="T23" fmla="*/ 1503 h 2126"/>
                  <a:gd name="T24" fmla="*/ 1445 w 2551"/>
                  <a:gd name="T25" fmla="*/ 1503 h 2126"/>
                  <a:gd name="T26" fmla="*/ 1615 w 2551"/>
                  <a:gd name="T27" fmla="*/ 1332 h 2126"/>
                  <a:gd name="T28" fmla="*/ 1786 w 2551"/>
                  <a:gd name="T29" fmla="*/ 1304 h 2126"/>
                  <a:gd name="T30" fmla="*/ 1842 w 2551"/>
                  <a:gd name="T31" fmla="*/ 1304 h 2126"/>
                  <a:gd name="T32" fmla="*/ 1984 w 2551"/>
                  <a:gd name="T33" fmla="*/ 1247 h 2126"/>
                  <a:gd name="T34" fmla="*/ 2041 w 2551"/>
                  <a:gd name="T35" fmla="*/ 1361 h 2126"/>
                  <a:gd name="T36" fmla="*/ 2182 w 2551"/>
                  <a:gd name="T37" fmla="*/ 1417 h 2126"/>
                  <a:gd name="T38" fmla="*/ 2324 w 2551"/>
                  <a:gd name="T39" fmla="*/ 1389 h 2126"/>
                  <a:gd name="T40" fmla="*/ 2381 w 2551"/>
                  <a:gd name="T41" fmla="*/ 1219 h 2126"/>
                  <a:gd name="T42" fmla="*/ 2438 w 2551"/>
                  <a:gd name="T43" fmla="*/ 1247 h 2126"/>
                  <a:gd name="T44" fmla="*/ 2381 w 2551"/>
                  <a:gd name="T45" fmla="*/ 1162 h 2126"/>
                  <a:gd name="T46" fmla="*/ 2438 w 2551"/>
                  <a:gd name="T47" fmla="*/ 850 h 2126"/>
                  <a:gd name="T48" fmla="*/ 2551 w 2551"/>
                  <a:gd name="T49" fmla="*/ 765 h 2126"/>
                  <a:gd name="T50" fmla="*/ 2353 w 2551"/>
                  <a:gd name="T51" fmla="*/ 709 h 2126"/>
                  <a:gd name="T52" fmla="*/ 2211 w 2551"/>
                  <a:gd name="T53" fmla="*/ 709 h 2126"/>
                  <a:gd name="T54" fmla="*/ 1871 w 2551"/>
                  <a:gd name="T55" fmla="*/ 652 h 2126"/>
                  <a:gd name="T56" fmla="*/ 1701 w 2551"/>
                  <a:gd name="T57" fmla="*/ 737 h 2126"/>
                  <a:gd name="T58" fmla="*/ 1587 w 2551"/>
                  <a:gd name="T59" fmla="*/ 765 h 2126"/>
                  <a:gd name="T60" fmla="*/ 1417 w 2551"/>
                  <a:gd name="T61" fmla="*/ 539 h 2126"/>
                  <a:gd name="T62" fmla="*/ 1332 w 2551"/>
                  <a:gd name="T63" fmla="*/ 425 h 2126"/>
                  <a:gd name="T64" fmla="*/ 1275 w 2551"/>
                  <a:gd name="T65" fmla="*/ 283 h 2126"/>
                  <a:gd name="T66" fmla="*/ 1105 w 2551"/>
                  <a:gd name="T67" fmla="*/ 227 h 2126"/>
                  <a:gd name="T68" fmla="*/ 963 w 2551"/>
                  <a:gd name="T69" fmla="*/ 283 h 2126"/>
                  <a:gd name="T70" fmla="*/ 850 w 2551"/>
                  <a:gd name="T71" fmla="*/ 198 h 2126"/>
                  <a:gd name="T72" fmla="*/ 822 w 2551"/>
                  <a:gd name="T73" fmla="*/ 57 h 2126"/>
                  <a:gd name="T74" fmla="*/ 567 w 2551"/>
                  <a:gd name="T75" fmla="*/ 0 h 2126"/>
                  <a:gd name="T76" fmla="*/ 538 w 2551"/>
                  <a:gd name="T77" fmla="*/ 340 h 2126"/>
                  <a:gd name="T78" fmla="*/ 481 w 2551"/>
                  <a:gd name="T79" fmla="*/ 539 h 2126"/>
                  <a:gd name="T80" fmla="*/ 538 w 2551"/>
                  <a:gd name="T81" fmla="*/ 652 h 2126"/>
                  <a:gd name="T82" fmla="*/ 453 w 2551"/>
                  <a:gd name="T83" fmla="*/ 936 h 2126"/>
                  <a:gd name="T84" fmla="*/ 567 w 2551"/>
                  <a:gd name="T85" fmla="*/ 1162 h 2126"/>
                  <a:gd name="T86" fmla="*/ 396 w 2551"/>
                  <a:gd name="T87" fmla="*/ 1474 h 2126"/>
                  <a:gd name="T88" fmla="*/ 226 w 2551"/>
                  <a:gd name="T89" fmla="*/ 1616 h 2126"/>
                  <a:gd name="T90" fmla="*/ 28 w 2551"/>
                  <a:gd name="T91" fmla="*/ 1729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51" h="2126">
                    <a:moveTo>
                      <a:pt x="0" y="1758"/>
                    </a:moveTo>
                    <a:lnTo>
                      <a:pt x="28" y="1814"/>
                    </a:lnTo>
                    <a:lnTo>
                      <a:pt x="56" y="1843"/>
                    </a:lnTo>
                    <a:lnTo>
                      <a:pt x="85" y="1899"/>
                    </a:lnTo>
                    <a:lnTo>
                      <a:pt x="170" y="1899"/>
                    </a:lnTo>
                    <a:lnTo>
                      <a:pt x="255" y="1984"/>
                    </a:lnTo>
                    <a:lnTo>
                      <a:pt x="396" y="2070"/>
                    </a:lnTo>
                    <a:lnTo>
                      <a:pt x="510" y="2041"/>
                    </a:lnTo>
                    <a:lnTo>
                      <a:pt x="623" y="1984"/>
                    </a:lnTo>
                    <a:lnTo>
                      <a:pt x="708" y="2013"/>
                    </a:lnTo>
                    <a:lnTo>
                      <a:pt x="680" y="2070"/>
                    </a:lnTo>
                    <a:lnTo>
                      <a:pt x="737" y="2098"/>
                    </a:lnTo>
                    <a:lnTo>
                      <a:pt x="793" y="2070"/>
                    </a:lnTo>
                    <a:lnTo>
                      <a:pt x="822" y="2126"/>
                    </a:lnTo>
                    <a:lnTo>
                      <a:pt x="878" y="2041"/>
                    </a:lnTo>
                    <a:lnTo>
                      <a:pt x="935" y="1984"/>
                    </a:lnTo>
                    <a:lnTo>
                      <a:pt x="935" y="1928"/>
                    </a:lnTo>
                    <a:lnTo>
                      <a:pt x="1077" y="1786"/>
                    </a:lnTo>
                    <a:lnTo>
                      <a:pt x="1162" y="1786"/>
                    </a:lnTo>
                    <a:lnTo>
                      <a:pt x="1190" y="1701"/>
                    </a:lnTo>
                    <a:lnTo>
                      <a:pt x="1247" y="1701"/>
                    </a:lnTo>
                    <a:lnTo>
                      <a:pt x="1247" y="1644"/>
                    </a:lnTo>
                    <a:lnTo>
                      <a:pt x="1332" y="1531"/>
                    </a:lnTo>
                    <a:lnTo>
                      <a:pt x="1304" y="1503"/>
                    </a:lnTo>
                    <a:lnTo>
                      <a:pt x="1417" y="1474"/>
                    </a:lnTo>
                    <a:lnTo>
                      <a:pt x="1445" y="1503"/>
                    </a:lnTo>
                    <a:lnTo>
                      <a:pt x="1530" y="1446"/>
                    </a:lnTo>
                    <a:lnTo>
                      <a:pt x="1615" y="1332"/>
                    </a:lnTo>
                    <a:lnTo>
                      <a:pt x="1729" y="1304"/>
                    </a:lnTo>
                    <a:lnTo>
                      <a:pt x="1786" y="1304"/>
                    </a:lnTo>
                    <a:lnTo>
                      <a:pt x="1842" y="1361"/>
                    </a:lnTo>
                    <a:lnTo>
                      <a:pt x="1842" y="1304"/>
                    </a:lnTo>
                    <a:lnTo>
                      <a:pt x="1927" y="1247"/>
                    </a:lnTo>
                    <a:lnTo>
                      <a:pt x="1984" y="1247"/>
                    </a:lnTo>
                    <a:lnTo>
                      <a:pt x="2069" y="1304"/>
                    </a:lnTo>
                    <a:lnTo>
                      <a:pt x="2041" y="1361"/>
                    </a:lnTo>
                    <a:lnTo>
                      <a:pt x="2097" y="1361"/>
                    </a:lnTo>
                    <a:lnTo>
                      <a:pt x="2182" y="1417"/>
                    </a:lnTo>
                    <a:lnTo>
                      <a:pt x="2296" y="1389"/>
                    </a:lnTo>
                    <a:lnTo>
                      <a:pt x="2324" y="1389"/>
                    </a:lnTo>
                    <a:lnTo>
                      <a:pt x="2296" y="1304"/>
                    </a:lnTo>
                    <a:lnTo>
                      <a:pt x="2381" y="1219"/>
                    </a:lnTo>
                    <a:lnTo>
                      <a:pt x="2409" y="1247"/>
                    </a:lnTo>
                    <a:lnTo>
                      <a:pt x="2438" y="1247"/>
                    </a:lnTo>
                    <a:lnTo>
                      <a:pt x="2409" y="1162"/>
                    </a:lnTo>
                    <a:lnTo>
                      <a:pt x="2381" y="1162"/>
                    </a:lnTo>
                    <a:lnTo>
                      <a:pt x="2353" y="1049"/>
                    </a:lnTo>
                    <a:lnTo>
                      <a:pt x="2438" y="850"/>
                    </a:lnTo>
                    <a:lnTo>
                      <a:pt x="2523" y="822"/>
                    </a:lnTo>
                    <a:lnTo>
                      <a:pt x="2551" y="765"/>
                    </a:lnTo>
                    <a:lnTo>
                      <a:pt x="2438" y="765"/>
                    </a:lnTo>
                    <a:lnTo>
                      <a:pt x="2353" y="709"/>
                    </a:lnTo>
                    <a:lnTo>
                      <a:pt x="2296" y="737"/>
                    </a:lnTo>
                    <a:lnTo>
                      <a:pt x="2211" y="709"/>
                    </a:lnTo>
                    <a:lnTo>
                      <a:pt x="2041" y="737"/>
                    </a:lnTo>
                    <a:lnTo>
                      <a:pt x="1871" y="652"/>
                    </a:lnTo>
                    <a:lnTo>
                      <a:pt x="1729" y="680"/>
                    </a:lnTo>
                    <a:lnTo>
                      <a:pt x="1701" y="737"/>
                    </a:lnTo>
                    <a:lnTo>
                      <a:pt x="1644" y="737"/>
                    </a:lnTo>
                    <a:lnTo>
                      <a:pt x="1587" y="765"/>
                    </a:lnTo>
                    <a:lnTo>
                      <a:pt x="1445" y="680"/>
                    </a:lnTo>
                    <a:lnTo>
                      <a:pt x="1417" y="539"/>
                    </a:lnTo>
                    <a:lnTo>
                      <a:pt x="1304" y="482"/>
                    </a:lnTo>
                    <a:lnTo>
                      <a:pt x="1332" y="425"/>
                    </a:lnTo>
                    <a:lnTo>
                      <a:pt x="1275" y="340"/>
                    </a:lnTo>
                    <a:lnTo>
                      <a:pt x="1275" y="283"/>
                    </a:lnTo>
                    <a:lnTo>
                      <a:pt x="1190" y="198"/>
                    </a:lnTo>
                    <a:lnTo>
                      <a:pt x="1105" y="227"/>
                    </a:lnTo>
                    <a:lnTo>
                      <a:pt x="1077" y="283"/>
                    </a:lnTo>
                    <a:lnTo>
                      <a:pt x="963" y="283"/>
                    </a:lnTo>
                    <a:lnTo>
                      <a:pt x="935" y="255"/>
                    </a:lnTo>
                    <a:lnTo>
                      <a:pt x="850" y="198"/>
                    </a:lnTo>
                    <a:lnTo>
                      <a:pt x="878" y="113"/>
                    </a:lnTo>
                    <a:lnTo>
                      <a:pt x="822" y="57"/>
                    </a:lnTo>
                    <a:lnTo>
                      <a:pt x="708" y="57"/>
                    </a:lnTo>
                    <a:lnTo>
                      <a:pt x="567" y="0"/>
                    </a:lnTo>
                    <a:lnTo>
                      <a:pt x="425" y="198"/>
                    </a:lnTo>
                    <a:lnTo>
                      <a:pt x="538" y="340"/>
                    </a:lnTo>
                    <a:lnTo>
                      <a:pt x="481" y="397"/>
                    </a:lnTo>
                    <a:lnTo>
                      <a:pt x="481" y="539"/>
                    </a:lnTo>
                    <a:lnTo>
                      <a:pt x="567" y="595"/>
                    </a:lnTo>
                    <a:lnTo>
                      <a:pt x="538" y="652"/>
                    </a:lnTo>
                    <a:lnTo>
                      <a:pt x="567" y="709"/>
                    </a:lnTo>
                    <a:lnTo>
                      <a:pt x="453" y="936"/>
                    </a:lnTo>
                    <a:lnTo>
                      <a:pt x="510" y="964"/>
                    </a:lnTo>
                    <a:lnTo>
                      <a:pt x="567" y="1162"/>
                    </a:lnTo>
                    <a:lnTo>
                      <a:pt x="396" y="1304"/>
                    </a:lnTo>
                    <a:lnTo>
                      <a:pt x="396" y="1474"/>
                    </a:lnTo>
                    <a:lnTo>
                      <a:pt x="311" y="1588"/>
                    </a:lnTo>
                    <a:lnTo>
                      <a:pt x="226" y="1616"/>
                    </a:lnTo>
                    <a:lnTo>
                      <a:pt x="170" y="1701"/>
                    </a:lnTo>
                    <a:lnTo>
                      <a:pt x="28" y="1729"/>
                    </a:lnTo>
                    <a:lnTo>
                      <a:pt x="0" y="175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6" name="グループ化 5"/>
            <p:cNvGrpSpPr/>
            <p:nvPr/>
          </p:nvGrpSpPr>
          <p:grpSpPr>
            <a:xfrm>
              <a:off x="279400" y="2144713"/>
              <a:ext cx="11431588" cy="7200900"/>
              <a:chOff x="279400" y="2144713"/>
              <a:chExt cx="11431588" cy="7200900"/>
            </a:xfrm>
          </p:grpSpPr>
          <p:sp>
            <p:nvSpPr>
              <p:cNvPr id="20483" name="Freeform 3"/>
              <p:cNvSpPr>
                <a:spLocks/>
              </p:cNvSpPr>
              <p:nvPr/>
            </p:nvSpPr>
            <p:spPr bwMode="auto">
              <a:xfrm>
                <a:off x="2844800" y="8401050"/>
                <a:ext cx="855663" cy="765175"/>
              </a:xfrm>
              <a:custGeom>
                <a:avLst/>
                <a:gdLst>
                  <a:gd name="T0" fmla="*/ 312 w 539"/>
                  <a:gd name="T1" fmla="*/ 57 h 482"/>
                  <a:gd name="T2" fmla="*/ 369 w 539"/>
                  <a:gd name="T3" fmla="*/ 198 h 482"/>
                  <a:gd name="T4" fmla="*/ 341 w 539"/>
                  <a:gd name="T5" fmla="*/ 255 h 482"/>
                  <a:gd name="T6" fmla="*/ 426 w 539"/>
                  <a:gd name="T7" fmla="*/ 397 h 482"/>
                  <a:gd name="T8" fmla="*/ 482 w 539"/>
                  <a:gd name="T9" fmla="*/ 397 h 482"/>
                  <a:gd name="T10" fmla="*/ 539 w 539"/>
                  <a:gd name="T11" fmla="*/ 482 h 482"/>
                  <a:gd name="T12" fmla="*/ 482 w 539"/>
                  <a:gd name="T13" fmla="*/ 482 h 482"/>
                  <a:gd name="T14" fmla="*/ 284 w 539"/>
                  <a:gd name="T15" fmla="*/ 369 h 482"/>
                  <a:gd name="T16" fmla="*/ 199 w 539"/>
                  <a:gd name="T17" fmla="*/ 255 h 482"/>
                  <a:gd name="T18" fmla="*/ 227 w 539"/>
                  <a:gd name="T19" fmla="*/ 227 h 482"/>
                  <a:gd name="T20" fmla="*/ 0 w 539"/>
                  <a:gd name="T21" fmla="*/ 0 h 482"/>
                  <a:gd name="T22" fmla="*/ 114 w 539"/>
                  <a:gd name="T23" fmla="*/ 0 h 482"/>
                  <a:gd name="T24" fmla="*/ 199 w 539"/>
                  <a:gd name="T25" fmla="*/ 57 h 482"/>
                  <a:gd name="T26" fmla="*/ 227 w 539"/>
                  <a:gd name="T27" fmla="*/ 85 h 482"/>
                  <a:gd name="T28" fmla="*/ 312 w 539"/>
                  <a:gd name="T29" fmla="*/ 57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9" h="482">
                    <a:moveTo>
                      <a:pt x="312" y="57"/>
                    </a:moveTo>
                    <a:lnTo>
                      <a:pt x="369" y="198"/>
                    </a:lnTo>
                    <a:lnTo>
                      <a:pt x="341" y="255"/>
                    </a:lnTo>
                    <a:lnTo>
                      <a:pt x="426" y="397"/>
                    </a:lnTo>
                    <a:lnTo>
                      <a:pt x="482" y="397"/>
                    </a:lnTo>
                    <a:lnTo>
                      <a:pt x="539" y="482"/>
                    </a:lnTo>
                    <a:lnTo>
                      <a:pt x="482" y="482"/>
                    </a:lnTo>
                    <a:lnTo>
                      <a:pt x="284" y="369"/>
                    </a:lnTo>
                    <a:lnTo>
                      <a:pt x="199" y="255"/>
                    </a:lnTo>
                    <a:lnTo>
                      <a:pt x="227" y="227"/>
                    </a:lnTo>
                    <a:lnTo>
                      <a:pt x="0" y="0"/>
                    </a:lnTo>
                    <a:lnTo>
                      <a:pt x="114" y="0"/>
                    </a:lnTo>
                    <a:lnTo>
                      <a:pt x="199" y="57"/>
                    </a:lnTo>
                    <a:lnTo>
                      <a:pt x="227" y="85"/>
                    </a:lnTo>
                    <a:lnTo>
                      <a:pt x="312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4" name="Freeform 4"/>
              <p:cNvSpPr>
                <a:spLocks/>
              </p:cNvSpPr>
              <p:nvPr/>
            </p:nvSpPr>
            <p:spPr bwMode="auto">
              <a:xfrm>
                <a:off x="1765300" y="8131175"/>
                <a:ext cx="1530350" cy="1035050"/>
              </a:xfrm>
              <a:custGeom>
                <a:avLst/>
                <a:gdLst>
                  <a:gd name="T0" fmla="*/ 680 w 964"/>
                  <a:gd name="T1" fmla="*/ 170 h 652"/>
                  <a:gd name="T2" fmla="*/ 595 w 964"/>
                  <a:gd name="T3" fmla="*/ 85 h 652"/>
                  <a:gd name="T4" fmla="*/ 482 w 964"/>
                  <a:gd name="T5" fmla="*/ 57 h 652"/>
                  <a:gd name="T6" fmla="*/ 454 w 964"/>
                  <a:gd name="T7" fmla="*/ 0 h 652"/>
                  <a:gd name="T8" fmla="*/ 142 w 964"/>
                  <a:gd name="T9" fmla="*/ 255 h 652"/>
                  <a:gd name="T10" fmla="*/ 28 w 964"/>
                  <a:gd name="T11" fmla="*/ 283 h 652"/>
                  <a:gd name="T12" fmla="*/ 57 w 964"/>
                  <a:gd name="T13" fmla="*/ 368 h 652"/>
                  <a:gd name="T14" fmla="*/ 0 w 964"/>
                  <a:gd name="T15" fmla="*/ 425 h 652"/>
                  <a:gd name="T16" fmla="*/ 57 w 964"/>
                  <a:gd name="T17" fmla="*/ 453 h 652"/>
                  <a:gd name="T18" fmla="*/ 28 w 964"/>
                  <a:gd name="T19" fmla="*/ 510 h 652"/>
                  <a:gd name="T20" fmla="*/ 57 w 964"/>
                  <a:gd name="T21" fmla="*/ 539 h 652"/>
                  <a:gd name="T22" fmla="*/ 170 w 964"/>
                  <a:gd name="T23" fmla="*/ 539 h 652"/>
                  <a:gd name="T24" fmla="*/ 340 w 964"/>
                  <a:gd name="T25" fmla="*/ 595 h 652"/>
                  <a:gd name="T26" fmla="*/ 454 w 964"/>
                  <a:gd name="T27" fmla="*/ 595 h 652"/>
                  <a:gd name="T28" fmla="*/ 567 w 964"/>
                  <a:gd name="T29" fmla="*/ 652 h 652"/>
                  <a:gd name="T30" fmla="*/ 765 w 964"/>
                  <a:gd name="T31" fmla="*/ 624 h 652"/>
                  <a:gd name="T32" fmla="*/ 850 w 964"/>
                  <a:gd name="T33" fmla="*/ 539 h 652"/>
                  <a:gd name="T34" fmla="*/ 964 w 964"/>
                  <a:gd name="T35" fmla="*/ 539 h 652"/>
                  <a:gd name="T36" fmla="*/ 879 w 964"/>
                  <a:gd name="T37" fmla="*/ 425 h 652"/>
                  <a:gd name="T38" fmla="*/ 907 w 964"/>
                  <a:gd name="T39" fmla="*/ 397 h 652"/>
                  <a:gd name="T40" fmla="*/ 680 w 964"/>
                  <a:gd name="T41" fmla="*/ 170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64" h="652">
                    <a:moveTo>
                      <a:pt x="680" y="170"/>
                    </a:moveTo>
                    <a:lnTo>
                      <a:pt x="595" y="85"/>
                    </a:lnTo>
                    <a:lnTo>
                      <a:pt x="482" y="57"/>
                    </a:lnTo>
                    <a:lnTo>
                      <a:pt x="454" y="0"/>
                    </a:lnTo>
                    <a:lnTo>
                      <a:pt x="142" y="255"/>
                    </a:lnTo>
                    <a:lnTo>
                      <a:pt x="28" y="283"/>
                    </a:lnTo>
                    <a:lnTo>
                      <a:pt x="57" y="368"/>
                    </a:lnTo>
                    <a:lnTo>
                      <a:pt x="0" y="425"/>
                    </a:lnTo>
                    <a:lnTo>
                      <a:pt x="57" y="453"/>
                    </a:lnTo>
                    <a:lnTo>
                      <a:pt x="28" y="510"/>
                    </a:lnTo>
                    <a:lnTo>
                      <a:pt x="57" y="539"/>
                    </a:lnTo>
                    <a:lnTo>
                      <a:pt x="170" y="539"/>
                    </a:lnTo>
                    <a:lnTo>
                      <a:pt x="340" y="595"/>
                    </a:lnTo>
                    <a:lnTo>
                      <a:pt x="454" y="595"/>
                    </a:lnTo>
                    <a:lnTo>
                      <a:pt x="567" y="652"/>
                    </a:lnTo>
                    <a:lnTo>
                      <a:pt x="765" y="624"/>
                    </a:lnTo>
                    <a:lnTo>
                      <a:pt x="850" y="539"/>
                    </a:lnTo>
                    <a:lnTo>
                      <a:pt x="964" y="539"/>
                    </a:lnTo>
                    <a:lnTo>
                      <a:pt x="879" y="425"/>
                    </a:lnTo>
                    <a:lnTo>
                      <a:pt x="907" y="397"/>
                    </a:lnTo>
                    <a:lnTo>
                      <a:pt x="680" y="17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auto">
              <a:xfrm>
                <a:off x="1090613" y="6645275"/>
                <a:ext cx="1979613" cy="1935163"/>
              </a:xfrm>
              <a:custGeom>
                <a:avLst/>
                <a:gdLst>
                  <a:gd name="T0" fmla="*/ 879 w 1247"/>
                  <a:gd name="T1" fmla="*/ 936 h 1219"/>
                  <a:gd name="T2" fmla="*/ 567 w 1247"/>
                  <a:gd name="T3" fmla="*/ 1191 h 1219"/>
                  <a:gd name="T4" fmla="*/ 453 w 1247"/>
                  <a:gd name="T5" fmla="*/ 1219 h 1219"/>
                  <a:gd name="T6" fmla="*/ 397 w 1247"/>
                  <a:gd name="T7" fmla="*/ 1134 h 1219"/>
                  <a:gd name="T8" fmla="*/ 312 w 1247"/>
                  <a:gd name="T9" fmla="*/ 1134 h 1219"/>
                  <a:gd name="T10" fmla="*/ 113 w 1247"/>
                  <a:gd name="T11" fmla="*/ 936 h 1219"/>
                  <a:gd name="T12" fmla="*/ 56 w 1247"/>
                  <a:gd name="T13" fmla="*/ 737 h 1219"/>
                  <a:gd name="T14" fmla="*/ 56 w 1247"/>
                  <a:gd name="T15" fmla="*/ 624 h 1219"/>
                  <a:gd name="T16" fmla="*/ 0 w 1247"/>
                  <a:gd name="T17" fmla="*/ 567 h 1219"/>
                  <a:gd name="T18" fmla="*/ 0 w 1247"/>
                  <a:gd name="T19" fmla="*/ 255 h 1219"/>
                  <a:gd name="T20" fmla="*/ 56 w 1247"/>
                  <a:gd name="T21" fmla="*/ 199 h 1219"/>
                  <a:gd name="T22" fmla="*/ 56 w 1247"/>
                  <a:gd name="T23" fmla="*/ 142 h 1219"/>
                  <a:gd name="T24" fmla="*/ 227 w 1247"/>
                  <a:gd name="T25" fmla="*/ 0 h 1219"/>
                  <a:gd name="T26" fmla="*/ 283 w 1247"/>
                  <a:gd name="T27" fmla="*/ 0 h 1219"/>
                  <a:gd name="T28" fmla="*/ 312 w 1247"/>
                  <a:gd name="T29" fmla="*/ 85 h 1219"/>
                  <a:gd name="T30" fmla="*/ 510 w 1247"/>
                  <a:gd name="T31" fmla="*/ 142 h 1219"/>
                  <a:gd name="T32" fmla="*/ 595 w 1247"/>
                  <a:gd name="T33" fmla="*/ 85 h 1219"/>
                  <a:gd name="T34" fmla="*/ 652 w 1247"/>
                  <a:gd name="T35" fmla="*/ 85 h 1219"/>
                  <a:gd name="T36" fmla="*/ 737 w 1247"/>
                  <a:gd name="T37" fmla="*/ 199 h 1219"/>
                  <a:gd name="T38" fmla="*/ 794 w 1247"/>
                  <a:gd name="T39" fmla="*/ 369 h 1219"/>
                  <a:gd name="T40" fmla="*/ 708 w 1247"/>
                  <a:gd name="T41" fmla="*/ 482 h 1219"/>
                  <a:gd name="T42" fmla="*/ 765 w 1247"/>
                  <a:gd name="T43" fmla="*/ 511 h 1219"/>
                  <a:gd name="T44" fmla="*/ 822 w 1247"/>
                  <a:gd name="T45" fmla="*/ 511 h 1219"/>
                  <a:gd name="T46" fmla="*/ 907 w 1247"/>
                  <a:gd name="T47" fmla="*/ 596 h 1219"/>
                  <a:gd name="T48" fmla="*/ 992 w 1247"/>
                  <a:gd name="T49" fmla="*/ 539 h 1219"/>
                  <a:gd name="T50" fmla="*/ 992 w 1247"/>
                  <a:gd name="T51" fmla="*/ 482 h 1219"/>
                  <a:gd name="T52" fmla="*/ 1105 w 1247"/>
                  <a:gd name="T53" fmla="*/ 511 h 1219"/>
                  <a:gd name="T54" fmla="*/ 1247 w 1247"/>
                  <a:gd name="T55" fmla="*/ 511 h 1219"/>
                  <a:gd name="T56" fmla="*/ 1219 w 1247"/>
                  <a:gd name="T57" fmla="*/ 652 h 1219"/>
                  <a:gd name="T58" fmla="*/ 1162 w 1247"/>
                  <a:gd name="T59" fmla="*/ 681 h 1219"/>
                  <a:gd name="T60" fmla="*/ 1105 w 1247"/>
                  <a:gd name="T61" fmla="*/ 681 h 1219"/>
                  <a:gd name="T62" fmla="*/ 935 w 1247"/>
                  <a:gd name="T63" fmla="*/ 794 h 1219"/>
                  <a:gd name="T64" fmla="*/ 907 w 1247"/>
                  <a:gd name="T65" fmla="*/ 908 h 1219"/>
                  <a:gd name="T66" fmla="*/ 935 w 1247"/>
                  <a:gd name="T67" fmla="*/ 936 h 1219"/>
                  <a:gd name="T68" fmla="*/ 879 w 1247"/>
                  <a:gd name="T69" fmla="*/ 936 h 1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47" h="1219">
                    <a:moveTo>
                      <a:pt x="879" y="936"/>
                    </a:moveTo>
                    <a:lnTo>
                      <a:pt x="567" y="1191"/>
                    </a:lnTo>
                    <a:lnTo>
                      <a:pt x="453" y="1219"/>
                    </a:lnTo>
                    <a:lnTo>
                      <a:pt x="397" y="1134"/>
                    </a:lnTo>
                    <a:lnTo>
                      <a:pt x="312" y="1134"/>
                    </a:lnTo>
                    <a:lnTo>
                      <a:pt x="113" y="936"/>
                    </a:lnTo>
                    <a:lnTo>
                      <a:pt x="56" y="737"/>
                    </a:lnTo>
                    <a:lnTo>
                      <a:pt x="56" y="624"/>
                    </a:lnTo>
                    <a:lnTo>
                      <a:pt x="0" y="567"/>
                    </a:lnTo>
                    <a:lnTo>
                      <a:pt x="0" y="255"/>
                    </a:lnTo>
                    <a:lnTo>
                      <a:pt x="56" y="199"/>
                    </a:lnTo>
                    <a:lnTo>
                      <a:pt x="56" y="142"/>
                    </a:lnTo>
                    <a:lnTo>
                      <a:pt x="227" y="0"/>
                    </a:lnTo>
                    <a:lnTo>
                      <a:pt x="283" y="0"/>
                    </a:lnTo>
                    <a:lnTo>
                      <a:pt x="312" y="85"/>
                    </a:lnTo>
                    <a:lnTo>
                      <a:pt x="510" y="142"/>
                    </a:lnTo>
                    <a:lnTo>
                      <a:pt x="595" y="85"/>
                    </a:lnTo>
                    <a:lnTo>
                      <a:pt x="652" y="85"/>
                    </a:lnTo>
                    <a:lnTo>
                      <a:pt x="737" y="199"/>
                    </a:lnTo>
                    <a:lnTo>
                      <a:pt x="794" y="369"/>
                    </a:lnTo>
                    <a:lnTo>
                      <a:pt x="708" y="482"/>
                    </a:lnTo>
                    <a:lnTo>
                      <a:pt x="765" y="511"/>
                    </a:lnTo>
                    <a:lnTo>
                      <a:pt x="822" y="511"/>
                    </a:lnTo>
                    <a:lnTo>
                      <a:pt x="907" y="596"/>
                    </a:lnTo>
                    <a:lnTo>
                      <a:pt x="992" y="539"/>
                    </a:lnTo>
                    <a:lnTo>
                      <a:pt x="992" y="482"/>
                    </a:lnTo>
                    <a:lnTo>
                      <a:pt x="1105" y="511"/>
                    </a:lnTo>
                    <a:lnTo>
                      <a:pt x="1247" y="511"/>
                    </a:lnTo>
                    <a:lnTo>
                      <a:pt x="1219" y="652"/>
                    </a:lnTo>
                    <a:lnTo>
                      <a:pt x="1162" y="681"/>
                    </a:lnTo>
                    <a:lnTo>
                      <a:pt x="1105" y="681"/>
                    </a:lnTo>
                    <a:lnTo>
                      <a:pt x="935" y="794"/>
                    </a:lnTo>
                    <a:lnTo>
                      <a:pt x="907" y="908"/>
                    </a:lnTo>
                    <a:lnTo>
                      <a:pt x="935" y="936"/>
                    </a:lnTo>
                    <a:lnTo>
                      <a:pt x="879" y="93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auto">
              <a:xfrm>
                <a:off x="1450975" y="5565775"/>
                <a:ext cx="1800225" cy="1395413"/>
              </a:xfrm>
              <a:custGeom>
                <a:avLst/>
                <a:gdLst>
                  <a:gd name="T0" fmla="*/ 510 w 1134"/>
                  <a:gd name="T1" fmla="*/ 879 h 879"/>
                  <a:gd name="T2" fmla="*/ 765 w 1134"/>
                  <a:gd name="T3" fmla="*/ 822 h 879"/>
                  <a:gd name="T4" fmla="*/ 850 w 1134"/>
                  <a:gd name="T5" fmla="*/ 765 h 879"/>
                  <a:gd name="T6" fmla="*/ 963 w 1134"/>
                  <a:gd name="T7" fmla="*/ 765 h 879"/>
                  <a:gd name="T8" fmla="*/ 1020 w 1134"/>
                  <a:gd name="T9" fmla="*/ 737 h 879"/>
                  <a:gd name="T10" fmla="*/ 1020 w 1134"/>
                  <a:gd name="T11" fmla="*/ 709 h 879"/>
                  <a:gd name="T12" fmla="*/ 1134 w 1134"/>
                  <a:gd name="T13" fmla="*/ 680 h 879"/>
                  <a:gd name="T14" fmla="*/ 1134 w 1134"/>
                  <a:gd name="T15" fmla="*/ 368 h 879"/>
                  <a:gd name="T16" fmla="*/ 1048 w 1134"/>
                  <a:gd name="T17" fmla="*/ 340 h 879"/>
                  <a:gd name="T18" fmla="*/ 1048 w 1134"/>
                  <a:gd name="T19" fmla="*/ 312 h 879"/>
                  <a:gd name="T20" fmla="*/ 992 w 1134"/>
                  <a:gd name="T21" fmla="*/ 255 h 879"/>
                  <a:gd name="T22" fmla="*/ 1020 w 1134"/>
                  <a:gd name="T23" fmla="*/ 198 h 879"/>
                  <a:gd name="T24" fmla="*/ 992 w 1134"/>
                  <a:gd name="T25" fmla="*/ 170 h 879"/>
                  <a:gd name="T26" fmla="*/ 935 w 1134"/>
                  <a:gd name="T27" fmla="*/ 170 h 879"/>
                  <a:gd name="T28" fmla="*/ 907 w 1134"/>
                  <a:gd name="T29" fmla="*/ 85 h 879"/>
                  <a:gd name="T30" fmla="*/ 935 w 1134"/>
                  <a:gd name="T31" fmla="*/ 57 h 879"/>
                  <a:gd name="T32" fmla="*/ 1048 w 1134"/>
                  <a:gd name="T33" fmla="*/ 28 h 879"/>
                  <a:gd name="T34" fmla="*/ 992 w 1134"/>
                  <a:gd name="T35" fmla="*/ 0 h 879"/>
                  <a:gd name="T36" fmla="*/ 878 w 1134"/>
                  <a:gd name="T37" fmla="*/ 0 h 879"/>
                  <a:gd name="T38" fmla="*/ 793 w 1134"/>
                  <a:gd name="T39" fmla="*/ 57 h 879"/>
                  <a:gd name="T40" fmla="*/ 680 w 1134"/>
                  <a:gd name="T41" fmla="*/ 28 h 879"/>
                  <a:gd name="T42" fmla="*/ 595 w 1134"/>
                  <a:gd name="T43" fmla="*/ 57 h 879"/>
                  <a:gd name="T44" fmla="*/ 538 w 1134"/>
                  <a:gd name="T45" fmla="*/ 57 h 879"/>
                  <a:gd name="T46" fmla="*/ 510 w 1134"/>
                  <a:gd name="T47" fmla="*/ 0 h 879"/>
                  <a:gd name="T48" fmla="*/ 453 w 1134"/>
                  <a:gd name="T49" fmla="*/ 28 h 879"/>
                  <a:gd name="T50" fmla="*/ 453 w 1134"/>
                  <a:gd name="T51" fmla="*/ 85 h 879"/>
                  <a:gd name="T52" fmla="*/ 311 w 1134"/>
                  <a:gd name="T53" fmla="*/ 113 h 879"/>
                  <a:gd name="T54" fmla="*/ 255 w 1134"/>
                  <a:gd name="T55" fmla="*/ 170 h 879"/>
                  <a:gd name="T56" fmla="*/ 283 w 1134"/>
                  <a:gd name="T57" fmla="*/ 227 h 879"/>
                  <a:gd name="T58" fmla="*/ 141 w 1134"/>
                  <a:gd name="T59" fmla="*/ 255 h 879"/>
                  <a:gd name="T60" fmla="*/ 56 w 1134"/>
                  <a:gd name="T61" fmla="*/ 425 h 879"/>
                  <a:gd name="T62" fmla="*/ 85 w 1134"/>
                  <a:gd name="T63" fmla="*/ 482 h 879"/>
                  <a:gd name="T64" fmla="*/ 0 w 1134"/>
                  <a:gd name="T65" fmla="*/ 680 h 879"/>
                  <a:gd name="T66" fmla="*/ 56 w 1134"/>
                  <a:gd name="T67" fmla="*/ 680 h 879"/>
                  <a:gd name="T68" fmla="*/ 85 w 1134"/>
                  <a:gd name="T69" fmla="*/ 765 h 879"/>
                  <a:gd name="T70" fmla="*/ 283 w 1134"/>
                  <a:gd name="T71" fmla="*/ 822 h 879"/>
                  <a:gd name="T72" fmla="*/ 368 w 1134"/>
                  <a:gd name="T73" fmla="*/ 765 h 879"/>
                  <a:gd name="T74" fmla="*/ 425 w 1134"/>
                  <a:gd name="T75" fmla="*/ 765 h 879"/>
                  <a:gd name="T76" fmla="*/ 510 w 1134"/>
                  <a:gd name="T77" fmla="*/ 879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34" h="879">
                    <a:moveTo>
                      <a:pt x="510" y="879"/>
                    </a:moveTo>
                    <a:lnTo>
                      <a:pt x="765" y="822"/>
                    </a:lnTo>
                    <a:lnTo>
                      <a:pt x="850" y="765"/>
                    </a:lnTo>
                    <a:lnTo>
                      <a:pt x="963" y="765"/>
                    </a:lnTo>
                    <a:lnTo>
                      <a:pt x="1020" y="737"/>
                    </a:lnTo>
                    <a:lnTo>
                      <a:pt x="1020" y="709"/>
                    </a:lnTo>
                    <a:lnTo>
                      <a:pt x="1134" y="680"/>
                    </a:lnTo>
                    <a:lnTo>
                      <a:pt x="1134" y="368"/>
                    </a:lnTo>
                    <a:lnTo>
                      <a:pt x="1048" y="340"/>
                    </a:lnTo>
                    <a:lnTo>
                      <a:pt x="1048" y="312"/>
                    </a:lnTo>
                    <a:lnTo>
                      <a:pt x="992" y="255"/>
                    </a:lnTo>
                    <a:lnTo>
                      <a:pt x="1020" y="198"/>
                    </a:lnTo>
                    <a:lnTo>
                      <a:pt x="992" y="170"/>
                    </a:lnTo>
                    <a:lnTo>
                      <a:pt x="935" y="170"/>
                    </a:lnTo>
                    <a:lnTo>
                      <a:pt x="907" y="85"/>
                    </a:lnTo>
                    <a:lnTo>
                      <a:pt x="935" y="57"/>
                    </a:lnTo>
                    <a:lnTo>
                      <a:pt x="1048" y="28"/>
                    </a:lnTo>
                    <a:lnTo>
                      <a:pt x="992" y="0"/>
                    </a:lnTo>
                    <a:lnTo>
                      <a:pt x="878" y="0"/>
                    </a:lnTo>
                    <a:lnTo>
                      <a:pt x="793" y="57"/>
                    </a:lnTo>
                    <a:lnTo>
                      <a:pt x="680" y="28"/>
                    </a:lnTo>
                    <a:lnTo>
                      <a:pt x="595" y="57"/>
                    </a:lnTo>
                    <a:lnTo>
                      <a:pt x="538" y="57"/>
                    </a:lnTo>
                    <a:lnTo>
                      <a:pt x="510" y="0"/>
                    </a:lnTo>
                    <a:lnTo>
                      <a:pt x="453" y="28"/>
                    </a:lnTo>
                    <a:lnTo>
                      <a:pt x="453" y="85"/>
                    </a:lnTo>
                    <a:lnTo>
                      <a:pt x="311" y="113"/>
                    </a:lnTo>
                    <a:lnTo>
                      <a:pt x="255" y="170"/>
                    </a:lnTo>
                    <a:lnTo>
                      <a:pt x="283" y="227"/>
                    </a:lnTo>
                    <a:lnTo>
                      <a:pt x="141" y="255"/>
                    </a:lnTo>
                    <a:lnTo>
                      <a:pt x="56" y="425"/>
                    </a:lnTo>
                    <a:lnTo>
                      <a:pt x="85" y="482"/>
                    </a:lnTo>
                    <a:lnTo>
                      <a:pt x="0" y="680"/>
                    </a:lnTo>
                    <a:lnTo>
                      <a:pt x="56" y="680"/>
                    </a:lnTo>
                    <a:lnTo>
                      <a:pt x="85" y="765"/>
                    </a:lnTo>
                    <a:lnTo>
                      <a:pt x="283" y="822"/>
                    </a:lnTo>
                    <a:lnTo>
                      <a:pt x="368" y="765"/>
                    </a:lnTo>
                    <a:lnTo>
                      <a:pt x="425" y="765"/>
                    </a:lnTo>
                    <a:lnTo>
                      <a:pt x="510" y="87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auto">
              <a:xfrm>
                <a:off x="3251200" y="5475288"/>
                <a:ext cx="854075" cy="765175"/>
              </a:xfrm>
              <a:custGeom>
                <a:avLst/>
                <a:gdLst>
                  <a:gd name="T0" fmla="*/ 255 w 538"/>
                  <a:gd name="T1" fmla="*/ 29 h 482"/>
                  <a:gd name="T2" fmla="*/ 340 w 538"/>
                  <a:gd name="T3" fmla="*/ 0 h 482"/>
                  <a:gd name="T4" fmla="*/ 396 w 538"/>
                  <a:gd name="T5" fmla="*/ 142 h 482"/>
                  <a:gd name="T6" fmla="*/ 453 w 538"/>
                  <a:gd name="T7" fmla="*/ 57 h 482"/>
                  <a:gd name="T8" fmla="*/ 538 w 538"/>
                  <a:gd name="T9" fmla="*/ 199 h 482"/>
                  <a:gd name="T10" fmla="*/ 481 w 538"/>
                  <a:gd name="T11" fmla="*/ 227 h 482"/>
                  <a:gd name="T12" fmla="*/ 538 w 538"/>
                  <a:gd name="T13" fmla="*/ 340 h 482"/>
                  <a:gd name="T14" fmla="*/ 453 w 538"/>
                  <a:gd name="T15" fmla="*/ 369 h 482"/>
                  <a:gd name="T16" fmla="*/ 425 w 538"/>
                  <a:gd name="T17" fmla="*/ 312 h 482"/>
                  <a:gd name="T18" fmla="*/ 340 w 538"/>
                  <a:gd name="T19" fmla="*/ 340 h 482"/>
                  <a:gd name="T20" fmla="*/ 311 w 538"/>
                  <a:gd name="T21" fmla="*/ 397 h 482"/>
                  <a:gd name="T22" fmla="*/ 226 w 538"/>
                  <a:gd name="T23" fmla="*/ 482 h 482"/>
                  <a:gd name="T24" fmla="*/ 170 w 538"/>
                  <a:gd name="T25" fmla="*/ 482 h 482"/>
                  <a:gd name="T26" fmla="*/ 113 w 538"/>
                  <a:gd name="T27" fmla="*/ 397 h 482"/>
                  <a:gd name="T28" fmla="*/ 0 w 538"/>
                  <a:gd name="T29" fmla="*/ 255 h 482"/>
                  <a:gd name="T30" fmla="*/ 141 w 538"/>
                  <a:gd name="T31" fmla="*/ 199 h 482"/>
                  <a:gd name="T32" fmla="*/ 255 w 538"/>
                  <a:gd name="T33" fmla="*/ 114 h 482"/>
                  <a:gd name="T34" fmla="*/ 255 w 538"/>
                  <a:gd name="T35" fmla="*/ 29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8" h="482">
                    <a:moveTo>
                      <a:pt x="255" y="29"/>
                    </a:moveTo>
                    <a:lnTo>
                      <a:pt x="340" y="0"/>
                    </a:lnTo>
                    <a:lnTo>
                      <a:pt x="396" y="142"/>
                    </a:lnTo>
                    <a:lnTo>
                      <a:pt x="453" y="57"/>
                    </a:lnTo>
                    <a:lnTo>
                      <a:pt x="538" y="199"/>
                    </a:lnTo>
                    <a:lnTo>
                      <a:pt x="481" y="227"/>
                    </a:lnTo>
                    <a:lnTo>
                      <a:pt x="538" y="340"/>
                    </a:lnTo>
                    <a:lnTo>
                      <a:pt x="453" y="369"/>
                    </a:lnTo>
                    <a:lnTo>
                      <a:pt x="425" y="312"/>
                    </a:lnTo>
                    <a:lnTo>
                      <a:pt x="340" y="340"/>
                    </a:lnTo>
                    <a:lnTo>
                      <a:pt x="311" y="397"/>
                    </a:lnTo>
                    <a:lnTo>
                      <a:pt x="226" y="482"/>
                    </a:lnTo>
                    <a:lnTo>
                      <a:pt x="170" y="482"/>
                    </a:lnTo>
                    <a:lnTo>
                      <a:pt x="113" y="397"/>
                    </a:lnTo>
                    <a:lnTo>
                      <a:pt x="0" y="255"/>
                    </a:lnTo>
                    <a:lnTo>
                      <a:pt x="141" y="199"/>
                    </a:lnTo>
                    <a:lnTo>
                      <a:pt x="255" y="114"/>
                    </a:lnTo>
                    <a:lnTo>
                      <a:pt x="255" y="2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auto">
              <a:xfrm>
                <a:off x="3970338" y="5430838"/>
                <a:ext cx="944563" cy="855663"/>
              </a:xfrm>
              <a:custGeom>
                <a:avLst/>
                <a:gdLst>
                  <a:gd name="T0" fmla="*/ 0 w 595"/>
                  <a:gd name="T1" fmla="*/ 85 h 539"/>
                  <a:gd name="T2" fmla="*/ 114 w 595"/>
                  <a:gd name="T3" fmla="*/ 57 h 539"/>
                  <a:gd name="T4" fmla="*/ 142 w 595"/>
                  <a:gd name="T5" fmla="*/ 0 h 539"/>
                  <a:gd name="T6" fmla="*/ 255 w 595"/>
                  <a:gd name="T7" fmla="*/ 28 h 539"/>
                  <a:gd name="T8" fmla="*/ 255 w 595"/>
                  <a:gd name="T9" fmla="*/ 85 h 539"/>
                  <a:gd name="T10" fmla="*/ 284 w 595"/>
                  <a:gd name="T11" fmla="*/ 113 h 539"/>
                  <a:gd name="T12" fmla="*/ 369 w 595"/>
                  <a:gd name="T13" fmla="*/ 85 h 539"/>
                  <a:gd name="T14" fmla="*/ 425 w 595"/>
                  <a:gd name="T15" fmla="*/ 113 h 539"/>
                  <a:gd name="T16" fmla="*/ 482 w 595"/>
                  <a:gd name="T17" fmla="*/ 85 h 539"/>
                  <a:gd name="T18" fmla="*/ 595 w 595"/>
                  <a:gd name="T19" fmla="*/ 85 h 539"/>
                  <a:gd name="T20" fmla="*/ 482 w 595"/>
                  <a:gd name="T21" fmla="*/ 170 h 539"/>
                  <a:gd name="T22" fmla="*/ 482 w 595"/>
                  <a:gd name="T23" fmla="*/ 283 h 539"/>
                  <a:gd name="T24" fmla="*/ 539 w 595"/>
                  <a:gd name="T25" fmla="*/ 283 h 539"/>
                  <a:gd name="T26" fmla="*/ 539 w 595"/>
                  <a:gd name="T27" fmla="*/ 368 h 539"/>
                  <a:gd name="T28" fmla="*/ 425 w 595"/>
                  <a:gd name="T29" fmla="*/ 453 h 539"/>
                  <a:gd name="T30" fmla="*/ 340 w 595"/>
                  <a:gd name="T31" fmla="*/ 482 h 539"/>
                  <a:gd name="T32" fmla="*/ 255 w 595"/>
                  <a:gd name="T33" fmla="*/ 482 h 539"/>
                  <a:gd name="T34" fmla="*/ 170 w 595"/>
                  <a:gd name="T35" fmla="*/ 539 h 539"/>
                  <a:gd name="T36" fmla="*/ 85 w 595"/>
                  <a:gd name="T37" fmla="*/ 453 h 539"/>
                  <a:gd name="T38" fmla="*/ 0 w 595"/>
                  <a:gd name="T39" fmla="*/ 397 h 539"/>
                  <a:gd name="T40" fmla="*/ 85 w 595"/>
                  <a:gd name="T41" fmla="*/ 368 h 539"/>
                  <a:gd name="T42" fmla="*/ 28 w 595"/>
                  <a:gd name="T43" fmla="*/ 255 h 539"/>
                  <a:gd name="T44" fmla="*/ 85 w 595"/>
                  <a:gd name="T45" fmla="*/ 227 h 539"/>
                  <a:gd name="T46" fmla="*/ 0 w 595"/>
                  <a:gd name="T47" fmla="*/ 85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95" h="539">
                    <a:moveTo>
                      <a:pt x="0" y="85"/>
                    </a:moveTo>
                    <a:lnTo>
                      <a:pt x="114" y="57"/>
                    </a:lnTo>
                    <a:lnTo>
                      <a:pt x="142" y="0"/>
                    </a:lnTo>
                    <a:lnTo>
                      <a:pt x="255" y="28"/>
                    </a:lnTo>
                    <a:lnTo>
                      <a:pt x="255" y="85"/>
                    </a:lnTo>
                    <a:lnTo>
                      <a:pt x="284" y="113"/>
                    </a:lnTo>
                    <a:lnTo>
                      <a:pt x="369" y="85"/>
                    </a:lnTo>
                    <a:lnTo>
                      <a:pt x="425" y="113"/>
                    </a:lnTo>
                    <a:lnTo>
                      <a:pt x="482" y="85"/>
                    </a:lnTo>
                    <a:lnTo>
                      <a:pt x="595" y="85"/>
                    </a:lnTo>
                    <a:lnTo>
                      <a:pt x="482" y="170"/>
                    </a:lnTo>
                    <a:lnTo>
                      <a:pt x="482" y="283"/>
                    </a:lnTo>
                    <a:lnTo>
                      <a:pt x="539" y="283"/>
                    </a:lnTo>
                    <a:lnTo>
                      <a:pt x="539" y="368"/>
                    </a:lnTo>
                    <a:lnTo>
                      <a:pt x="425" y="453"/>
                    </a:lnTo>
                    <a:lnTo>
                      <a:pt x="340" y="482"/>
                    </a:lnTo>
                    <a:lnTo>
                      <a:pt x="255" y="482"/>
                    </a:lnTo>
                    <a:lnTo>
                      <a:pt x="170" y="539"/>
                    </a:lnTo>
                    <a:lnTo>
                      <a:pt x="85" y="453"/>
                    </a:lnTo>
                    <a:lnTo>
                      <a:pt x="0" y="397"/>
                    </a:lnTo>
                    <a:lnTo>
                      <a:pt x="85" y="368"/>
                    </a:lnTo>
                    <a:lnTo>
                      <a:pt x="28" y="255"/>
                    </a:lnTo>
                    <a:lnTo>
                      <a:pt x="85" y="227"/>
                    </a:lnTo>
                    <a:lnTo>
                      <a:pt x="0" y="8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auto">
              <a:xfrm>
                <a:off x="4645025" y="6015038"/>
                <a:ext cx="495300" cy="630238"/>
              </a:xfrm>
              <a:custGeom>
                <a:avLst/>
                <a:gdLst>
                  <a:gd name="T0" fmla="*/ 114 w 312"/>
                  <a:gd name="T1" fmla="*/ 0 h 397"/>
                  <a:gd name="T2" fmla="*/ 199 w 312"/>
                  <a:gd name="T3" fmla="*/ 57 h 397"/>
                  <a:gd name="T4" fmla="*/ 199 w 312"/>
                  <a:gd name="T5" fmla="*/ 114 h 397"/>
                  <a:gd name="T6" fmla="*/ 256 w 312"/>
                  <a:gd name="T7" fmla="*/ 114 h 397"/>
                  <a:gd name="T8" fmla="*/ 312 w 312"/>
                  <a:gd name="T9" fmla="*/ 284 h 397"/>
                  <a:gd name="T10" fmla="*/ 29 w 312"/>
                  <a:gd name="T11" fmla="*/ 397 h 397"/>
                  <a:gd name="T12" fmla="*/ 29 w 312"/>
                  <a:gd name="T13" fmla="*/ 284 h 397"/>
                  <a:gd name="T14" fmla="*/ 57 w 312"/>
                  <a:gd name="T15" fmla="*/ 142 h 397"/>
                  <a:gd name="T16" fmla="*/ 0 w 312"/>
                  <a:gd name="T17" fmla="*/ 85 h 397"/>
                  <a:gd name="T18" fmla="*/ 114 w 312"/>
                  <a:gd name="T19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2" h="397">
                    <a:moveTo>
                      <a:pt x="114" y="0"/>
                    </a:moveTo>
                    <a:lnTo>
                      <a:pt x="199" y="57"/>
                    </a:lnTo>
                    <a:lnTo>
                      <a:pt x="199" y="114"/>
                    </a:lnTo>
                    <a:lnTo>
                      <a:pt x="256" y="114"/>
                    </a:lnTo>
                    <a:lnTo>
                      <a:pt x="312" y="284"/>
                    </a:lnTo>
                    <a:lnTo>
                      <a:pt x="29" y="397"/>
                    </a:lnTo>
                    <a:lnTo>
                      <a:pt x="29" y="284"/>
                    </a:lnTo>
                    <a:lnTo>
                      <a:pt x="57" y="142"/>
                    </a:lnTo>
                    <a:lnTo>
                      <a:pt x="0" y="85"/>
                    </a:lnTo>
                    <a:lnTo>
                      <a:pt x="1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auto">
              <a:xfrm>
                <a:off x="4826000" y="5880100"/>
                <a:ext cx="1214438" cy="585788"/>
              </a:xfrm>
              <a:custGeom>
                <a:avLst/>
                <a:gdLst>
                  <a:gd name="T0" fmla="*/ 198 w 765"/>
                  <a:gd name="T1" fmla="*/ 369 h 369"/>
                  <a:gd name="T2" fmla="*/ 510 w 765"/>
                  <a:gd name="T3" fmla="*/ 312 h 369"/>
                  <a:gd name="T4" fmla="*/ 709 w 765"/>
                  <a:gd name="T5" fmla="*/ 227 h 369"/>
                  <a:gd name="T6" fmla="*/ 709 w 765"/>
                  <a:gd name="T7" fmla="*/ 170 h 369"/>
                  <a:gd name="T8" fmla="*/ 765 w 765"/>
                  <a:gd name="T9" fmla="*/ 142 h 369"/>
                  <a:gd name="T10" fmla="*/ 737 w 765"/>
                  <a:gd name="T11" fmla="*/ 85 h 369"/>
                  <a:gd name="T12" fmla="*/ 652 w 765"/>
                  <a:gd name="T13" fmla="*/ 85 h 369"/>
                  <a:gd name="T14" fmla="*/ 623 w 765"/>
                  <a:gd name="T15" fmla="*/ 142 h 369"/>
                  <a:gd name="T16" fmla="*/ 567 w 765"/>
                  <a:gd name="T17" fmla="*/ 142 h 369"/>
                  <a:gd name="T18" fmla="*/ 538 w 765"/>
                  <a:gd name="T19" fmla="*/ 199 h 369"/>
                  <a:gd name="T20" fmla="*/ 482 w 765"/>
                  <a:gd name="T21" fmla="*/ 170 h 369"/>
                  <a:gd name="T22" fmla="*/ 510 w 765"/>
                  <a:gd name="T23" fmla="*/ 142 h 369"/>
                  <a:gd name="T24" fmla="*/ 425 w 765"/>
                  <a:gd name="T25" fmla="*/ 114 h 369"/>
                  <a:gd name="T26" fmla="*/ 425 w 765"/>
                  <a:gd name="T27" fmla="*/ 57 h 369"/>
                  <a:gd name="T28" fmla="*/ 283 w 765"/>
                  <a:gd name="T29" fmla="*/ 29 h 369"/>
                  <a:gd name="T30" fmla="*/ 198 w 765"/>
                  <a:gd name="T31" fmla="*/ 0 h 369"/>
                  <a:gd name="T32" fmla="*/ 113 w 765"/>
                  <a:gd name="T33" fmla="*/ 57 h 369"/>
                  <a:gd name="T34" fmla="*/ 0 w 765"/>
                  <a:gd name="T35" fmla="*/ 85 h 369"/>
                  <a:gd name="T36" fmla="*/ 85 w 765"/>
                  <a:gd name="T37" fmla="*/ 142 h 369"/>
                  <a:gd name="T38" fmla="*/ 85 w 765"/>
                  <a:gd name="T39" fmla="*/ 199 h 369"/>
                  <a:gd name="T40" fmla="*/ 142 w 765"/>
                  <a:gd name="T41" fmla="*/ 199 h 369"/>
                  <a:gd name="T42" fmla="*/ 198 w 765"/>
                  <a:gd name="T43" fmla="*/ 369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65" h="369">
                    <a:moveTo>
                      <a:pt x="198" y="369"/>
                    </a:moveTo>
                    <a:lnTo>
                      <a:pt x="510" y="312"/>
                    </a:lnTo>
                    <a:lnTo>
                      <a:pt x="709" y="227"/>
                    </a:lnTo>
                    <a:lnTo>
                      <a:pt x="709" y="170"/>
                    </a:lnTo>
                    <a:lnTo>
                      <a:pt x="765" y="142"/>
                    </a:lnTo>
                    <a:lnTo>
                      <a:pt x="737" y="85"/>
                    </a:lnTo>
                    <a:lnTo>
                      <a:pt x="652" y="85"/>
                    </a:lnTo>
                    <a:lnTo>
                      <a:pt x="623" y="142"/>
                    </a:lnTo>
                    <a:lnTo>
                      <a:pt x="567" y="142"/>
                    </a:lnTo>
                    <a:lnTo>
                      <a:pt x="538" y="199"/>
                    </a:lnTo>
                    <a:lnTo>
                      <a:pt x="482" y="170"/>
                    </a:lnTo>
                    <a:lnTo>
                      <a:pt x="510" y="142"/>
                    </a:lnTo>
                    <a:lnTo>
                      <a:pt x="425" y="114"/>
                    </a:lnTo>
                    <a:lnTo>
                      <a:pt x="425" y="57"/>
                    </a:lnTo>
                    <a:lnTo>
                      <a:pt x="283" y="29"/>
                    </a:lnTo>
                    <a:lnTo>
                      <a:pt x="198" y="0"/>
                    </a:lnTo>
                    <a:lnTo>
                      <a:pt x="113" y="57"/>
                    </a:lnTo>
                    <a:lnTo>
                      <a:pt x="0" y="85"/>
                    </a:lnTo>
                    <a:lnTo>
                      <a:pt x="85" y="142"/>
                    </a:lnTo>
                    <a:lnTo>
                      <a:pt x="85" y="199"/>
                    </a:lnTo>
                    <a:lnTo>
                      <a:pt x="142" y="199"/>
                    </a:lnTo>
                    <a:lnTo>
                      <a:pt x="198" y="36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auto">
              <a:xfrm>
                <a:off x="3386138" y="3765550"/>
                <a:ext cx="2070100" cy="1935163"/>
              </a:xfrm>
              <a:custGeom>
                <a:avLst/>
                <a:gdLst>
                  <a:gd name="T0" fmla="*/ 963 w 1304"/>
                  <a:gd name="T1" fmla="*/ 1134 h 1219"/>
                  <a:gd name="T2" fmla="*/ 850 w 1304"/>
                  <a:gd name="T3" fmla="*/ 1134 h 1219"/>
                  <a:gd name="T4" fmla="*/ 793 w 1304"/>
                  <a:gd name="T5" fmla="*/ 1162 h 1219"/>
                  <a:gd name="T6" fmla="*/ 737 w 1304"/>
                  <a:gd name="T7" fmla="*/ 1134 h 1219"/>
                  <a:gd name="T8" fmla="*/ 652 w 1304"/>
                  <a:gd name="T9" fmla="*/ 1162 h 1219"/>
                  <a:gd name="T10" fmla="*/ 623 w 1304"/>
                  <a:gd name="T11" fmla="*/ 1134 h 1219"/>
                  <a:gd name="T12" fmla="*/ 623 w 1304"/>
                  <a:gd name="T13" fmla="*/ 1077 h 1219"/>
                  <a:gd name="T14" fmla="*/ 510 w 1304"/>
                  <a:gd name="T15" fmla="*/ 1049 h 1219"/>
                  <a:gd name="T16" fmla="*/ 482 w 1304"/>
                  <a:gd name="T17" fmla="*/ 1106 h 1219"/>
                  <a:gd name="T18" fmla="*/ 368 w 1304"/>
                  <a:gd name="T19" fmla="*/ 1134 h 1219"/>
                  <a:gd name="T20" fmla="*/ 311 w 1304"/>
                  <a:gd name="T21" fmla="*/ 1219 h 1219"/>
                  <a:gd name="T22" fmla="*/ 255 w 1304"/>
                  <a:gd name="T23" fmla="*/ 1077 h 1219"/>
                  <a:gd name="T24" fmla="*/ 170 w 1304"/>
                  <a:gd name="T25" fmla="*/ 1106 h 1219"/>
                  <a:gd name="T26" fmla="*/ 141 w 1304"/>
                  <a:gd name="T27" fmla="*/ 1077 h 1219"/>
                  <a:gd name="T28" fmla="*/ 141 w 1304"/>
                  <a:gd name="T29" fmla="*/ 992 h 1219"/>
                  <a:gd name="T30" fmla="*/ 28 w 1304"/>
                  <a:gd name="T31" fmla="*/ 879 h 1219"/>
                  <a:gd name="T32" fmla="*/ 28 w 1304"/>
                  <a:gd name="T33" fmla="*/ 794 h 1219"/>
                  <a:gd name="T34" fmla="*/ 85 w 1304"/>
                  <a:gd name="T35" fmla="*/ 709 h 1219"/>
                  <a:gd name="T36" fmla="*/ 56 w 1304"/>
                  <a:gd name="T37" fmla="*/ 595 h 1219"/>
                  <a:gd name="T38" fmla="*/ 28 w 1304"/>
                  <a:gd name="T39" fmla="*/ 567 h 1219"/>
                  <a:gd name="T40" fmla="*/ 56 w 1304"/>
                  <a:gd name="T41" fmla="*/ 510 h 1219"/>
                  <a:gd name="T42" fmla="*/ 56 w 1304"/>
                  <a:gd name="T43" fmla="*/ 397 h 1219"/>
                  <a:gd name="T44" fmla="*/ 0 w 1304"/>
                  <a:gd name="T45" fmla="*/ 283 h 1219"/>
                  <a:gd name="T46" fmla="*/ 28 w 1304"/>
                  <a:gd name="T47" fmla="*/ 170 h 1219"/>
                  <a:gd name="T48" fmla="*/ 113 w 1304"/>
                  <a:gd name="T49" fmla="*/ 170 h 1219"/>
                  <a:gd name="T50" fmla="*/ 198 w 1304"/>
                  <a:gd name="T51" fmla="*/ 57 h 1219"/>
                  <a:gd name="T52" fmla="*/ 311 w 1304"/>
                  <a:gd name="T53" fmla="*/ 113 h 1219"/>
                  <a:gd name="T54" fmla="*/ 368 w 1304"/>
                  <a:gd name="T55" fmla="*/ 142 h 1219"/>
                  <a:gd name="T56" fmla="*/ 453 w 1304"/>
                  <a:gd name="T57" fmla="*/ 113 h 1219"/>
                  <a:gd name="T58" fmla="*/ 482 w 1304"/>
                  <a:gd name="T59" fmla="*/ 113 h 1219"/>
                  <a:gd name="T60" fmla="*/ 567 w 1304"/>
                  <a:gd name="T61" fmla="*/ 0 h 1219"/>
                  <a:gd name="T62" fmla="*/ 765 w 1304"/>
                  <a:gd name="T63" fmla="*/ 28 h 1219"/>
                  <a:gd name="T64" fmla="*/ 765 w 1304"/>
                  <a:gd name="T65" fmla="*/ 57 h 1219"/>
                  <a:gd name="T66" fmla="*/ 765 w 1304"/>
                  <a:gd name="T67" fmla="*/ 198 h 1219"/>
                  <a:gd name="T68" fmla="*/ 793 w 1304"/>
                  <a:gd name="T69" fmla="*/ 227 h 1219"/>
                  <a:gd name="T70" fmla="*/ 793 w 1304"/>
                  <a:gd name="T71" fmla="*/ 312 h 1219"/>
                  <a:gd name="T72" fmla="*/ 850 w 1304"/>
                  <a:gd name="T73" fmla="*/ 454 h 1219"/>
                  <a:gd name="T74" fmla="*/ 850 w 1304"/>
                  <a:gd name="T75" fmla="*/ 482 h 1219"/>
                  <a:gd name="T76" fmla="*/ 907 w 1304"/>
                  <a:gd name="T77" fmla="*/ 510 h 1219"/>
                  <a:gd name="T78" fmla="*/ 992 w 1304"/>
                  <a:gd name="T79" fmla="*/ 680 h 1219"/>
                  <a:gd name="T80" fmla="*/ 935 w 1304"/>
                  <a:gd name="T81" fmla="*/ 737 h 1219"/>
                  <a:gd name="T82" fmla="*/ 963 w 1304"/>
                  <a:gd name="T83" fmla="*/ 822 h 1219"/>
                  <a:gd name="T84" fmla="*/ 992 w 1304"/>
                  <a:gd name="T85" fmla="*/ 850 h 1219"/>
                  <a:gd name="T86" fmla="*/ 1049 w 1304"/>
                  <a:gd name="T87" fmla="*/ 794 h 1219"/>
                  <a:gd name="T88" fmla="*/ 1105 w 1304"/>
                  <a:gd name="T89" fmla="*/ 822 h 1219"/>
                  <a:gd name="T90" fmla="*/ 1190 w 1304"/>
                  <a:gd name="T91" fmla="*/ 794 h 1219"/>
                  <a:gd name="T92" fmla="*/ 1247 w 1304"/>
                  <a:gd name="T93" fmla="*/ 822 h 1219"/>
                  <a:gd name="T94" fmla="*/ 1304 w 1304"/>
                  <a:gd name="T95" fmla="*/ 850 h 1219"/>
                  <a:gd name="T96" fmla="*/ 1304 w 1304"/>
                  <a:gd name="T97" fmla="*/ 935 h 1219"/>
                  <a:gd name="T98" fmla="*/ 1219 w 1304"/>
                  <a:gd name="T99" fmla="*/ 907 h 1219"/>
                  <a:gd name="T100" fmla="*/ 1134 w 1304"/>
                  <a:gd name="T101" fmla="*/ 935 h 1219"/>
                  <a:gd name="T102" fmla="*/ 1134 w 1304"/>
                  <a:gd name="T103" fmla="*/ 1021 h 1219"/>
                  <a:gd name="T104" fmla="*/ 1077 w 1304"/>
                  <a:gd name="T105" fmla="*/ 1106 h 1219"/>
                  <a:gd name="T106" fmla="*/ 1020 w 1304"/>
                  <a:gd name="T107" fmla="*/ 1106 h 1219"/>
                  <a:gd name="T108" fmla="*/ 963 w 1304"/>
                  <a:gd name="T109" fmla="*/ 1134 h 1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04" h="1219">
                    <a:moveTo>
                      <a:pt x="963" y="1134"/>
                    </a:moveTo>
                    <a:lnTo>
                      <a:pt x="850" y="1134"/>
                    </a:lnTo>
                    <a:lnTo>
                      <a:pt x="793" y="1162"/>
                    </a:lnTo>
                    <a:lnTo>
                      <a:pt x="737" y="1134"/>
                    </a:lnTo>
                    <a:lnTo>
                      <a:pt x="652" y="1162"/>
                    </a:lnTo>
                    <a:lnTo>
                      <a:pt x="623" y="1134"/>
                    </a:lnTo>
                    <a:lnTo>
                      <a:pt x="623" y="1077"/>
                    </a:lnTo>
                    <a:lnTo>
                      <a:pt x="510" y="1049"/>
                    </a:lnTo>
                    <a:lnTo>
                      <a:pt x="482" y="1106"/>
                    </a:lnTo>
                    <a:lnTo>
                      <a:pt x="368" y="1134"/>
                    </a:lnTo>
                    <a:lnTo>
                      <a:pt x="311" y="1219"/>
                    </a:lnTo>
                    <a:lnTo>
                      <a:pt x="255" y="1077"/>
                    </a:lnTo>
                    <a:lnTo>
                      <a:pt x="170" y="1106"/>
                    </a:lnTo>
                    <a:lnTo>
                      <a:pt x="141" y="1077"/>
                    </a:lnTo>
                    <a:lnTo>
                      <a:pt x="141" y="992"/>
                    </a:lnTo>
                    <a:lnTo>
                      <a:pt x="28" y="879"/>
                    </a:lnTo>
                    <a:lnTo>
                      <a:pt x="28" y="794"/>
                    </a:lnTo>
                    <a:lnTo>
                      <a:pt x="85" y="709"/>
                    </a:lnTo>
                    <a:lnTo>
                      <a:pt x="56" y="595"/>
                    </a:lnTo>
                    <a:lnTo>
                      <a:pt x="28" y="567"/>
                    </a:lnTo>
                    <a:lnTo>
                      <a:pt x="56" y="510"/>
                    </a:lnTo>
                    <a:lnTo>
                      <a:pt x="56" y="397"/>
                    </a:lnTo>
                    <a:lnTo>
                      <a:pt x="0" y="283"/>
                    </a:lnTo>
                    <a:lnTo>
                      <a:pt x="28" y="170"/>
                    </a:lnTo>
                    <a:lnTo>
                      <a:pt x="113" y="170"/>
                    </a:lnTo>
                    <a:lnTo>
                      <a:pt x="198" y="57"/>
                    </a:lnTo>
                    <a:lnTo>
                      <a:pt x="311" y="113"/>
                    </a:lnTo>
                    <a:lnTo>
                      <a:pt x="368" y="142"/>
                    </a:lnTo>
                    <a:lnTo>
                      <a:pt x="453" y="113"/>
                    </a:lnTo>
                    <a:lnTo>
                      <a:pt x="482" y="113"/>
                    </a:lnTo>
                    <a:lnTo>
                      <a:pt x="567" y="0"/>
                    </a:lnTo>
                    <a:lnTo>
                      <a:pt x="765" y="28"/>
                    </a:lnTo>
                    <a:lnTo>
                      <a:pt x="765" y="57"/>
                    </a:lnTo>
                    <a:lnTo>
                      <a:pt x="765" y="198"/>
                    </a:lnTo>
                    <a:lnTo>
                      <a:pt x="793" y="227"/>
                    </a:lnTo>
                    <a:lnTo>
                      <a:pt x="793" y="312"/>
                    </a:lnTo>
                    <a:lnTo>
                      <a:pt x="850" y="454"/>
                    </a:lnTo>
                    <a:lnTo>
                      <a:pt x="850" y="482"/>
                    </a:lnTo>
                    <a:lnTo>
                      <a:pt x="907" y="510"/>
                    </a:lnTo>
                    <a:lnTo>
                      <a:pt x="992" y="680"/>
                    </a:lnTo>
                    <a:lnTo>
                      <a:pt x="935" y="737"/>
                    </a:lnTo>
                    <a:lnTo>
                      <a:pt x="963" y="822"/>
                    </a:lnTo>
                    <a:lnTo>
                      <a:pt x="992" y="850"/>
                    </a:lnTo>
                    <a:lnTo>
                      <a:pt x="1049" y="794"/>
                    </a:lnTo>
                    <a:lnTo>
                      <a:pt x="1105" y="822"/>
                    </a:lnTo>
                    <a:lnTo>
                      <a:pt x="1190" y="794"/>
                    </a:lnTo>
                    <a:lnTo>
                      <a:pt x="1247" y="822"/>
                    </a:lnTo>
                    <a:lnTo>
                      <a:pt x="1304" y="850"/>
                    </a:lnTo>
                    <a:lnTo>
                      <a:pt x="1304" y="935"/>
                    </a:lnTo>
                    <a:lnTo>
                      <a:pt x="1219" y="907"/>
                    </a:lnTo>
                    <a:lnTo>
                      <a:pt x="1134" y="935"/>
                    </a:lnTo>
                    <a:lnTo>
                      <a:pt x="1134" y="1021"/>
                    </a:lnTo>
                    <a:lnTo>
                      <a:pt x="1077" y="1106"/>
                    </a:lnTo>
                    <a:lnTo>
                      <a:pt x="1020" y="1106"/>
                    </a:lnTo>
                    <a:lnTo>
                      <a:pt x="963" y="113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auto">
              <a:xfrm>
                <a:off x="3656013" y="2460625"/>
                <a:ext cx="1935163" cy="1530350"/>
              </a:xfrm>
              <a:custGeom>
                <a:avLst/>
                <a:gdLst>
                  <a:gd name="T0" fmla="*/ 595 w 1219"/>
                  <a:gd name="T1" fmla="*/ 907 h 964"/>
                  <a:gd name="T2" fmla="*/ 652 w 1219"/>
                  <a:gd name="T3" fmla="*/ 850 h 964"/>
                  <a:gd name="T4" fmla="*/ 652 w 1219"/>
                  <a:gd name="T5" fmla="*/ 822 h 964"/>
                  <a:gd name="T6" fmla="*/ 737 w 1219"/>
                  <a:gd name="T7" fmla="*/ 794 h 964"/>
                  <a:gd name="T8" fmla="*/ 793 w 1219"/>
                  <a:gd name="T9" fmla="*/ 822 h 964"/>
                  <a:gd name="T10" fmla="*/ 964 w 1219"/>
                  <a:gd name="T11" fmla="*/ 794 h 964"/>
                  <a:gd name="T12" fmla="*/ 1105 w 1219"/>
                  <a:gd name="T13" fmla="*/ 822 h 964"/>
                  <a:gd name="T14" fmla="*/ 1134 w 1219"/>
                  <a:gd name="T15" fmla="*/ 794 h 964"/>
                  <a:gd name="T16" fmla="*/ 1219 w 1219"/>
                  <a:gd name="T17" fmla="*/ 680 h 964"/>
                  <a:gd name="T18" fmla="*/ 1190 w 1219"/>
                  <a:gd name="T19" fmla="*/ 595 h 964"/>
                  <a:gd name="T20" fmla="*/ 1134 w 1219"/>
                  <a:gd name="T21" fmla="*/ 595 h 964"/>
                  <a:gd name="T22" fmla="*/ 1049 w 1219"/>
                  <a:gd name="T23" fmla="*/ 482 h 964"/>
                  <a:gd name="T24" fmla="*/ 1049 w 1219"/>
                  <a:gd name="T25" fmla="*/ 425 h 964"/>
                  <a:gd name="T26" fmla="*/ 992 w 1219"/>
                  <a:gd name="T27" fmla="*/ 397 h 964"/>
                  <a:gd name="T28" fmla="*/ 992 w 1219"/>
                  <a:gd name="T29" fmla="*/ 340 h 964"/>
                  <a:gd name="T30" fmla="*/ 935 w 1219"/>
                  <a:gd name="T31" fmla="*/ 340 h 964"/>
                  <a:gd name="T32" fmla="*/ 879 w 1219"/>
                  <a:gd name="T33" fmla="*/ 283 h 964"/>
                  <a:gd name="T34" fmla="*/ 879 w 1219"/>
                  <a:gd name="T35" fmla="*/ 227 h 964"/>
                  <a:gd name="T36" fmla="*/ 850 w 1219"/>
                  <a:gd name="T37" fmla="*/ 170 h 964"/>
                  <a:gd name="T38" fmla="*/ 822 w 1219"/>
                  <a:gd name="T39" fmla="*/ 170 h 964"/>
                  <a:gd name="T40" fmla="*/ 708 w 1219"/>
                  <a:gd name="T41" fmla="*/ 0 h 964"/>
                  <a:gd name="T42" fmla="*/ 623 w 1219"/>
                  <a:gd name="T43" fmla="*/ 57 h 964"/>
                  <a:gd name="T44" fmla="*/ 595 w 1219"/>
                  <a:gd name="T45" fmla="*/ 28 h 964"/>
                  <a:gd name="T46" fmla="*/ 482 w 1219"/>
                  <a:gd name="T47" fmla="*/ 57 h 964"/>
                  <a:gd name="T48" fmla="*/ 510 w 1219"/>
                  <a:gd name="T49" fmla="*/ 85 h 964"/>
                  <a:gd name="T50" fmla="*/ 425 w 1219"/>
                  <a:gd name="T51" fmla="*/ 198 h 964"/>
                  <a:gd name="T52" fmla="*/ 425 w 1219"/>
                  <a:gd name="T53" fmla="*/ 255 h 964"/>
                  <a:gd name="T54" fmla="*/ 368 w 1219"/>
                  <a:gd name="T55" fmla="*/ 255 h 964"/>
                  <a:gd name="T56" fmla="*/ 340 w 1219"/>
                  <a:gd name="T57" fmla="*/ 340 h 964"/>
                  <a:gd name="T58" fmla="*/ 255 w 1219"/>
                  <a:gd name="T59" fmla="*/ 340 h 964"/>
                  <a:gd name="T60" fmla="*/ 113 w 1219"/>
                  <a:gd name="T61" fmla="*/ 482 h 964"/>
                  <a:gd name="T62" fmla="*/ 113 w 1219"/>
                  <a:gd name="T63" fmla="*/ 538 h 964"/>
                  <a:gd name="T64" fmla="*/ 56 w 1219"/>
                  <a:gd name="T65" fmla="*/ 595 h 964"/>
                  <a:gd name="T66" fmla="*/ 0 w 1219"/>
                  <a:gd name="T67" fmla="*/ 680 h 964"/>
                  <a:gd name="T68" fmla="*/ 56 w 1219"/>
                  <a:gd name="T69" fmla="*/ 765 h 964"/>
                  <a:gd name="T70" fmla="*/ 28 w 1219"/>
                  <a:gd name="T71" fmla="*/ 879 h 964"/>
                  <a:gd name="T72" fmla="*/ 198 w 1219"/>
                  <a:gd name="T73" fmla="*/ 964 h 964"/>
                  <a:gd name="T74" fmla="*/ 283 w 1219"/>
                  <a:gd name="T75" fmla="*/ 935 h 964"/>
                  <a:gd name="T76" fmla="*/ 312 w 1219"/>
                  <a:gd name="T77" fmla="*/ 935 h 964"/>
                  <a:gd name="T78" fmla="*/ 397 w 1219"/>
                  <a:gd name="T79" fmla="*/ 822 h 964"/>
                  <a:gd name="T80" fmla="*/ 595 w 1219"/>
                  <a:gd name="T81" fmla="*/ 850 h 964"/>
                  <a:gd name="T82" fmla="*/ 595 w 1219"/>
                  <a:gd name="T83" fmla="*/ 907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19" h="964">
                    <a:moveTo>
                      <a:pt x="595" y="907"/>
                    </a:moveTo>
                    <a:lnTo>
                      <a:pt x="652" y="850"/>
                    </a:lnTo>
                    <a:lnTo>
                      <a:pt x="652" y="822"/>
                    </a:lnTo>
                    <a:lnTo>
                      <a:pt x="737" y="794"/>
                    </a:lnTo>
                    <a:lnTo>
                      <a:pt x="793" y="822"/>
                    </a:lnTo>
                    <a:lnTo>
                      <a:pt x="964" y="794"/>
                    </a:lnTo>
                    <a:lnTo>
                      <a:pt x="1105" y="822"/>
                    </a:lnTo>
                    <a:lnTo>
                      <a:pt x="1134" y="794"/>
                    </a:lnTo>
                    <a:lnTo>
                      <a:pt x="1219" y="680"/>
                    </a:lnTo>
                    <a:lnTo>
                      <a:pt x="1190" y="595"/>
                    </a:lnTo>
                    <a:lnTo>
                      <a:pt x="1134" y="595"/>
                    </a:lnTo>
                    <a:lnTo>
                      <a:pt x="1049" y="482"/>
                    </a:lnTo>
                    <a:lnTo>
                      <a:pt x="1049" y="425"/>
                    </a:lnTo>
                    <a:lnTo>
                      <a:pt x="992" y="397"/>
                    </a:lnTo>
                    <a:lnTo>
                      <a:pt x="992" y="340"/>
                    </a:lnTo>
                    <a:lnTo>
                      <a:pt x="935" y="340"/>
                    </a:lnTo>
                    <a:lnTo>
                      <a:pt x="879" y="283"/>
                    </a:lnTo>
                    <a:lnTo>
                      <a:pt x="879" y="227"/>
                    </a:lnTo>
                    <a:lnTo>
                      <a:pt x="850" y="170"/>
                    </a:lnTo>
                    <a:lnTo>
                      <a:pt x="822" y="170"/>
                    </a:lnTo>
                    <a:lnTo>
                      <a:pt x="708" y="0"/>
                    </a:lnTo>
                    <a:lnTo>
                      <a:pt x="623" y="57"/>
                    </a:lnTo>
                    <a:lnTo>
                      <a:pt x="595" y="28"/>
                    </a:lnTo>
                    <a:lnTo>
                      <a:pt x="482" y="57"/>
                    </a:lnTo>
                    <a:lnTo>
                      <a:pt x="510" y="85"/>
                    </a:lnTo>
                    <a:lnTo>
                      <a:pt x="425" y="198"/>
                    </a:lnTo>
                    <a:lnTo>
                      <a:pt x="425" y="255"/>
                    </a:lnTo>
                    <a:lnTo>
                      <a:pt x="368" y="255"/>
                    </a:lnTo>
                    <a:lnTo>
                      <a:pt x="340" y="340"/>
                    </a:lnTo>
                    <a:lnTo>
                      <a:pt x="255" y="340"/>
                    </a:lnTo>
                    <a:lnTo>
                      <a:pt x="113" y="482"/>
                    </a:lnTo>
                    <a:lnTo>
                      <a:pt x="113" y="538"/>
                    </a:lnTo>
                    <a:lnTo>
                      <a:pt x="56" y="595"/>
                    </a:lnTo>
                    <a:lnTo>
                      <a:pt x="0" y="680"/>
                    </a:lnTo>
                    <a:lnTo>
                      <a:pt x="56" y="765"/>
                    </a:lnTo>
                    <a:lnTo>
                      <a:pt x="28" y="879"/>
                    </a:lnTo>
                    <a:lnTo>
                      <a:pt x="198" y="964"/>
                    </a:lnTo>
                    <a:lnTo>
                      <a:pt x="283" y="935"/>
                    </a:lnTo>
                    <a:lnTo>
                      <a:pt x="312" y="935"/>
                    </a:lnTo>
                    <a:lnTo>
                      <a:pt x="397" y="822"/>
                    </a:lnTo>
                    <a:lnTo>
                      <a:pt x="595" y="850"/>
                    </a:lnTo>
                    <a:lnTo>
                      <a:pt x="595" y="90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auto">
              <a:xfrm>
                <a:off x="4779963" y="2144713"/>
                <a:ext cx="1530350" cy="990600"/>
              </a:xfrm>
              <a:custGeom>
                <a:avLst/>
                <a:gdLst>
                  <a:gd name="T0" fmla="*/ 284 w 964"/>
                  <a:gd name="T1" fmla="*/ 539 h 624"/>
                  <a:gd name="T2" fmla="*/ 312 w 964"/>
                  <a:gd name="T3" fmla="*/ 454 h 624"/>
                  <a:gd name="T4" fmla="*/ 397 w 964"/>
                  <a:gd name="T5" fmla="*/ 454 h 624"/>
                  <a:gd name="T6" fmla="*/ 426 w 964"/>
                  <a:gd name="T7" fmla="*/ 397 h 624"/>
                  <a:gd name="T8" fmla="*/ 567 w 964"/>
                  <a:gd name="T9" fmla="*/ 369 h 624"/>
                  <a:gd name="T10" fmla="*/ 624 w 964"/>
                  <a:gd name="T11" fmla="*/ 454 h 624"/>
                  <a:gd name="T12" fmla="*/ 624 w 964"/>
                  <a:gd name="T13" fmla="*/ 482 h 624"/>
                  <a:gd name="T14" fmla="*/ 879 w 964"/>
                  <a:gd name="T15" fmla="*/ 624 h 624"/>
                  <a:gd name="T16" fmla="*/ 908 w 964"/>
                  <a:gd name="T17" fmla="*/ 624 h 624"/>
                  <a:gd name="T18" fmla="*/ 908 w 964"/>
                  <a:gd name="T19" fmla="*/ 511 h 624"/>
                  <a:gd name="T20" fmla="*/ 936 w 964"/>
                  <a:gd name="T21" fmla="*/ 482 h 624"/>
                  <a:gd name="T22" fmla="*/ 908 w 964"/>
                  <a:gd name="T23" fmla="*/ 397 h 624"/>
                  <a:gd name="T24" fmla="*/ 964 w 964"/>
                  <a:gd name="T25" fmla="*/ 397 h 624"/>
                  <a:gd name="T26" fmla="*/ 936 w 964"/>
                  <a:gd name="T27" fmla="*/ 341 h 624"/>
                  <a:gd name="T28" fmla="*/ 964 w 964"/>
                  <a:gd name="T29" fmla="*/ 312 h 624"/>
                  <a:gd name="T30" fmla="*/ 851 w 964"/>
                  <a:gd name="T31" fmla="*/ 227 h 624"/>
                  <a:gd name="T32" fmla="*/ 766 w 964"/>
                  <a:gd name="T33" fmla="*/ 142 h 624"/>
                  <a:gd name="T34" fmla="*/ 652 w 964"/>
                  <a:gd name="T35" fmla="*/ 170 h 624"/>
                  <a:gd name="T36" fmla="*/ 567 w 964"/>
                  <a:gd name="T37" fmla="*/ 114 h 624"/>
                  <a:gd name="T38" fmla="*/ 511 w 964"/>
                  <a:gd name="T39" fmla="*/ 114 h 624"/>
                  <a:gd name="T40" fmla="*/ 539 w 964"/>
                  <a:gd name="T41" fmla="*/ 57 h 624"/>
                  <a:gd name="T42" fmla="*/ 454 w 964"/>
                  <a:gd name="T43" fmla="*/ 0 h 624"/>
                  <a:gd name="T44" fmla="*/ 397 w 964"/>
                  <a:gd name="T45" fmla="*/ 0 h 624"/>
                  <a:gd name="T46" fmla="*/ 312 w 964"/>
                  <a:gd name="T47" fmla="*/ 57 h 624"/>
                  <a:gd name="T48" fmla="*/ 312 w 964"/>
                  <a:gd name="T49" fmla="*/ 114 h 624"/>
                  <a:gd name="T50" fmla="*/ 256 w 964"/>
                  <a:gd name="T51" fmla="*/ 57 h 624"/>
                  <a:gd name="T52" fmla="*/ 199 w 964"/>
                  <a:gd name="T53" fmla="*/ 57 h 624"/>
                  <a:gd name="T54" fmla="*/ 85 w 964"/>
                  <a:gd name="T55" fmla="*/ 85 h 624"/>
                  <a:gd name="T56" fmla="*/ 0 w 964"/>
                  <a:gd name="T57" fmla="*/ 199 h 624"/>
                  <a:gd name="T58" fmla="*/ 114 w 964"/>
                  <a:gd name="T59" fmla="*/ 369 h 624"/>
                  <a:gd name="T60" fmla="*/ 142 w 964"/>
                  <a:gd name="T61" fmla="*/ 369 h 624"/>
                  <a:gd name="T62" fmla="*/ 171 w 964"/>
                  <a:gd name="T63" fmla="*/ 426 h 624"/>
                  <a:gd name="T64" fmla="*/ 171 w 964"/>
                  <a:gd name="T65" fmla="*/ 482 h 624"/>
                  <a:gd name="T66" fmla="*/ 227 w 964"/>
                  <a:gd name="T67" fmla="*/ 539 h 624"/>
                  <a:gd name="T68" fmla="*/ 284 w 964"/>
                  <a:gd name="T69" fmla="*/ 539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4" h="624">
                    <a:moveTo>
                      <a:pt x="284" y="539"/>
                    </a:moveTo>
                    <a:lnTo>
                      <a:pt x="312" y="454"/>
                    </a:lnTo>
                    <a:lnTo>
                      <a:pt x="397" y="454"/>
                    </a:lnTo>
                    <a:lnTo>
                      <a:pt x="426" y="397"/>
                    </a:lnTo>
                    <a:lnTo>
                      <a:pt x="567" y="369"/>
                    </a:lnTo>
                    <a:lnTo>
                      <a:pt x="624" y="454"/>
                    </a:lnTo>
                    <a:lnTo>
                      <a:pt x="624" y="482"/>
                    </a:lnTo>
                    <a:lnTo>
                      <a:pt x="879" y="624"/>
                    </a:lnTo>
                    <a:lnTo>
                      <a:pt x="908" y="624"/>
                    </a:lnTo>
                    <a:lnTo>
                      <a:pt x="908" y="511"/>
                    </a:lnTo>
                    <a:lnTo>
                      <a:pt x="936" y="482"/>
                    </a:lnTo>
                    <a:lnTo>
                      <a:pt x="908" y="397"/>
                    </a:lnTo>
                    <a:lnTo>
                      <a:pt x="964" y="397"/>
                    </a:lnTo>
                    <a:lnTo>
                      <a:pt x="936" y="341"/>
                    </a:lnTo>
                    <a:lnTo>
                      <a:pt x="964" y="312"/>
                    </a:lnTo>
                    <a:lnTo>
                      <a:pt x="851" y="227"/>
                    </a:lnTo>
                    <a:lnTo>
                      <a:pt x="766" y="142"/>
                    </a:lnTo>
                    <a:lnTo>
                      <a:pt x="652" y="170"/>
                    </a:lnTo>
                    <a:lnTo>
                      <a:pt x="567" y="114"/>
                    </a:lnTo>
                    <a:lnTo>
                      <a:pt x="511" y="114"/>
                    </a:lnTo>
                    <a:lnTo>
                      <a:pt x="539" y="57"/>
                    </a:lnTo>
                    <a:lnTo>
                      <a:pt x="454" y="0"/>
                    </a:lnTo>
                    <a:lnTo>
                      <a:pt x="397" y="0"/>
                    </a:lnTo>
                    <a:lnTo>
                      <a:pt x="312" y="57"/>
                    </a:lnTo>
                    <a:lnTo>
                      <a:pt x="312" y="114"/>
                    </a:lnTo>
                    <a:lnTo>
                      <a:pt x="256" y="57"/>
                    </a:lnTo>
                    <a:lnTo>
                      <a:pt x="199" y="57"/>
                    </a:lnTo>
                    <a:lnTo>
                      <a:pt x="85" y="85"/>
                    </a:lnTo>
                    <a:lnTo>
                      <a:pt x="0" y="199"/>
                    </a:lnTo>
                    <a:lnTo>
                      <a:pt x="114" y="369"/>
                    </a:lnTo>
                    <a:lnTo>
                      <a:pt x="142" y="369"/>
                    </a:lnTo>
                    <a:lnTo>
                      <a:pt x="171" y="426"/>
                    </a:lnTo>
                    <a:lnTo>
                      <a:pt x="171" y="482"/>
                    </a:lnTo>
                    <a:lnTo>
                      <a:pt x="227" y="539"/>
                    </a:lnTo>
                    <a:lnTo>
                      <a:pt x="284" y="53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auto">
              <a:xfrm>
                <a:off x="4645025" y="3990975"/>
                <a:ext cx="1711325" cy="1304925"/>
              </a:xfrm>
              <a:custGeom>
                <a:avLst/>
                <a:gdLst>
                  <a:gd name="T0" fmla="*/ 511 w 1078"/>
                  <a:gd name="T1" fmla="*/ 708 h 822"/>
                  <a:gd name="T2" fmla="*/ 397 w 1078"/>
                  <a:gd name="T3" fmla="*/ 652 h 822"/>
                  <a:gd name="T4" fmla="*/ 312 w 1078"/>
                  <a:gd name="T5" fmla="*/ 680 h 822"/>
                  <a:gd name="T6" fmla="*/ 256 w 1078"/>
                  <a:gd name="T7" fmla="*/ 652 h 822"/>
                  <a:gd name="T8" fmla="*/ 199 w 1078"/>
                  <a:gd name="T9" fmla="*/ 708 h 822"/>
                  <a:gd name="T10" fmla="*/ 170 w 1078"/>
                  <a:gd name="T11" fmla="*/ 680 h 822"/>
                  <a:gd name="T12" fmla="*/ 142 w 1078"/>
                  <a:gd name="T13" fmla="*/ 595 h 822"/>
                  <a:gd name="T14" fmla="*/ 199 w 1078"/>
                  <a:gd name="T15" fmla="*/ 538 h 822"/>
                  <a:gd name="T16" fmla="*/ 114 w 1078"/>
                  <a:gd name="T17" fmla="*/ 368 h 822"/>
                  <a:gd name="T18" fmla="*/ 57 w 1078"/>
                  <a:gd name="T19" fmla="*/ 340 h 822"/>
                  <a:gd name="T20" fmla="*/ 57 w 1078"/>
                  <a:gd name="T21" fmla="*/ 312 h 822"/>
                  <a:gd name="T22" fmla="*/ 0 w 1078"/>
                  <a:gd name="T23" fmla="*/ 170 h 822"/>
                  <a:gd name="T24" fmla="*/ 0 w 1078"/>
                  <a:gd name="T25" fmla="*/ 85 h 822"/>
                  <a:gd name="T26" fmla="*/ 57 w 1078"/>
                  <a:gd name="T27" fmla="*/ 85 h 822"/>
                  <a:gd name="T28" fmla="*/ 85 w 1078"/>
                  <a:gd name="T29" fmla="*/ 0 h 822"/>
                  <a:gd name="T30" fmla="*/ 284 w 1078"/>
                  <a:gd name="T31" fmla="*/ 0 h 822"/>
                  <a:gd name="T32" fmla="*/ 567 w 1078"/>
                  <a:gd name="T33" fmla="*/ 113 h 822"/>
                  <a:gd name="T34" fmla="*/ 624 w 1078"/>
                  <a:gd name="T35" fmla="*/ 198 h 822"/>
                  <a:gd name="T36" fmla="*/ 709 w 1078"/>
                  <a:gd name="T37" fmla="*/ 255 h 822"/>
                  <a:gd name="T38" fmla="*/ 766 w 1078"/>
                  <a:gd name="T39" fmla="*/ 255 h 822"/>
                  <a:gd name="T40" fmla="*/ 766 w 1078"/>
                  <a:gd name="T41" fmla="*/ 198 h 822"/>
                  <a:gd name="T42" fmla="*/ 823 w 1078"/>
                  <a:gd name="T43" fmla="*/ 198 h 822"/>
                  <a:gd name="T44" fmla="*/ 879 w 1078"/>
                  <a:gd name="T45" fmla="*/ 283 h 822"/>
                  <a:gd name="T46" fmla="*/ 1021 w 1078"/>
                  <a:gd name="T47" fmla="*/ 340 h 822"/>
                  <a:gd name="T48" fmla="*/ 993 w 1078"/>
                  <a:gd name="T49" fmla="*/ 453 h 822"/>
                  <a:gd name="T50" fmla="*/ 1049 w 1078"/>
                  <a:gd name="T51" fmla="*/ 510 h 822"/>
                  <a:gd name="T52" fmla="*/ 1049 w 1078"/>
                  <a:gd name="T53" fmla="*/ 567 h 822"/>
                  <a:gd name="T54" fmla="*/ 1078 w 1078"/>
                  <a:gd name="T55" fmla="*/ 623 h 822"/>
                  <a:gd name="T56" fmla="*/ 993 w 1078"/>
                  <a:gd name="T57" fmla="*/ 737 h 822"/>
                  <a:gd name="T58" fmla="*/ 993 w 1078"/>
                  <a:gd name="T59" fmla="*/ 623 h 822"/>
                  <a:gd name="T60" fmla="*/ 936 w 1078"/>
                  <a:gd name="T61" fmla="*/ 708 h 822"/>
                  <a:gd name="T62" fmla="*/ 851 w 1078"/>
                  <a:gd name="T63" fmla="*/ 652 h 822"/>
                  <a:gd name="T64" fmla="*/ 851 w 1078"/>
                  <a:gd name="T65" fmla="*/ 680 h 822"/>
                  <a:gd name="T66" fmla="*/ 766 w 1078"/>
                  <a:gd name="T67" fmla="*/ 708 h 822"/>
                  <a:gd name="T68" fmla="*/ 709 w 1078"/>
                  <a:gd name="T69" fmla="*/ 680 h 822"/>
                  <a:gd name="T70" fmla="*/ 766 w 1078"/>
                  <a:gd name="T71" fmla="*/ 822 h 822"/>
                  <a:gd name="T72" fmla="*/ 709 w 1078"/>
                  <a:gd name="T73" fmla="*/ 793 h 822"/>
                  <a:gd name="T74" fmla="*/ 681 w 1078"/>
                  <a:gd name="T75" fmla="*/ 737 h 822"/>
                  <a:gd name="T76" fmla="*/ 596 w 1078"/>
                  <a:gd name="T77" fmla="*/ 652 h 822"/>
                  <a:gd name="T78" fmla="*/ 567 w 1078"/>
                  <a:gd name="T79" fmla="*/ 708 h 822"/>
                  <a:gd name="T80" fmla="*/ 511 w 1078"/>
                  <a:gd name="T81" fmla="*/ 708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8" h="822">
                    <a:moveTo>
                      <a:pt x="511" y="708"/>
                    </a:moveTo>
                    <a:lnTo>
                      <a:pt x="397" y="652"/>
                    </a:lnTo>
                    <a:lnTo>
                      <a:pt x="312" y="680"/>
                    </a:lnTo>
                    <a:lnTo>
                      <a:pt x="256" y="652"/>
                    </a:lnTo>
                    <a:lnTo>
                      <a:pt x="199" y="708"/>
                    </a:lnTo>
                    <a:lnTo>
                      <a:pt x="170" y="680"/>
                    </a:lnTo>
                    <a:lnTo>
                      <a:pt x="142" y="595"/>
                    </a:lnTo>
                    <a:lnTo>
                      <a:pt x="199" y="538"/>
                    </a:lnTo>
                    <a:lnTo>
                      <a:pt x="114" y="368"/>
                    </a:lnTo>
                    <a:lnTo>
                      <a:pt x="57" y="340"/>
                    </a:lnTo>
                    <a:lnTo>
                      <a:pt x="57" y="312"/>
                    </a:lnTo>
                    <a:lnTo>
                      <a:pt x="0" y="170"/>
                    </a:lnTo>
                    <a:lnTo>
                      <a:pt x="0" y="85"/>
                    </a:lnTo>
                    <a:lnTo>
                      <a:pt x="57" y="85"/>
                    </a:lnTo>
                    <a:lnTo>
                      <a:pt x="85" y="0"/>
                    </a:lnTo>
                    <a:lnTo>
                      <a:pt x="284" y="0"/>
                    </a:lnTo>
                    <a:lnTo>
                      <a:pt x="567" y="113"/>
                    </a:lnTo>
                    <a:lnTo>
                      <a:pt x="624" y="198"/>
                    </a:lnTo>
                    <a:lnTo>
                      <a:pt x="709" y="255"/>
                    </a:lnTo>
                    <a:lnTo>
                      <a:pt x="766" y="255"/>
                    </a:lnTo>
                    <a:lnTo>
                      <a:pt x="766" y="198"/>
                    </a:lnTo>
                    <a:lnTo>
                      <a:pt x="823" y="198"/>
                    </a:lnTo>
                    <a:lnTo>
                      <a:pt x="879" y="283"/>
                    </a:lnTo>
                    <a:lnTo>
                      <a:pt x="1021" y="340"/>
                    </a:lnTo>
                    <a:lnTo>
                      <a:pt x="993" y="453"/>
                    </a:lnTo>
                    <a:lnTo>
                      <a:pt x="1049" y="510"/>
                    </a:lnTo>
                    <a:lnTo>
                      <a:pt x="1049" y="567"/>
                    </a:lnTo>
                    <a:lnTo>
                      <a:pt x="1078" y="623"/>
                    </a:lnTo>
                    <a:lnTo>
                      <a:pt x="993" y="737"/>
                    </a:lnTo>
                    <a:lnTo>
                      <a:pt x="993" y="623"/>
                    </a:lnTo>
                    <a:lnTo>
                      <a:pt x="936" y="708"/>
                    </a:lnTo>
                    <a:lnTo>
                      <a:pt x="851" y="652"/>
                    </a:lnTo>
                    <a:lnTo>
                      <a:pt x="851" y="680"/>
                    </a:lnTo>
                    <a:lnTo>
                      <a:pt x="766" y="708"/>
                    </a:lnTo>
                    <a:lnTo>
                      <a:pt x="709" y="680"/>
                    </a:lnTo>
                    <a:lnTo>
                      <a:pt x="766" y="822"/>
                    </a:lnTo>
                    <a:lnTo>
                      <a:pt x="709" y="793"/>
                    </a:lnTo>
                    <a:lnTo>
                      <a:pt x="681" y="737"/>
                    </a:lnTo>
                    <a:lnTo>
                      <a:pt x="596" y="652"/>
                    </a:lnTo>
                    <a:lnTo>
                      <a:pt x="567" y="708"/>
                    </a:lnTo>
                    <a:lnTo>
                      <a:pt x="511" y="70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auto">
              <a:xfrm>
                <a:off x="4600575" y="2640013"/>
                <a:ext cx="2070100" cy="2251075"/>
              </a:xfrm>
              <a:custGeom>
                <a:avLst/>
                <a:gdLst>
                  <a:gd name="T0" fmla="*/ 1077 w 1304"/>
                  <a:gd name="T1" fmla="*/ 0 h 1418"/>
                  <a:gd name="T2" fmla="*/ 1049 w 1304"/>
                  <a:gd name="T3" fmla="*/ 29 h 1418"/>
                  <a:gd name="T4" fmla="*/ 1077 w 1304"/>
                  <a:gd name="T5" fmla="*/ 85 h 1418"/>
                  <a:gd name="T6" fmla="*/ 1021 w 1304"/>
                  <a:gd name="T7" fmla="*/ 85 h 1418"/>
                  <a:gd name="T8" fmla="*/ 1049 w 1304"/>
                  <a:gd name="T9" fmla="*/ 170 h 1418"/>
                  <a:gd name="T10" fmla="*/ 1021 w 1304"/>
                  <a:gd name="T11" fmla="*/ 199 h 1418"/>
                  <a:gd name="T12" fmla="*/ 1021 w 1304"/>
                  <a:gd name="T13" fmla="*/ 312 h 1418"/>
                  <a:gd name="T14" fmla="*/ 992 w 1304"/>
                  <a:gd name="T15" fmla="*/ 312 h 1418"/>
                  <a:gd name="T16" fmla="*/ 737 w 1304"/>
                  <a:gd name="T17" fmla="*/ 170 h 1418"/>
                  <a:gd name="T18" fmla="*/ 737 w 1304"/>
                  <a:gd name="T19" fmla="*/ 142 h 1418"/>
                  <a:gd name="T20" fmla="*/ 680 w 1304"/>
                  <a:gd name="T21" fmla="*/ 57 h 1418"/>
                  <a:gd name="T22" fmla="*/ 539 w 1304"/>
                  <a:gd name="T23" fmla="*/ 85 h 1418"/>
                  <a:gd name="T24" fmla="*/ 510 w 1304"/>
                  <a:gd name="T25" fmla="*/ 142 h 1418"/>
                  <a:gd name="T26" fmla="*/ 425 w 1304"/>
                  <a:gd name="T27" fmla="*/ 142 h 1418"/>
                  <a:gd name="T28" fmla="*/ 397 w 1304"/>
                  <a:gd name="T29" fmla="*/ 227 h 1418"/>
                  <a:gd name="T30" fmla="*/ 397 w 1304"/>
                  <a:gd name="T31" fmla="*/ 284 h 1418"/>
                  <a:gd name="T32" fmla="*/ 454 w 1304"/>
                  <a:gd name="T33" fmla="*/ 312 h 1418"/>
                  <a:gd name="T34" fmla="*/ 454 w 1304"/>
                  <a:gd name="T35" fmla="*/ 369 h 1418"/>
                  <a:gd name="T36" fmla="*/ 539 w 1304"/>
                  <a:gd name="T37" fmla="*/ 482 h 1418"/>
                  <a:gd name="T38" fmla="*/ 595 w 1304"/>
                  <a:gd name="T39" fmla="*/ 482 h 1418"/>
                  <a:gd name="T40" fmla="*/ 624 w 1304"/>
                  <a:gd name="T41" fmla="*/ 567 h 1418"/>
                  <a:gd name="T42" fmla="*/ 510 w 1304"/>
                  <a:gd name="T43" fmla="*/ 709 h 1418"/>
                  <a:gd name="T44" fmla="*/ 369 w 1304"/>
                  <a:gd name="T45" fmla="*/ 681 h 1418"/>
                  <a:gd name="T46" fmla="*/ 198 w 1304"/>
                  <a:gd name="T47" fmla="*/ 709 h 1418"/>
                  <a:gd name="T48" fmla="*/ 142 w 1304"/>
                  <a:gd name="T49" fmla="*/ 681 h 1418"/>
                  <a:gd name="T50" fmla="*/ 57 w 1304"/>
                  <a:gd name="T51" fmla="*/ 709 h 1418"/>
                  <a:gd name="T52" fmla="*/ 57 w 1304"/>
                  <a:gd name="T53" fmla="*/ 737 h 1418"/>
                  <a:gd name="T54" fmla="*/ 0 w 1304"/>
                  <a:gd name="T55" fmla="*/ 794 h 1418"/>
                  <a:gd name="T56" fmla="*/ 0 w 1304"/>
                  <a:gd name="T57" fmla="*/ 907 h 1418"/>
                  <a:gd name="T58" fmla="*/ 28 w 1304"/>
                  <a:gd name="T59" fmla="*/ 936 h 1418"/>
                  <a:gd name="T60" fmla="*/ 85 w 1304"/>
                  <a:gd name="T61" fmla="*/ 936 h 1418"/>
                  <a:gd name="T62" fmla="*/ 113 w 1304"/>
                  <a:gd name="T63" fmla="*/ 851 h 1418"/>
                  <a:gd name="T64" fmla="*/ 312 w 1304"/>
                  <a:gd name="T65" fmla="*/ 851 h 1418"/>
                  <a:gd name="T66" fmla="*/ 595 w 1304"/>
                  <a:gd name="T67" fmla="*/ 964 h 1418"/>
                  <a:gd name="T68" fmla="*/ 652 w 1304"/>
                  <a:gd name="T69" fmla="*/ 1049 h 1418"/>
                  <a:gd name="T70" fmla="*/ 737 w 1304"/>
                  <a:gd name="T71" fmla="*/ 1106 h 1418"/>
                  <a:gd name="T72" fmla="*/ 794 w 1304"/>
                  <a:gd name="T73" fmla="*/ 1106 h 1418"/>
                  <a:gd name="T74" fmla="*/ 794 w 1304"/>
                  <a:gd name="T75" fmla="*/ 1049 h 1418"/>
                  <a:gd name="T76" fmla="*/ 851 w 1304"/>
                  <a:gd name="T77" fmla="*/ 1049 h 1418"/>
                  <a:gd name="T78" fmla="*/ 907 w 1304"/>
                  <a:gd name="T79" fmla="*/ 1134 h 1418"/>
                  <a:gd name="T80" fmla="*/ 1049 w 1304"/>
                  <a:gd name="T81" fmla="*/ 1191 h 1418"/>
                  <a:gd name="T82" fmla="*/ 1021 w 1304"/>
                  <a:gd name="T83" fmla="*/ 1304 h 1418"/>
                  <a:gd name="T84" fmla="*/ 1077 w 1304"/>
                  <a:gd name="T85" fmla="*/ 1361 h 1418"/>
                  <a:gd name="T86" fmla="*/ 1134 w 1304"/>
                  <a:gd name="T87" fmla="*/ 1361 h 1418"/>
                  <a:gd name="T88" fmla="*/ 1134 w 1304"/>
                  <a:gd name="T89" fmla="*/ 1418 h 1418"/>
                  <a:gd name="T90" fmla="*/ 1247 w 1304"/>
                  <a:gd name="T91" fmla="*/ 1389 h 1418"/>
                  <a:gd name="T92" fmla="*/ 1247 w 1304"/>
                  <a:gd name="T93" fmla="*/ 1333 h 1418"/>
                  <a:gd name="T94" fmla="*/ 1191 w 1304"/>
                  <a:gd name="T95" fmla="*/ 1219 h 1418"/>
                  <a:gd name="T96" fmla="*/ 1276 w 1304"/>
                  <a:gd name="T97" fmla="*/ 992 h 1418"/>
                  <a:gd name="T98" fmla="*/ 1219 w 1304"/>
                  <a:gd name="T99" fmla="*/ 907 h 1418"/>
                  <a:gd name="T100" fmla="*/ 1219 w 1304"/>
                  <a:gd name="T101" fmla="*/ 794 h 1418"/>
                  <a:gd name="T102" fmla="*/ 1304 w 1304"/>
                  <a:gd name="T103" fmla="*/ 709 h 1418"/>
                  <a:gd name="T104" fmla="*/ 1304 w 1304"/>
                  <a:gd name="T105" fmla="*/ 596 h 1418"/>
                  <a:gd name="T106" fmla="*/ 1247 w 1304"/>
                  <a:gd name="T107" fmla="*/ 369 h 1418"/>
                  <a:gd name="T108" fmla="*/ 1219 w 1304"/>
                  <a:gd name="T109" fmla="*/ 340 h 1418"/>
                  <a:gd name="T110" fmla="*/ 1276 w 1304"/>
                  <a:gd name="T111" fmla="*/ 227 h 1418"/>
                  <a:gd name="T112" fmla="*/ 1276 w 1304"/>
                  <a:gd name="T113" fmla="*/ 114 h 1418"/>
                  <a:gd name="T114" fmla="*/ 1106 w 1304"/>
                  <a:gd name="T115" fmla="*/ 57 h 1418"/>
                  <a:gd name="T116" fmla="*/ 1077 w 1304"/>
                  <a:gd name="T117" fmla="*/ 0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04" h="1418">
                    <a:moveTo>
                      <a:pt x="1077" y="0"/>
                    </a:moveTo>
                    <a:lnTo>
                      <a:pt x="1049" y="29"/>
                    </a:lnTo>
                    <a:lnTo>
                      <a:pt x="1077" y="85"/>
                    </a:lnTo>
                    <a:lnTo>
                      <a:pt x="1021" y="85"/>
                    </a:lnTo>
                    <a:lnTo>
                      <a:pt x="1049" y="170"/>
                    </a:lnTo>
                    <a:lnTo>
                      <a:pt x="1021" y="199"/>
                    </a:lnTo>
                    <a:lnTo>
                      <a:pt x="1021" y="312"/>
                    </a:lnTo>
                    <a:lnTo>
                      <a:pt x="992" y="312"/>
                    </a:lnTo>
                    <a:lnTo>
                      <a:pt x="737" y="170"/>
                    </a:lnTo>
                    <a:lnTo>
                      <a:pt x="737" y="142"/>
                    </a:lnTo>
                    <a:lnTo>
                      <a:pt x="680" y="57"/>
                    </a:lnTo>
                    <a:lnTo>
                      <a:pt x="539" y="85"/>
                    </a:lnTo>
                    <a:lnTo>
                      <a:pt x="510" y="142"/>
                    </a:lnTo>
                    <a:lnTo>
                      <a:pt x="425" y="142"/>
                    </a:lnTo>
                    <a:lnTo>
                      <a:pt x="397" y="227"/>
                    </a:lnTo>
                    <a:lnTo>
                      <a:pt x="397" y="284"/>
                    </a:lnTo>
                    <a:lnTo>
                      <a:pt x="454" y="312"/>
                    </a:lnTo>
                    <a:lnTo>
                      <a:pt x="454" y="369"/>
                    </a:lnTo>
                    <a:lnTo>
                      <a:pt x="539" y="482"/>
                    </a:lnTo>
                    <a:lnTo>
                      <a:pt x="595" y="482"/>
                    </a:lnTo>
                    <a:lnTo>
                      <a:pt x="624" y="567"/>
                    </a:lnTo>
                    <a:lnTo>
                      <a:pt x="510" y="709"/>
                    </a:lnTo>
                    <a:lnTo>
                      <a:pt x="369" y="681"/>
                    </a:lnTo>
                    <a:lnTo>
                      <a:pt x="198" y="709"/>
                    </a:lnTo>
                    <a:lnTo>
                      <a:pt x="142" y="681"/>
                    </a:lnTo>
                    <a:lnTo>
                      <a:pt x="57" y="709"/>
                    </a:lnTo>
                    <a:lnTo>
                      <a:pt x="57" y="737"/>
                    </a:lnTo>
                    <a:lnTo>
                      <a:pt x="0" y="794"/>
                    </a:lnTo>
                    <a:lnTo>
                      <a:pt x="0" y="907"/>
                    </a:lnTo>
                    <a:lnTo>
                      <a:pt x="28" y="936"/>
                    </a:lnTo>
                    <a:lnTo>
                      <a:pt x="85" y="936"/>
                    </a:lnTo>
                    <a:lnTo>
                      <a:pt x="113" y="851"/>
                    </a:lnTo>
                    <a:lnTo>
                      <a:pt x="312" y="851"/>
                    </a:lnTo>
                    <a:lnTo>
                      <a:pt x="595" y="964"/>
                    </a:lnTo>
                    <a:lnTo>
                      <a:pt x="652" y="1049"/>
                    </a:lnTo>
                    <a:lnTo>
                      <a:pt x="737" y="1106"/>
                    </a:lnTo>
                    <a:lnTo>
                      <a:pt x="794" y="1106"/>
                    </a:lnTo>
                    <a:lnTo>
                      <a:pt x="794" y="1049"/>
                    </a:lnTo>
                    <a:lnTo>
                      <a:pt x="851" y="1049"/>
                    </a:lnTo>
                    <a:lnTo>
                      <a:pt x="907" y="1134"/>
                    </a:lnTo>
                    <a:lnTo>
                      <a:pt x="1049" y="1191"/>
                    </a:lnTo>
                    <a:lnTo>
                      <a:pt x="1021" y="1304"/>
                    </a:lnTo>
                    <a:lnTo>
                      <a:pt x="1077" y="1361"/>
                    </a:lnTo>
                    <a:lnTo>
                      <a:pt x="1134" y="1361"/>
                    </a:lnTo>
                    <a:lnTo>
                      <a:pt x="1134" y="1418"/>
                    </a:lnTo>
                    <a:lnTo>
                      <a:pt x="1247" y="1389"/>
                    </a:lnTo>
                    <a:lnTo>
                      <a:pt x="1247" y="1333"/>
                    </a:lnTo>
                    <a:lnTo>
                      <a:pt x="1191" y="1219"/>
                    </a:lnTo>
                    <a:lnTo>
                      <a:pt x="1276" y="992"/>
                    </a:lnTo>
                    <a:lnTo>
                      <a:pt x="1219" y="907"/>
                    </a:lnTo>
                    <a:lnTo>
                      <a:pt x="1219" y="794"/>
                    </a:lnTo>
                    <a:lnTo>
                      <a:pt x="1304" y="709"/>
                    </a:lnTo>
                    <a:lnTo>
                      <a:pt x="1304" y="596"/>
                    </a:lnTo>
                    <a:lnTo>
                      <a:pt x="1247" y="369"/>
                    </a:lnTo>
                    <a:lnTo>
                      <a:pt x="1219" y="340"/>
                    </a:lnTo>
                    <a:lnTo>
                      <a:pt x="1276" y="227"/>
                    </a:lnTo>
                    <a:lnTo>
                      <a:pt x="1276" y="114"/>
                    </a:lnTo>
                    <a:lnTo>
                      <a:pt x="1106" y="57"/>
                    </a:lnTo>
                    <a:lnTo>
                      <a:pt x="107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auto">
              <a:xfrm>
                <a:off x="4735513" y="4800600"/>
                <a:ext cx="1844675" cy="1439863"/>
              </a:xfrm>
              <a:custGeom>
                <a:avLst/>
                <a:gdLst>
                  <a:gd name="T0" fmla="*/ 1162 w 1162"/>
                  <a:gd name="T1" fmla="*/ 28 h 907"/>
                  <a:gd name="T2" fmla="*/ 1049 w 1162"/>
                  <a:gd name="T3" fmla="*/ 57 h 907"/>
                  <a:gd name="T4" fmla="*/ 1049 w 1162"/>
                  <a:gd name="T5" fmla="*/ 0 h 907"/>
                  <a:gd name="T6" fmla="*/ 992 w 1162"/>
                  <a:gd name="T7" fmla="*/ 0 h 907"/>
                  <a:gd name="T8" fmla="*/ 992 w 1162"/>
                  <a:gd name="T9" fmla="*/ 57 h 907"/>
                  <a:gd name="T10" fmla="*/ 1021 w 1162"/>
                  <a:gd name="T11" fmla="*/ 113 h 907"/>
                  <a:gd name="T12" fmla="*/ 936 w 1162"/>
                  <a:gd name="T13" fmla="*/ 227 h 907"/>
                  <a:gd name="T14" fmla="*/ 936 w 1162"/>
                  <a:gd name="T15" fmla="*/ 113 h 907"/>
                  <a:gd name="T16" fmla="*/ 879 w 1162"/>
                  <a:gd name="T17" fmla="*/ 198 h 907"/>
                  <a:gd name="T18" fmla="*/ 794 w 1162"/>
                  <a:gd name="T19" fmla="*/ 142 h 907"/>
                  <a:gd name="T20" fmla="*/ 794 w 1162"/>
                  <a:gd name="T21" fmla="*/ 170 h 907"/>
                  <a:gd name="T22" fmla="*/ 709 w 1162"/>
                  <a:gd name="T23" fmla="*/ 198 h 907"/>
                  <a:gd name="T24" fmla="*/ 652 w 1162"/>
                  <a:gd name="T25" fmla="*/ 170 h 907"/>
                  <a:gd name="T26" fmla="*/ 709 w 1162"/>
                  <a:gd name="T27" fmla="*/ 312 h 907"/>
                  <a:gd name="T28" fmla="*/ 652 w 1162"/>
                  <a:gd name="T29" fmla="*/ 283 h 907"/>
                  <a:gd name="T30" fmla="*/ 624 w 1162"/>
                  <a:gd name="T31" fmla="*/ 227 h 907"/>
                  <a:gd name="T32" fmla="*/ 539 w 1162"/>
                  <a:gd name="T33" fmla="*/ 142 h 907"/>
                  <a:gd name="T34" fmla="*/ 510 w 1162"/>
                  <a:gd name="T35" fmla="*/ 198 h 907"/>
                  <a:gd name="T36" fmla="*/ 454 w 1162"/>
                  <a:gd name="T37" fmla="*/ 198 h 907"/>
                  <a:gd name="T38" fmla="*/ 454 w 1162"/>
                  <a:gd name="T39" fmla="*/ 283 h 907"/>
                  <a:gd name="T40" fmla="*/ 369 w 1162"/>
                  <a:gd name="T41" fmla="*/ 255 h 907"/>
                  <a:gd name="T42" fmla="*/ 284 w 1162"/>
                  <a:gd name="T43" fmla="*/ 283 h 907"/>
                  <a:gd name="T44" fmla="*/ 284 w 1162"/>
                  <a:gd name="T45" fmla="*/ 369 h 907"/>
                  <a:gd name="T46" fmla="*/ 227 w 1162"/>
                  <a:gd name="T47" fmla="*/ 454 h 907"/>
                  <a:gd name="T48" fmla="*/ 170 w 1162"/>
                  <a:gd name="T49" fmla="*/ 454 h 907"/>
                  <a:gd name="T50" fmla="*/ 0 w 1162"/>
                  <a:gd name="T51" fmla="*/ 567 h 907"/>
                  <a:gd name="T52" fmla="*/ 0 w 1162"/>
                  <a:gd name="T53" fmla="*/ 680 h 907"/>
                  <a:gd name="T54" fmla="*/ 57 w 1162"/>
                  <a:gd name="T55" fmla="*/ 680 h 907"/>
                  <a:gd name="T56" fmla="*/ 57 w 1162"/>
                  <a:gd name="T57" fmla="*/ 765 h 907"/>
                  <a:gd name="T58" fmla="*/ 170 w 1162"/>
                  <a:gd name="T59" fmla="*/ 737 h 907"/>
                  <a:gd name="T60" fmla="*/ 255 w 1162"/>
                  <a:gd name="T61" fmla="*/ 680 h 907"/>
                  <a:gd name="T62" fmla="*/ 340 w 1162"/>
                  <a:gd name="T63" fmla="*/ 709 h 907"/>
                  <a:gd name="T64" fmla="*/ 482 w 1162"/>
                  <a:gd name="T65" fmla="*/ 737 h 907"/>
                  <a:gd name="T66" fmla="*/ 482 w 1162"/>
                  <a:gd name="T67" fmla="*/ 794 h 907"/>
                  <a:gd name="T68" fmla="*/ 567 w 1162"/>
                  <a:gd name="T69" fmla="*/ 822 h 907"/>
                  <a:gd name="T70" fmla="*/ 539 w 1162"/>
                  <a:gd name="T71" fmla="*/ 850 h 907"/>
                  <a:gd name="T72" fmla="*/ 595 w 1162"/>
                  <a:gd name="T73" fmla="*/ 879 h 907"/>
                  <a:gd name="T74" fmla="*/ 624 w 1162"/>
                  <a:gd name="T75" fmla="*/ 822 h 907"/>
                  <a:gd name="T76" fmla="*/ 680 w 1162"/>
                  <a:gd name="T77" fmla="*/ 822 h 907"/>
                  <a:gd name="T78" fmla="*/ 709 w 1162"/>
                  <a:gd name="T79" fmla="*/ 765 h 907"/>
                  <a:gd name="T80" fmla="*/ 794 w 1162"/>
                  <a:gd name="T81" fmla="*/ 765 h 907"/>
                  <a:gd name="T82" fmla="*/ 822 w 1162"/>
                  <a:gd name="T83" fmla="*/ 822 h 907"/>
                  <a:gd name="T84" fmla="*/ 766 w 1162"/>
                  <a:gd name="T85" fmla="*/ 850 h 907"/>
                  <a:gd name="T86" fmla="*/ 766 w 1162"/>
                  <a:gd name="T87" fmla="*/ 907 h 907"/>
                  <a:gd name="T88" fmla="*/ 992 w 1162"/>
                  <a:gd name="T89" fmla="*/ 879 h 907"/>
                  <a:gd name="T90" fmla="*/ 1106 w 1162"/>
                  <a:gd name="T91" fmla="*/ 907 h 907"/>
                  <a:gd name="T92" fmla="*/ 1162 w 1162"/>
                  <a:gd name="T93" fmla="*/ 879 h 907"/>
                  <a:gd name="T94" fmla="*/ 1134 w 1162"/>
                  <a:gd name="T95" fmla="*/ 737 h 907"/>
                  <a:gd name="T96" fmla="*/ 1162 w 1162"/>
                  <a:gd name="T97" fmla="*/ 737 h 907"/>
                  <a:gd name="T98" fmla="*/ 1134 w 1162"/>
                  <a:gd name="T99" fmla="*/ 680 h 907"/>
                  <a:gd name="T100" fmla="*/ 1162 w 1162"/>
                  <a:gd name="T101" fmla="*/ 652 h 907"/>
                  <a:gd name="T102" fmla="*/ 1106 w 1162"/>
                  <a:gd name="T103" fmla="*/ 624 h 907"/>
                  <a:gd name="T104" fmla="*/ 1134 w 1162"/>
                  <a:gd name="T105" fmla="*/ 510 h 907"/>
                  <a:gd name="T106" fmla="*/ 1134 w 1162"/>
                  <a:gd name="T107" fmla="*/ 397 h 907"/>
                  <a:gd name="T108" fmla="*/ 1077 w 1162"/>
                  <a:gd name="T109" fmla="*/ 369 h 907"/>
                  <a:gd name="T110" fmla="*/ 1134 w 1162"/>
                  <a:gd name="T111" fmla="*/ 312 h 907"/>
                  <a:gd name="T112" fmla="*/ 1162 w 1162"/>
                  <a:gd name="T113" fmla="*/ 28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62" h="907">
                    <a:moveTo>
                      <a:pt x="1162" y="28"/>
                    </a:moveTo>
                    <a:lnTo>
                      <a:pt x="1049" y="57"/>
                    </a:lnTo>
                    <a:lnTo>
                      <a:pt x="1049" y="0"/>
                    </a:lnTo>
                    <a:lnTo>
                      <a:pt x="992" y="0"/>
                    </a:lnTo>
                    <a:lnTo>
                      <a:pt x="992" y="57"/>
                    </a:lnTo>
                    <a:lnTo>
                      <a:pt x="1021" y="113"/>
                    </a:lnTo>
                    <a:lnTo>
                      <a:pt x="936" y="227"/>
                    </a:lnTo>
                    <a:lnTo>
                      <a:pt x="936" y="113"/>
                    </a:lnTo>
                    <a:lnTo>
                      <a:pt x="879" y="198"/>
                    </a:lnTo>
                    <a:lnTo>
                      <a:pt x="794" y="142"/>
                    </a:lnTo>
                    <a:lnTo>
                      <a:pt x="794" y="170"/>
                    </a:lnTo>
                    <a:lnTo>
                      <a:pt x="709" y="198"/>
                    </a:lnTo>
                    <a:lnTo>
                      <a:pt x="652" y="170"/>
                    </a:lnTo>
                    <a:lnTo>
                      <a:pt x="709" y="312"/>
                    </a:lnTo>
                    <a:lnTo>
                      <a:pt x="652" y="283"/>
                    </a:lnTo>
                    <a:lnTo>
                      <a:pt x="624" y="227"/>
                    </a:lnTo>
                    <a:lnTo>
                      <a:pt x="539" y="142"/>
                    </a:lnTo>
                    <a:lnTo>
                      <a:pt x="510" y="198"/>
                    </a:lnTo>
                    <a:lnTo>
                      <a:pt x="454" y="198"/>
                    </a:lnTo>
                    <a:lnTo>
                      <a:pt x="454" y="283"/>
                    </a:lnTo>
                    <a:lnTo>
                      <a:pt x="369" y="255"/>
                    </a:lnTo>
                    <a:lnTo>
                      <a:pt x="284" y="283"/>
                    </a:lnTo>
                    <a:lnTo>
                      <a:pt x="284" y="369"/>
                    </a:lnTo>
                    <a:lnTo>
                      <a:pt x="227" y="454"/>
                    </a:lnTo>
                    <a:lnTo>
                      <a:pt x="170" y="454"/>
                    </a:lnTo>
                    <a:lnTo>
                      <a:pt x="0" y="567"/>
                    </a:lnTo>
                    <a:lnTo>
                      <a:pt x="0" y="680"/>
                    </a:lnTo>
                    <a:lnTo>
                      <a:pt x="57" y="680"/>
                    </a:lnTo>
                    <a:lnTo>
                      <a:pt x="57" y="765"/>
                    </a:lnTo>
                    <a:lnTo>
                      <a:pt x="170" y="737"/>
                    </a:lnTo>
                    <a:lnTo>
                      <a:pt x="255" y="680"/>
                    </a:lnTo>
                    <a:lnTo>
                      <a:pt x="340" y="709"/>
                    </a:lnTo>
                    <a:lnTo>
                      <a:pt x="482" y="737"/>
                    </a:lnTo>
                    <a:lnTo>
                      <a:pt x="482" y="794"/>
                    </a:lnTo>
                    <a:lnTo>
                      <a:pt x="567" y="822"/>
                    </a:lnTo>
                    <a:lnTo>
                      <a:pt x="539" y="850"/>
                    </a:lnTo>
                    <a:lnTo>
                      <a:pt x="595" y="879"/>
                    </a:lnTo>
                    <a:lnTo>
                      <a:pt x="624" y="822"/>
                    </a:lnTo>
                    <a:lnTo>
                      <a:pt x="680" y="822"/>
                    </a:lnTo>
                    <a:lnTo>
                      <a:pt x="709" y="765"/>
                    </a:lnTo>
                    <a:lnTo>
                      <a:pt x="794" y="765"/>
                    </a:lnTo>
                    <a:lnTo>
                      <a:pt x="822" y="822"/>
                    </a:lnTo>
                    <a:lnTo>
                      <a:pt x="766" y="850"/>
                    </a:lnTo>
                    <a:lnTo>
                      <a:pt x="766" y="907"/>
                    </a:lnTo>
                    <a:lnTo>
                      <a:pt x="992" y="879"/>
                    </a:lnTo>
                    <a:lnTo>
                      <a:pt x="1106" y="907"/>
                    </a:lnTo>
                    <a:lnTo>
                      <a:pt x="1162" y="879"/>
                    </a:lnTo>
                    <a:lnTo>
                      <a:pt x="1134" y="737"/>
                    </a:lnTo>
                    <a:lnTo>
                      <a:pt x="1162" y="737"/>
                    </a:lnTo>
                    <a:lnTo>
                      <a:pt x="1134" y="680"/>
                    </a:lnTo>
                    <a:lnTo>
                      <a:pt x="1162" y="652"/>
                    </a:lnTo>
                    <a:lnTo>
                      <a:pt x="1106" y="624"/>
                    </a:lnTo>
                    <a:lnTo>
                      <a:pt x="1134" y="510"/>
                    </a:lnTo>
                    <a:lnTo>
                      <a:pt x="1134" y="397"/>
                    </a:lnTo>
                    <a:lnTo>
                      <a:pt x="1077" y="369"/>
                    </a:lnTo>
                    <a:lnTo>
                      <a:pt x="1134" y="312"/>
                    </a:lnTo>
                    <a:lnTo>
                      <a:pt x="1162" y="2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auto">
              <a:xfrm>
                <a:off x="6491288" y="5026025"/>
                <a:ext cx="1035050" cy="1214438"/>
              </a:xfrm>
              <a:custGeom>
                <a:avLst/>
                <a:gdLst>
                  <a:gd name="T0" fmla="*/ 56 w 652"/>
                  <a:gd name="T1" fmla="*/ 737 h 765"/>
                  <a:gd name="T2" fmla="*/ 28 w 652"/>
                  <a:gd name="T3" fmla="*/ 595 h 765"/>
                  <a:gd name="T4" fmla="*/ 56 w 652"/>
                  <a:gd name="T5" fmla="*/ 595 h 765"/>
                  <a:gd name="T6" fmla="*/ 28 w 652"/>
                  <a:gd name="T7" fmla="*/ 538 h 765"/>
                  <a:gd name="T8" fmla="*/ 56 w 652"/>
                  <a:gd name="T9" fmla="*/ 510 h 765"/>
                  <a:gd name="T10" fmla="*/ 0 w 652"/>
                  <a:gd name="T11" fmla="*/ 482 h 765"/>
                  <a:gd name="T12" fmla="*/ 28 w 652"/>
                  <a:gd name="T13" fmla="*/ 368 h 765"/>
                  <a:gd name="T14" fmla="*/ 255 w 652"/>
                  <a:gd name="T15" fmla="*/ 368 h 765"/>
                  <a:gd name="T16" fmla="*/ 255 w 652"/>
                  <a:gd name="T17" fmla="*/ 198 h 765"/>
                  <a:gd name="T18" fmla="*/ 312 w 652"/>
                  <a:gd name="T19" fmla="*/ 170 h 765"/>
                  <a:gd name="T20" fmla="*/ 340 w 652"/>
                  <a:gd name="T21" fmla="*/ 85 h 765"/>
                  <a:gd name="T22" fmla="*/ 425 w 652"/>
                  <a:gd name="T23" fmla="*/ 0 h 765"/>
                  <a:gd name="T24" fmla="*/ 538 w 652"/>
                  <a:gd name="T25" fmla="*/ 28 h 765"/>
                  <a:gd name="T26" fmla="*/ 567 w 652"/>
                  <a:gd name="T27" fmla="*/ 0 h 765"/>
                  <a:gd name="T28" fmla="*/ 595 w 652"/>
                  <a:gd name="T29" fmla="*/ 56 h 765"/>
                  <a:gd name="T30" fmla="*/ 538 w 652"/>
                  <a:gd name="T31" fmla="*/ 141 h 765"/>
                  <a:gd name="T32" fmla="*/ 567 w 652"/>
                  <a:gd name="T33" fmla="*/ 141 h 765"/>
                  <a:gd name="T34" fmla="*/ 567 w 652"/>
                  <a:gd name="T35" fmla="*/ 198 h 765"/>
                  <a:gd name="T36" fmla="*/ 623 w 652"/>
                  <a:gd name="T37" fmla="*/ 170 h 765"/>
                  <a:gd name="T38" fmla="*/ 623 w 652"/>
                  <a:gd name="T39" fmla="*/ 227 h 765"/>
                  <a:gd name="T40" fmla="*/ 595 w 652"/>
                  <a:gd name="T41" fmla="*/ 255 h 765"/>
                  <a:gd name="T42" fmla="*/ 595 w 652"/>
                  <a:gd name="T43" fmla="*/ 340 h 765"/>
                  <a:gd name="T44" fmla="*/ 652 w 652"/>
                  <a:gd name="T45" fmla="*/ 425 h 765"/>
                  <a:gd name="T46" fmla="*/ 652 w 652"/>
                  <a:gd name="T47" fmla="*/ 567 h 765"/>
                  <a:gd name="T48" fmla="*/ 623 w 652"/>
                  <a:gd name="T49" fmla="*/ 708 h 765"/>
                  <a:gd name="T50" fmla="*/ 510 w 652"/>
                  <a:gd name="T51" fmla="*/ 708 h 765"/>
                  <a:gd name="T52" fmla="*/ 425 w 652"/>
                  <a:gd name="T53" fmla="*/ 765 h 765"/>
                  <a:gd name="T54" fmla="*/ 312 w 652"/>
                  <a:gd name="T55" fmla="*/ 708 h 765"/>
                  <a:gd name="T56" fmla="*/ 255 w 652"/>
                  <a:gd name="T57" fmla="*/ 737 h 765"/>
                  <a:gd name="T58" fmla="*/ 56 w 652"/>
                  <a:gd name="T59" fmla="*/ 737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52" h="765">
                    <a:moveTo>
                      <a:pt x="56" y="737"/>
                    </a:moveTo>
                    <a:lnTo>
                      <a:pt x="28" y="595"/>
                    </a:lnTo>
                    <a:lnTo>
                      <a:pt x="56" y="595"/>
                    </a:lnTo>
                    <a:lnTo>
                      <a:pt x="28" y="538"/>
                    </a:lnTo>
                    <a:lnTo>
                      <a:pt x="56" y="510"/>
                    </a:lnTo>
                    <a:lnTo>
                      <a:pt x="0" y="482"/>
                    </a:lnTo>
                    <a:lnTo>
                      <a:pt x="28" y="368"/>
                    </a:lnTo>
                    <a:lnTo>
                      <a:pt x="255" y="368"/>
                    </a:lnTo>
                    <a:lnTo>
                      <a:pt x="255" y="198"/>
                    </a:lnTo>
                    <a:lnTo>
                      <a:pt x="312" y="170"/>
                    </a:lnTo>
                    <a:lnTo>
                      <a:pt x="340" y="85"/>
                    </a:lnTo>
                    <a:lnTo>
                      <a:pt x="425" y="0"/>
                    </a:lnTo>
                    <a:lnTo>
                      <a:pt x="538" y="28"/>
                    </a:lnTo>
                    <a:lnTo>
                      <a:pt x="567" y="0"/>
                    </a:lnTo>
                    <a:lnTo>
                      <a:pt x="595" y="56"/>
                    </a:lnTo>
                    <a:lnTo>
                      <a:pt x="538" y="141"/>
                    </a:lnTo>
                    <a:lnTo>
                      <a:pt x="567" y="141"/>
                    </a:lnTo>
                    <a:lnTo>
                      <a:pt x="567" y="198"/>
                    </a:lnTo>
                    <a:lnTo>
                      <a:pt x="623" y="170"/>
                    </a:lnTo>
                    <a:lnTo>
                      <a:pt x="623" y="227"/>
                    </a:lnTo>
                    <a:lnTo>
                      <a:pt x="595" y="255"/>
                    </a:lnTo>
                    <a:lnTo>
                      <a:pt x="595" y="340"/>
                    </a:lnTo>
                    <a:lnTo>
                      <a:pt x="652" y="425"/>
                    </a:lnTo>
                    <a:lnTo>
                      <a:pt x="652" y="567"/>
                    </a:lnTo>
                    <a:lnTo>
                      <a:pt x="623" y="708"/>
                    </a:lnTo>
                    <a:lnTo>
                      <a:pt x="510" y="708"/>
                    </a:lnTo>
                    <a:lnTo>
                      <a:pt x="425" y="765"/>
                    </a:lnTo>
                    <a:lnTo>
                      <a:pt x="312" y="708"/>
                    </a:lnTo>
                    <a:lnTo>
                      <a:pt x="255" y="737"/>
                    </a:lnTo>
                    <a:lnTo>
                      <a:pt x="56" y="73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0" name="Freeform 30"/>
              <p:cNvSpPr>
                <a:spLocks/>
              </p:cNvSpPr>
              <p:nvPr/>
            </p:nvSpPr>
            <p:spPr bwMode="auto">
              <a:xfrm>
                <a:off x="6445250" y="4756150"/>
                <a:ext cx="585788" cy="854075"/>
              </a:xfrm>
              <a:custGeom>
                <a:avLst/>
                <a:gdLst>
                  <a:gd name="T0" fmla="*/ 85 w 369"/>
                  <a:gd name="T1" fmla="*/ 28 h 538"/>
                  <a:gd name="T2" fmla="*/ 57 w 369"/>
                  <a:gd name="T3" fmla="*/ 340 h 538"/>
                  <a:gd name="T4" fmla="*/ 0 w 369"/>
                  <a:gd name="T5" fmla="*/ 397 h 538"/>
                  <a:gd name="T6" fmla="*/ 57 w 369"/>
                  <a:gd name="T7" fmla="*/ 425 h 538"/>
                  <a:gd name="T8" fmla="*/ 57 w 369"/>
                  <a:gd name="T9" fmla="*/ 538 h 538"/>
                  <a:gd name="T10" fmla="*/ 284 w 369"/>
                  <a:gd name="T11" fmla="*/ 538 h 538"/>
                  <a:gd name="T12" fmla="*/ 284 w 369"/>
                  <a:gd name="T13" fmla="*/ 368 h 538"/>
                  <a:gd name="T14" fmla="*/ 341 w 369"/>
                  <a:gd name="T15" fmla="*/ 340 h 538"/>
                  <a:gd name="T16" fmla="*/ 369 w 369"/>
                  <a:gd name="T17" fmla="*/ 255 h 538"/>
                  <a:gd name="T18" fmla="*/ 312 w 369"/>
                  <a:gd name="T19" fmla="*/ 226 h 538"/>
                  <a:gd name="T20" fmla="*/ 341 w 369"/>
                  <a:gd name="T21" fmla="*/ 113 h 538"/>
                  <a:gd name="T22" fmla="*/ 284 w 369"/>
                  <a:gd name="T23" fmla="*/ 113 h 538"/>
                  <a:gd name="T24" fmla="*/ 284 w 369"/>
                  <a:gd name="T25" fmla="*/ 56 h 538"/>
                  <a:gd name="T26" fmla="*/ 199 w 369"/>
                  <a:gd name="T27" fmla="*/ 0 h 538"/>
                  <a:gd name="T28" fmla="*/ 85 w 369"/>
                  <a:gd name="T29" fmla="*/ 2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9" h="538">
                    <a:moveTo>
                      <a:pt x="85" y="28"/>
                    </a:moveTo>
                    <a:lnTo>
                      <a:pt x="57" y="340"/>
                    </a:lnTo>
                    <a:lnTo>
                      <a:pt x="0" y="397"/>
                    </a:lnTo>
                    <a:lnTo>
                      <a:pt x="57" y="425"/>
                    </a:lnTo>
                    <a:lnTo>
                      <a:pt x="57" y="538"/>
                    </a:lnTo>
                    <a:lnTo>
                      <a:pt x="284" y="538"/>
                    </a:lnTo>
                    <a:lnTo>
                      <a:pt x="284" y="368"/>
                    </a:lnTo>
                    <a:lnTo>
                      <a:pt x="341" y="340"/>
                    </a:lnTo>
                    <a:lnTo>
                      <a:pt x="369" y="255"/>
                    </a:lnTo>
                    <a:lnTo>
                      <a:pt x="312" y="226"/>
                    </a:lnTo>
                    <a:lnTo>
                      <a:pt x="341" y="113"/>
                    </a:lnTo>
                    <a:lnTo>
                      <a:pt x="284" y="113"/>
                    </a:lnTo>
                    <a:lnTo>
                      <a:pt x="284" y="56"/>
                    </a:lnTo>
                    <a:lnTo>
                      <a:pt x="199" y="0"/>
                    </a:lnTo>
                    <a:lnTo>
                      <a:pt x="85" y="2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1" name="Freeform 31"/>
              <p:cNvSpPr>
                <a:spLocks/>
              </p:cNvSpPr>
              <p:nvPr/>
            </p:nvSpPr>
            <p:spPr bwMode="auto">
              <a:xfrm>
                <a:off x="6491288" y="3540125"/>
                <a:ext cx="719138" cy="1304925"/>
              </a:xfrm>
              <a:custGeom>
                <a:avLst/>
                <a:gdLst>
                  <a:gd name="T0" fmla="*/ 113 w 453"/>
                  <a:gd name="T1" fmla="*/ 29 h 822"/>
                  <a:gd name="T2" fmla="*/ 113 w 453"/>
                  <a:gd name="T3" fmla="*/ 142 h 822"/>
                  <a:gd name="T4" fmla="*/ 28 w 453"/>
                  <a:gd name="T5" fmla="*/ 227 h 822"/>
                  <a:gd name="T6" fmla="*/ 28 w 453"/>
                  <a:gd name="T7" fmla="*/ 340 h 822"/>
                  <a:gd name="T8" fmla="*/ 85 w 453"/>
                  <a:gd name="T9" fmla="*/ 425 h 822"/>
                  <a:gd name="T10" fmla="*/ 0 w 453"/>
                  <a:gd name="T11" fmla="*/ 652 h 822"/>
                  <a:gd name="T12" fmla="*/ 56 w 453"/>
                  <a:gd name="T13" fmla="*/ 766 h 822"/>
                  <a:gd name="T14" fmla="*/ 56 w 453"/>
                  <a:gd name="T15" fmla="*/ 794 h 822"/>
                  <a:gd name="T16" fmla="*/ 170 w 453"/>
                  <a:gd name="T17" fmla="*/ 766 h 822"/>
                  <a:gd name="T18" fmla="*/ 255 w 453"/>
                  <a:gd name="T19" fmla="*/ 822 h 822"/>
                  <a:gd name="T20" fmla="*/ 283 w 453"/>
                  <a:gd name="T21" fmla="*/ 766 h 822"/>
                  <a:gd name="T22" fmla="*/ 340 w 453"/>
                  <a:gd name="T23" fmla="*/ 766 h 822"/>
                  <a:gd name="T24" fmla="*/ 340 w 453"/>
                  <a:gd name="T25" fmla="*/ 681 h 822"/>
                  <a:gd name="T26" fmla="*/ 368 w 453"/>
                  <a:gd name="T27" fmla="*/ 454 h 822"/>
                  <a:gd name="T28" fmla="*/ 283 w 453"/>
                  <a:gd name="T29" fmla="*/ 255 h 822"/>
                  <a:gd name="T30" fmla="*/ 340 w 453"/>
                  <a:gd name="T31" fmla="*/ 284 h 822"/>
                  <a:gd name="T32" fmla="*/ 340 w 453"/>
                  <a:gd name="T33" fmla="*/ 199 h 822"/>
                  <a:gd name="T34" fmla="*/ 453 w 453"/>
                  <a:gd name="T35" fmla="*/ 57 h 822"/>
                  <a:gd name="T36" fmla="*/ 255 w 453"/>
                  <a:gd name="T37" fmla="*/ 0 h 822"/>
                  <a:gd name="T38" fmla="*/ 170 w 453"/>
                  <a:gd name="T39" fmla="*/ 29 h 822"/>
                  <a:gd name="T40" fmla="*/ 113 w 453"/>
                  <a:gd name="T41" fmla="*/ 29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3" h="822">
                    <a:moveTo>
                      <a:pt x="113" y="29"/>
                    </a:moveTo>
                    <a:lnTo>
                      <a:pt x="113" y="142"/>
                    </a:lnTo>
                    <a:lnTo>
                      <a:pt x="28" y="227"/>
                    </a:lnTo>
                    <a:lnTo>
                      <a:pt x="28" y="340"/>
                    </a:lnTo>
                    <a:lnTo>
                      <a:pt x="85" y="425"/>
                    </a:lnTo>
                    <a:lnTo>
                      <a:pt x="0" y="652"/>
                    </a:lnTo>
                    <a:lnTo>
                      <a:pt x="56" y="766"/>
                    </a:lnTo>
                    <a:lnTo>
                      <a:pt x="56" y="794"/>
                    </a:lnTo>
                    <a:lnTo>
                      <a:pt x="170" y="766"/>
                    </a:lnTo>
                    <a:lnTo>
                      <a:pt x="255" y="822"/>
                    </a:lnTo>
                    <a:lnTo>
                      <a:pt x="283" y="766"/>
                    </a:lnTo>
                    <a:lnTo>
                      <a:pt x="340" y="766"/>
                    </a:lnTo>
                    <a:lnTo>
                      <a:pt x="340" y="681"/>
                    </a:lnTo>
                    <a:lnTo>
                      <a:pt x="368" y="454"/>
                    </a:lnTo>
                    <a:lnTo>
                      <a:pt x="283" y="255"/>
                    </a:lnTo>
                    <a:lnTo>
                      <a:pt x="340" y="284"/>
                    </a:lnTo>
                    <a:lnTo>
                      <a:pt x="340" y="199"/>
                    </a:lnTo>
                    <a:lnTo>
                      <a:pt x="453" y="57"/>
                    </a:lnTo>
                    <a:lnTo>
                      <a:pt x="255" y="0"/>
                    </a:lnTo>
                    <a:lnTo>
                      <a:pt x="170" y="29"/>
                    </a:lnTo>
                    <a:lnTo>
                      <a:pt x="113" y="29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auto">
              <a:xfrm>
                <a:off x="6580188" y="2820988"/>
                <a:ext cx="900113" cy="809625"/>
              </a:xfrm>
              <a:custGeom>
                <a:avLst/>
                <a:gdLst>
                  <a:gd name="T0" fmla="*/ 0 w 567"/>
                  <a:gd name="T1" fmla="*/ 255 h 510"/>
                  <a:gd name="T2" fmla="*/ 57 w 567"/>
                  <a:gd name="T3" fmla="*/ 482 h 510"/>
                  <a:gd name="T4" fmla="*/ 114 w 567"/>
                  <a:gd name="T5" fmla="*/ 482 h 510"/>
                  <a:gd name="T6" fmla="*/ 199 w 567"/>
                  <a:gd name="T7" fmla="*/ 453 h 510"/>
                  <a:gd name="T8" fmla="*/ 397 w 567"/>
                  <a:gd name="T9" fmla="*/ 510 h 510"/>
                  <a:gd name="T10" fmla="*/ 567 w 567"/>
                  <a:gd name="T11" fmla="*/ 368 h 510"/>
                  <a:gd name="T12" fmla="*/ 511 w 567"/>
                  <a:gd name="T13" fmla="*/ 85 h 510"/>
                  <a:gd name="T14" fmla="*/ 397 w 567"/>
                  <a:gd name="T15" fmla="*/ 0 h 510"/>
                  <a:gd name="T16" fmla="*/ 341 w 567"/>
                  <a:gd name="T17" fmla="*/ 56 h 510"/>
                  <a:gd name="T18" fmla="*/ 341 w 567"/>
                  <a:gd name="T19" fmla="*/ 141 h 510"/>
                  <a:gd name="T20" fmla="*/ 227 w 567"/>
                  <a:gd name="T21" fmla="*/ 198 h 510"/>
                  <a:gd name="T22" fmla="*/ 142 w 567"/>
                  <a:gd name="T23" fmla="*/ 198 h 510"/>
                  <a:gd name="T24" fmla="*/ 85 w 567"/>
                  <a:gd name="T25" fmla="*/ 283 h 510"/>
                  <a:gd name="T26" fmla="*/ 0 w 567"/>
                  <a:gd name="T27" fmla="*/ 255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7" h="510">
                    <a:moveTo>
                      <a:pt x="0" y="255"/>
                    </a:moveTo>
                    <a:lnTo>
                      <a:pt x="57" y="482"/>
                    </a:lnTo>
                    <a:lnTo>
                      <a:pt x="114" y="482"/>
                    </a:lnTo>
                    <a:lnTo>
                      <a:pt x="199" y="453"/>
                    </a:lnTo>
                    <a:lnTo>
                      <a:pt x="397" y="510"/>
                    </a:lnTo>
                    <a:lnTo>
                      <a:pt x="567" y="368"/>
                    </a:lnTo>
                    <a:lnTo>
                      <a:pt x="511" y="85"/>
                    </a:lnTo>
                    <a:lnTo>
                      <a:pt x="397" y="0"/>
                    </a:lnTo>
                    <a:lnTo>
                      <a:pt x="341" y="56"/>
                    </a:lnTo>
                    <a:lnTo>
                      <a:pt x="341" y="141"/>
                    </a:lnTo>
                    <a:lnTo>
                      <a:pt x="227" y="198"/>
                    </a:lnTo>
                    <a:lnTo>
                      <a:pt x="142" y="198"/>
                    </a:lnTo>
                    <a:lnTo>
                      <a:pt x="85" y="283"/>
                    </a:lnTo>
                    <a:lnTo>
                      <a:pt x="0" y="25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auto">
              <a:xfrm>
                <a:off x="6940550" y="3630613"/>
                <a:ext cx="809625" cy="1125538"/>
              </a:xfrm>
              <a:custGeom>
                <a:avLst/>
                <a:gdLst>
                  <a:gd name="T0" fmla="*/ 170 w 510"/>
                  <a:gd name="T1" fmla="*/ 0 h 709"/>
                  <a:gd name="T2" fmla="*/ 227 w 510"/>
                  <a:gd name="T3" fmla="*/ 57 h 709"/>
                  <a:gd name="T4" fmla="*/ 454 w 510"/>
                  <a:gd name="T5" fmla="*/ 28 h 709"/>
                  <a:gd name="T6" fmla="*/ 454 w 510"/>
                  <a:gd name="T7" fmla="*/ 85 h 709"/>
                  <a:gd name="T8" fmla="*/ 482 w 510"/>
                  <a:gd name="T9" fmla="*/ 85 h 709"/>
                  <a:gd name="T10" fmla="*/ 454 w 510"/>
                  <a:gd name="T11" fmla="*/ 198 h 709"/>
                  <a:gd name="T12" fmla="*/ 425 w 510"/>
                  <a:gd name="T13" fmla="*/ 255 h 709"/>
                  <a:gd name="T14" fmla="*/ 454 w 510"/>
                  <a:gd name="T15" fmla="*/ 340 h 709"/>
                  <a:gd name="T16" fmla="*/ 425 w 510"/>
                  <a:gd name="T17" fmla="*/ 425 h 709"/>
                  <a:gd name="T18" fmla="*/ 369 w 510"/>
                  <a:gd name="T19" fmla="*/ 425 h 709"/>
                  <a:gd name="T20" fmla="*/ 454 w 510"/>
                  <a:gd name="T21" fmla="*/ 482 h 709"/>
                  <a:gd name="T22" fmla="*/ 510 w 510"/>
                  <a:gd name="T23" fmla="*/ 567 h 709"/>
                  <a:gd name="T24" fmla="*/ 454 w 510"/>
                  <a:gd name="T25" fmla="*/ 595 h 709"/>
                  <a:gd name="T26" fmla="*/ 425 w 510"/>
                  <a:gd name="T27" fmla="*/ 624 h 709"/>
                  <a:gd name="T28" fmla="*/ 397 w 510"/>
                  <a:gd name="T29" fmla="*/ 680 h 709"/>
                  <a:gd name="T30" fmla="*/ 369 w 510"/>
                  <a:gd name="T31" fmla="*/ 652 h 709"/>
                  <a:gd name="T32" fmla="*/ 369 w 510"/>
                  <a:gd name="T33" fmla="*/ 567 h 709"/>
                  <a:gd name="T34" fmla="*/ 312 w 510"/>
                  <a:gd name="T35" fmla="*/ 539 h 709"/>
                  <a:gd name="T36" fmla="*/ 199 w 510"/>
                  <a:gd name="T37" fmla="*/ 510 h 709"/>
                  <a:gd name="T38" fmla="*/ 199 w 510"/>
                  <a:gd name="T39" fmla="*/ 567 h 709"/>
                  <a:gd name="T40" fmla="*/ 114 w 510"/>
                  <a:gd name="T41" fmla="*/ 539 h 709"/>
                  <a:gd name="T42" fmla="*/ 57 w 510"/>
                  <a:gd name="T43" fmla="*/ 709 h 709"/>
                  <a:gd name="T44" fmla="*/ 85 w 510"/>
                  <a:gd name="T45" fmla="*/ 397 h 709"/>
                  <a:gd name="T46" fmla="*/ 0 w 510"/>
                  <a:gd name="T47" fmla="*/ 198 h 709"/>
                  <a:gd name="T48" fmla="*/ 57 w 510"/>
                  <a:gd name="T49" fmla="*/ 227 h 709"/>
                  <a:gd name="T50" fmla="*/ 57 w 510"/>
                  <a:gd name="T51" fmla="*/ 142 h 709"/>
                  <a:gd name="T52" fmla="*/ 170 w 510"/>
                  <a:gd name="T53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10" h="709">
                    <a:moveTo>
                      <a:pt x="170" y="0"/>
                    </a:moveTo>
                    <a:lnTo>
                      <a:pt x="227" y="57"/>
                    </a:lnTo>
                    <a:lnTo>
                      <a:pt x="454" y="28"/>
                    </a:lnTo>
                    <a:lnTo>
                      <a:pt x="454" y="85"/>
                    </a:lnTo>
                    <a:lnTo>
                      <a:pt x="482" y="85"/>
                    </a:lnTo>
                    <a:lnTo>
                      <a:pt x="454" y="198"/>
                    </a:lnTo>
                    <a:lnTo>
                      <a:pt x="425" y="255"/>
                    </a:lnTo>
                    <a:lnTo>
                      <a:pt x="454" y="340"/>
                    </a:lnTo>
                    <a:lnTo>
                      <a:pt x="425" y="425"/>
                    </a:lnTo>
                    <a:lnTo>
                      <a:pt x="369" y="425"/>
                    </a:lnTo>
                    <a:lnTo>
                      <a:pt x="454" y="482"/>
                    </a:lnTo>
                    <a:lnTo>
                      <a:pt x="510" y="567"/>
                    </a:lnTo>
                    <a:lnTo>
                      <a:pt x="454" y="595"/>
                    </a:lnTo>
                    <a:lnTo>
                      <a:pt x="425" y="624"/>
                    </a:lnTo>
                    <a:lnTo>
                      <a:pt x="397" y="680"/>
                    </a:lnTo>
                    <a:lnTo>
                      <a:pt x="369" y="652"/>
                    </a:lnTo>
                    <a:lnTo>
                      <a:pt x="369" y="567"/>
                    </a:lnTo>
                    <a:lnTo>
                      <a:pt x="312" y="539"/>
                    </a:lnTo>
                    <a:lnTo>
                      <a:pt x="199" y="510"/>
                    </a:lnTo>
                    <a:lnTo>
                      <a:pt x="199" y="567"/>
                    </a:lnTo>
                    <a:lnTo>
                      <a:pt x="114" y="539"/>
                    </a:lnTo>
                    <a:lnTo>
                      <a:pt x="57" y="709"/>
                    </a:lnTo>
                    <a:lnTo>
                      <a:pt x="85" y="397"/>
                    </a:lnTo>
                    <a:lnTo>
                      <a:pt x="0" y="198"/>
                    </a:lnTo>
                    <a:lnTo>
                      <a:pt x="57" y="227"/>
                    </a:lnTo>
                    <a:lnTo>
                      <a:pt x="57" y="142"/>
                    </a:lnTo>
                    <a:lnTo>
                      <a:pt x="17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auto">
              <a:xfrm>
                <a:off x="7210425" y="2730500"/>
                <a:ext cx="811213" cy="1665288"/>
              </a:xfrm>
              <a:custGeom>
                <a:avLst/>
                <a:gdLst>
                  <a:gd name="T0" fmla="*/ 255 w 511"/>
                  <a:gd name="T1" fmla="*/ 992 h 1049"/>
                  <a:gd name="T2" fmla="*/ 369 w 511"/>
                  <a:gd name="T3" fmla="*/ 1049 h 1049"/>
                  <a:gd name="T4" fmla="*/ 426 w 511"/>
                  <a:gd name="T5" fmla="*/ 1049 h 1049"/>
                  <a:gd name="T6" fmla="*/ 454 w 511"/>
                  <a:gd name="T7" fmla="*/ 935 h 1049"/>
                  <a:gd name="T8" fmla="*/ 511 w 511"/>
                  <a:gd name="T9" fmla="*/ 794 h 1049"/>
                  <a:gd name="T10" fmla="*/ 454 w 511"/>
                  <a:gd name="T11" fmla="*/ 624 h 1049"/>
                  <a:gd name="T12" fmla="*/ 482 w 511"/>
                  <a:gd name="T13" fmla="*/ 567 h 1049"/>
                  <a:gd name="T14" fmla="*/ 454 w 511"/>
                  <a:gd name="T15" fmla="*/ 510 h 1049"/>
                  <a:gd name="T16" fmla="*/ 454 w 511"/>
                  <a:gd name="T17" fmla="*/ 425 h 1049"/>
                  <a:gd name="T18" fmla="*/ 426 w 511"/>
                  <a:gd name="T19" fmla="*/ 397 h 1049"/>
                  <a:gd name="T20" fmla="*/ 426 w 511"/>
                  <a:gd name="T21" fmla="*/ 312 h 1049"/>
                  <a:gd name="T22" fmla="*/ 397 w 511"/>
                  <a:gd name="T23" fmla="*/ 283 h 1049"/>
                  <a:gd name="T24" fmla="*/ 426 w 511"/>
                  <a:gd name="T25" fmla="*/ 198 h 1049"/>
                  <a:gd name="T26" fmla="*/ 369 w 511"/>
                  <a:gd name="T27" fmla="*/ 28 h 1049"/>
                  <a:gd name="T28" fmla="*/ 340 w 511"/>
                  <a:gd name="T29" fmla="*/ 0 h 1049"/>
                  <a:gd name="T30" fmla="*/ 227 w 511"/>
                  <a:gd name="T31" fmla="*/ 57 h 1049"/>
                  <a:gd name="T32" fmla="*/ 227 w 511"/>
                  <a:gd name="T33" fmla="*/ 113 h 1049"/>
                  <a:gd name="T34" fmla="*/ 114 w 511"/>
                  <a:gd name="T35" fmla="*/ 142 h 1049"/>
                  <a:gd name="T36" fmla="*/ 170 w 511"/>
                  <a:gd name="T37" fmla="*/ 425 h 1049"/>
                  <a:gd name="T38" fmla="*/ 0 w 511"/>
                  <a:gd name="T39" fmla="*/ 567 h 1049"/>
                  <a:gd name="T40" fmla="*/ 57 w 511"/>
                  <a:gd name="T41" fmla="*/ 624 h 1049"/>
                  <a:gd name="T42" fmla="*/ 284 w 511"/>
                  <a:gd name="T43" fmla="*/ 595 h 1049"/>
                  <a:gd name="T44" fmla="*/ 284 w 511"/>
                  <a:gd name="T45" fmla="*/ 652 h 1049"/>
                  <a:gd name="T46" fmla="*/ 312 w 511"/>
                  <a:gd name="T47" fmla="*/ 652 h 1049"/>
                  <a:gd name="T48" fmla="*/ 284 w 511"/>
                  <a:gd name="T49" fmla="*/ 765 h 1049"/>
                  <a:gd name="T50" fmla="*/ 255 w 511"/>
                  <a:gd name="T51" fmla="*/ 822 h 1049"/>
                  <a:gd name="T52" fmla="*/ 284 w 511"/>
                  <a:gd name="T53" fmla="*/ 907 h 1049"/>
                  <a:gd name="T54" fmla="*/ 255 w 511"/>
                  <a:gd name="T55" fmla="*/ 992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1" h="1049">
                    <a:moveTo>
                      <a:pt x="255" y="992"/>
                    </a:moveTo>
                    <a:lnTo>
                      <a:pt x="369" y="1049"/>
                    </a:lnTo>
                    <a:lnTo>
                      <a:pt x="426" y="1049"/>
                    </a:lnTo>
                    <a:lnTo>
                      <a:pt x="454" y="935"/>
                    </a:lnTo>
                    <a:lnTo>
                      <a:pt x="511" y="794"/>
                    </a:lnTo>
                    <a:lnTo>
                      <a:pt x="454" y="624"/>
                    </a:lnTo>
                    <a:lnTo>
                      <a:pt x="482" y="567"/>
                    </a:lnTo>
                    <a:lnTo>
                      <a:pt x="454" y="510"/>
                    </a:lnTo>
                    <a:lnTo>
                      <a:pt x="454" y="425"/>
                    </a:lnTo>
                    <a:lnTo>
                      <a:pt x="426" y="397"/>
                    </a:lnTo>
                    <a:lnTo>
                      <a:pt x="426" y="312"/>
                    </a:lnTo>
                    <a:lnTo>
                      <a:pt x="397" y="283"/>
                    </a:lnTo>
                    <a:lnTo>
                      <a:pt x="426" y="198"/>
                    </a:lnTo>
                    <a:lnTo>
                      <a:pt x="369" y="28"/>
                    </a:lnTo>
                    <a:lnTo>
                      <a:pt x="340" y="0"/>
                    </a:lnTo>
                    <a:lnTo>
                      <a:pt x="227" y="57"/>
                    </a:lnTo>
                    <a:lnTo>
                      <a:pt x="227" y="113"/>
                    </a:lnTo>
                    <a:lnTo>
                      <a:pt x="114" y="142"/>
                    </a:lnTo>
                    <a:lnTo>
                      <a:pt x="170" y="425"/>
                    </a:lnTo>
                    <a:lnTo>
                      <a:pt x="0" y="567"/>
                    </a:lnTo>
                    <a:lnTo>
                      <a:pt x="57" y="624"/>
                    </a:lnTo>
                    <a:lnTo>
                      <a:pt x="284" y="595"/>
                    </a:lnTo>
                    <a:lnTo>
                      <a:pt x="284" y="652"/>
                    </a:lnTo>
                    <a:lnTo>
                      <a:pt x="312" y="652"/>
                    </a:lnTo>
                    <a:lnTo>
                      <a:pt x="284" y="765"/>
                    </a:lnTo>
                    <a:lnTo>
                      <a:pt x="255" y="822"/>
                    </a:lnTo>
                    <a:lnTo>
                      <a:pt x="284" y="907"/>
                    </a:lnTo>
                    <a:lnTo>
                      <a:pt x="255" y="99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4" name="Freeform 54"/>
              <p:cNvSpPr>
                <a:spLocks/>
              </p:cNvSpPr>
              <p:nvPr/>
            </p:nvSpPr>
            <p:spPr bwMode="auto">
              <a:xfrm>
                <a:off x="9775825" y="7996238"/>
                <a:ext cx="1035050" cy="1214438"/>
              </a:xfrm>
              <a:custGeom>
                <a:avLst/>
                <a:gdLst>
                  <a:gd name="T0" fmla="*/ 170 w 652"/>
                  <a:gd name="T1" fmla="*/ 765 h 765"/>
                  <a:gd name="T2" fmla="*/ 0 w 652"/>
                  <a:gd name="T3" fmla="*/ 680 h 765"/>
                  <a:gd name="T4" fmla="*/ 57 w 652"/>
                  <a:gd name="T5" fmla="*/ 652 h 765"/>
                  <a:gd name="T6" fmla="*/ 85 w 652"/>
                  <a:gd name="T7" fmla="*/ 680 h 765"/>
                  <a:gd name="T8" fmla="*/ 85 w 652"/>
                  <a:gd name="T9" fmla="*/ 652 h 765"/>
                  <a:gd name="T10" fmla="*/ 0 w 652"/>
                  <a:gd name="T11" fmla="*/ 567 h 765"/>
                  <a:gd name="T12" fmla="*/ 114 w 652"/>
                  <a:gd name="T13" fmla="*/ 595 h 765"/>
                  <a:gd name="T14" fmla="*/ 57 w 652"/>
                  <a:gd name="T15" fmla="*/ 538 h 765"/>
                  <a:gd name="T16" fmla="*/ 85 w 652"/>
                  <a:gd name="T17" fmla="*/ 538 h 765"/>
                  <a:gd name="T18" fmla="*/ 57 w 652"/>
                  <a:gd name="T19" fmla="*/ 510 h 765"/>
                  <a:gd name="T20" fmla="*/ 57 w 652"/>
                  <a:gd name="T21" fmla="*/ 482 h 765"/>
                  <a:gd name="T22" fmla="*/ 142 w 652"/>
                  <a:gd name="T23" fmla="*/ 510 h 765"/>
                  <a:gd name="T24" fmla="*/ 199 w 652"/>
                  <a:gd name="T25" fmla="*/ 482 h 765"/>
                  <a:gd name="T26" fmla="*/ 85 w 652"/>
                  <a:gd name="T27" fmla="*/ 425 h 765"/>
                  <a:gd name="T28" fmla="*/ 85 w 652"/>
                  <a:gd name="T29" fmla="*/ 397 h 765"/>
                  <a:gd name="T30" fmla="*/ 114 w 652"/>
                  <a:gd name="T31" fmla="*/ 368 h 765"/>
                  <a:gd name="T32" fmla="*/ 85 w 652"/>
                  <a:gd name="T33" fmla="*/ 283 h 765"/>
                  <a:gd name="T34" fmla="*/ 114 w 652"/>
                  <a:gd name="T35" fmla="*/ 255 h 765"/>
                  <a:gd name="T36" fmla="*/ 85 w 652"/>
                  <a:gd name="T37" fmla="*/ 198 h 765"/>
                  <a:gd name="T38" fmla="*/ 142 w 652"/>
                  <a:gd name="T39" fmla="*/ 113 h 765"/>
                  <a:gd name="T40" fmla="*/ 199 w 652"/>
                  <a:gd name="T41" fmla="*/ 113 h 765"/>
                  <a:gd name="T42" fmla="*/ 227 w 652"/>
                  <a:gd name="T43" fmla="*/ 85 h 765"/>
                  <a:gd name="T44" fmla="*/ 227 w 652"/>
                  <a:gd name="T45" fmla="*/ 57 h 765"/>
                  <a:gd name="T46" fmla="*/ 425 w 652"/>
                  <a:gd name="T47" fmla="*/ 0 h 765"/>
                  <a:gd name="T48" fmla="*/ 425 w 652"/>
                  <a:gd name="T49" fmla="*/ 57 h 765"/>
                  <a:gd name="T50" fmla="*/ 482 w 652"/>
                  <a:gd name="T51" fmla="*/ 85 h 765"/>
                  <a:gd name="T52" fmla="*/ 511 w 652"/>
                  <a:gd name="T53" fmla="*/ 170 h 765"/>
                  <a:gd name="T54" fmla="*/ 425 w 652"/>
                  <a:gd name="T55" fmla="*/ 255 h 765"/>
                  <a:gd name="T56" fmla="*/ 425 w 652"/>
                  <a:gd name="T57" fmla="*/ 368 h 765"/>
                  <a:gd name="T58" fmla="*/ 482 w 652"/>
                  <a:gd name="T59" fmla="*/ 425 h 765"/>
                  <a:gd name="T60" fmla="*/ 482 w 652"/>
                  <a:gd name="T61" fmla="*/ 482 h 765"/>
                  <a:gd name="T62" fmla="*/ 511 w 652"/>
                  <a:gd name="T63" fmla="*/ 538 h 765"/>
                  <a:gd name="T64" fmla="*/ 624 w 652"/>
                  <a:gd name="T65" fmla="*/ 538 h 765"/>
                  <a:gd name="T66" fmla="*/ 652 w 652"/>
                  <a:gd name="T67" fmla="*/ 652 h 765"/>
                  <a:gd name="T68" fmla="*/ 624 w 652"/>
                  <a:gd name="T69" fmla="*/ 765 h 765"/>
                  <a:gd name="T70" fmla="*/ 567 w 652"/>
                  <a:gd name="T71" fmla="*/ 709 h 765"/>
                  <a:gd name="T72" fmla="*/ 567 w 652"/>
                  <a:gd name="T73" fmla="*/ 737 h 765"/>
                  <a:gd name="T74" fmla="*/ 539 w 652"/>
                  <a:gd name="T75" fmla="*/ 737 h 765"/>
                  <a:gd name="T76" fmla="*/ 539 w 652"/>
                  <a:gd name="T77" fmla="*/ 680 h 765"/>
                  <a:gd name="T78" fmla="*/ 511 w 652"/>
                  <a:gd name="T79" fmla="*/ 652 h 765"/>
                  <a:gd name="T80" fmla="*/ 482 w 652"/>
                  <a:gd name="T81" fmla="*/ 680 h 765"/>
                  <a:gd name="T82" fmla="*/ 511 w 652"/>
                  <a:gd name="T83" fmla="*/ 737 h 765"/>
                  <a:gd name="T84" fmla="*/ 425 w 652"/>
                  <a:gd name="T85" fmla="*/ 737 h 765"/>
                  <a:gd name="T86" fmla="*/ 397 w 652"/>
                  <a:gd name="T87" fmla="*/ 709 h 765"/>
                  <a:gd name="T88" fmla="*/ 369 w 652"/>
                  <a:gd name="T89" fmla="*/ 709 h 765"/>
                  <a:gd name="T90" fmla="*/ 369 w 652"/>
                  <a:gd name="T91" fmla="*/ 737 h 765"/>
                  <a:gd name="T92" fmla="*/ 284 w 652"/>
                  <a:gd name="T93" fmla="*/ 765 h 765"/>
                  <a:gd name="T94" fmla="*/ 284 w 652"/>
                  <a:gd name="T95" fmla="*/ 737 h 765"/>
                  <a:gd name="T96" fmla="*/ 199 w 652"/>
                  <a:gd name="T97" fmla="*/ 737 h 765"/>
                  <a:gd name="T98" fmla="*/ 170 w 652"/>
                  <a:gd name="T9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2" h="765">
                    <a:moveTo>
                      <a:pt x="170" y="765"/>
                    </a:moveTo>
                    <a:lnTo>
                      <a:pt x="0" y="680"/>
                    </a:lnTo>
                    <a:lnTo>
                      <a:pt x="57" y="652"/>
                    </a:lnTo>
                    <a:lnTo>
                      <a:pt x="85" y="680"/>
                    </a:lnTo>
                    <a:lnTo>
                      <a:pt x="85" y="652"/>
                    </a:lnTo>
                    <a:lnTo>
                      <a:pt x="0" y="567"/>
                    </a:lnTo>
                    <a:lnTo>
                      <a:pt x="114" y="595"/>
                    </a:lnTo>
                    <a:lnTo>
                      <a:pt x="57" y="538"/>
                    </a:lnTo>
                    <a:lnTo>
                      <a:pt x="85" y="538"/>
                    </a:lnTo>
                    <a:lnTo>
                      <a:pt x="57" y="510"/>
                    </a:lnTo>
                    <a:lnTo>
                      <a:pt x="57" y="482"/>
                    </a:lnTo>
                    <a:lnTo>
                      <a:pt x="142" y="510"/>
                    </a:lnTo>
                    <a:lnTo>
                      <a:pt x="199" y="482"/>
                    </a:lnTo>
                    <a:lnTo>
                      <a:pt x="85" y="425"/>
                    </a:lnTo>
                    <a:lnTo>
                      <a:pt x="85" y="397"/>
                    </a:lnTo>
                    <a:lnTo>
                      <a:pt x="114" y="368"/>
                    </a:lnTo>
                    <a:lnTo>
                      <a:pt x="85" y="283"/>
                    </a:lnTo>
                    <a:lnTo>
                      <a:pt x="114" y="255"/>
                    </a:lnTo>
                    <a:lnTo>
                      <a:pt x="85" y="198"/>
                    </a:lnTo>
                    <a:lnTo>
                      <a:pt x="142" y="113"/>
                    </a:lnTo>
                    <a:lnTo>
                      <a:pt x="199" y="113"/>
                    </a:lnTo>
                    <a:lnTo>
                      <a:pt x="227" y="85"/>
                    </a:lnTo>
                    <a:lnTo>
                      <a:pt x="227" y="57"/>
                    </a:lnTo>
                    <a:lnTo>
                      <a:pt x="425" y="0"/>
                    </a:lnTo>
                    <a:lnTo>
                      <a:pt x="425" y="57"/>
                    </a:lnTo>
                    <a:lnTo>
                      <a:pt x="482" y="85"/>
                    </a:lnTo>
                    <a:lnTo>
                      <a:pt x="511" y="170"/>
                    </a:lnTo>
                    <a:lnTo>
                      <a:pt x="425" y="255"/>
                    </a:lnTo>
                    <a:lnTo>
                      <a:pt x="425" y="368"/>
                    </a:lnTo>
                    <a:lnTo>
                      <a:pt x="482" y="425"/>
                    </a:lnTo>
                    <a:lnTo>
                      <a:pt x="482" y="482"/>
                    </a:lnTo>
                    <a:lnTo>
                      <a:pt x="511" y="538"/>
                    </a:lnTo>
                    <a:lnTo>
                      <a:pt x="624" y="538"/>
                    </a:lnTo>
                    <a:lnTo>
                      <a:pt x="652" y="652"/>
                    </a:lnTo>
                    <a:lnTo>
                      <a:pt x="624" y="765"/>
                    </a:lnTo>
                    <a:lnTo>
                      <a:pt x="567" y="709"/>
                    </a:lnTo>
                    <a:lnTo>
                      <a:pt x="567" y="737"/>
                    </a:lnTo>
                    <a:lnTo>
                      <a:pt x="539" y="737"/>
                    </a:lnTo>
                    <a:lnTo>
                      <a:pt x="539" y="680"/>
                    </a:lnTo>
                    <a:lnTo>
                      <a:pt x="511" y="652"/>
                    </a:lnTo>
                    <a:lnTo>
                      <a:pt x="482" y="680"/>
                    </a:lnTo>
                    <a:lnTo>
                      <a:pt x="511" y="737"/>
                    </a:lnTo>
                    <a:lnTo>
                      <a:pt x="425" y="737"/>
                    </a:lnTo>
                    <a:lnTo>
                      <a:pt x="397" y="709"/>
                    </a:lnTo>
                    <a:lnTo>
                      <a:pt x="369" y="709"/>
                    </a:lnTo>
                    <a:lnTo>
                      <a:pt x="369" y="737"/>
                    </a:lnTo>
                    <a:lnTo>
                      <a:pt x="284" y="765"/>
                    </a:lnTo>
                    <a:lnTo>
                      <a:pt x="284" y="737"/>
                    </a:lnTo>
                    <a:lnTo>
                      <a:pt x="199" y="737"/>
                    </a:lnTo>
                    <a:lnTo>
                      <a:pt x="170" y="76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5" name="Freeform 55"/>
              <p:cNvSpPr>
                <a:spLocks/>
              </p:cNvSpPr>
              <p:nvPr/>
            </p:nvSpPr>
            <p:spPr bwMode="auto">
              <a:xfrm>
                <a:off x="9775825" y="9210675"/>
                <a:ext cx="315913" cy="134938"/>
              </a:xfrm>
              <a:custGeom>
                <a:avLst/>
                <a:gdLst>
                  <a:gd name="T0" fmla="*/ 29 w 199"/>
                  <a:gd name="T1" fmla="*/ 0 h 85"/>
                  <a:gd name="T2" fmla="*/ 170 w 199"/>
                  <a:gd name="T3" fmla="*/ 29 h 85"/>
                  <a:gd name="T4" fmla="*/ 199 w 199"/>
                  <a:gd name="T5" fmla="*/ 29 h 85"/>
                  <a:gd name="T6" fmla="*/ 170 w 199"/>
                  <a:gd name="T7" fmla="*/ 85 h 85"/>
                  <a:gd name="T8" fmla="*/ 114 w 199"/>
                  <a:gd name="T9" fmla="*/ 57 h 85"/>
                  <a:gd name="T10" fmla="*/ 29 w 199"/>
                  <a:gd name="T11" fmla="*/ 57 h 85"/>
                  <a:gd name="T12" fmla="*/ 0 w 199"/>
                  <a:gd name="T13" fmla="*/ 29 h 85"/>
                  <a:gd name="T14" fmla="*/ 29 w 199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85">
                    <a:moveTo>
                      <a:pt x="29" y="0"/>
                    </a:moveTo>
                    <a:lnTo>
                      <a:pt x="170" y="29"/>
                    </a:lnTo>
                    <a:lnTo>
                      <a:pt x="199" y="29"/>
                    </a:lnTo>
                    <a:lnTo>
                      <a:pt x="170" y="85"/>
                    </a:lnTo>
                    <a:lnTo>
                      <a:pt x="114" y="57"/>
                    </a:lnTo>
                    <a:lnTo>
                      <a:pt x="29" y="57"/>
                    </a:lnTo>
                    <a:lnTo>
                      <a:pt x="0" y="29"/>
                    </a:lnTo>
                    <a:lnTo>
                      <a:pt x="29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6" name="Freeform 56"/>
              <p:cNvSpPr>
                <a:spLocks/>
              </p:cNvSpPr>
              <p:nvPr/>
            </p:nvSpPr>
            <p:spPr bwMode="auto">
              <a:xfrm>
                <a:off x="9415463" y="5970588"/>
                <a:ext cx="2295525" cy="2339975"/>
              </a:xfrm>
              <a:custGeom>
                <a:avLst/>
                <a:gdLst>
                  <a:gd name="T0" fmla="*/ 256 w 1446"/>
                  <a:gd name="T1" fmla="*/ 1474 h 1474"/>
                  <a:gd name="T2" fmla="*/ 142 w 1446"/>
                  <a:gd name="T3" fmla="*/ 1418 h 1474"/>
                  <a:gd name="T4" fmla="*/ 199 w 1446"/>
                  <a:gd name="T5" fmla="*/ 1333 h 1474"/>
                  <a:gd name="T6" fmla="*/ 369 w 1446"/>
                  <a:gd name="T7" fmla="*/ 1276 h 1474"/>
                  <a:gd name="T8" fmla="*/ 341 w 1446"/>
                  <a:gd name="T9" fmla="*/ 1162 h 1474"/>
                  <a:gd name="T10" fmla="*/ 199 w 1446"/>
                  <a:gd name="T11" fmla="*/ 1162 h 1474"/>
                  <a:gd name="T12" fmla="*/ 171 w 1446"/>
                  <a:gd name="T13" fmla="*/ 992 h 1474"/>
                  <a:gd name="T14" fmla="*/ 114 w 1446"/>
                  <a:gd name="T15" fmla="*/ 907 h 1474"/>
                  <a:gd name="T16" fmla="*/ 57 w 1446"/>
                  <a:gd name="T17" fmla="*/ 822 h 1474"/>
                  <a:gd name="T18" fmla="*/ 341 w 1446"/>
                  <a:gd name="T19" fmla="*/ 737 h 1474"/>
                  <a:gd name="T20" fmla="*/ 397 w 1446"/>
                  <a:gd name="T21" fmla="*/ 794 h 1474"/>
                  <a:gd name="T22" fmla="*/ 511 w 1446"/>
                  <a:gd name="T23" fmla="*/ 737 h 1474"/>
                  <a:gd name="T24" fmla="*/ 539 w 1446"/>
                  <a:gd name="T25" fmla="*/ 624 h 1474"/>
                  <a:gd name="T26" fmla="*/ 369 w 1446"/>
                  <a:gd name="T27" fmla="*/ 510 h 1474"/>
                  <a:gd name="T28" fmla="*/ 397 w 1446"/>
                  <a:gd name="T29" fmla="*/ 482 h 1474"/>
                  <a:gd name="T30" fmla="*/ 312 w 1446"/>
                  <a:gd name="T31" fmla="*/ 340 h 1474"/>
                  <a:gd name="T32" fmla="*/ 256 w 1446"/>
                  <a:gd name="T33" fmla="*/ 199 h 1474"/>
                  <a:gd name="T34" fmla="*/ 341 w 1446"/>
                  <a:gd name="T35" fmla="*/ 142 h 1474"/>
                  <a:gd name="T36" fmla="*/ 454 w 1446"/>
                  <a:gd name="T37" fmla="*/ 85 h 1474"/>
                  <a:gd name="T38" fmla="*/ 624 w 1446"/>
                  <a:gd name="T39" fmla="*/ 28 h 1474"/>
                  <a:gd name="T40" fmla="*/ 709 w 1446"/>
                  <a:gd name="T41" fmla="*/ 85 h 1474"/>
                  <a:gd name="T42" fmla="*/ 652 w 1446"/>
                  <a:gd name="T43" fmla="*/ 113 h 1474"/>
                  <a:gd name="T44" fmla="*/ 624 w 1446"/>
                  <a:gd name="T45" fmla="*/ 142 h 1474"/>
                  <a:gd name="T46" fmla="*/ 567 w 1446"/>
                  <a:gd name="T47" fmla="*/ 227 h 1474"/>
                  <a:gd name="T48" fmla="*/ 539 w 1446"/>
                  <a:gd name="T49" fmla="*/ 255 h 1474"/>
                  <a:gd name="T50" fmla="*/ 511 w 1446"/>
                  <a:gd name="T51" fmla="*/ 284 h 1474"/>
                  <a:gd name="T52" fmla="*/ 482 w 1446"/>
                  <a:gd name="T53" fmla="*/ 284 h 1474"/>
                  <a:gd name="T54" fmla="*/ 454 w 1446"/>
                  <a:gd name="T55" fmla="*/ 312 h 1474"/>
                  <a:gd name="T56" fmla="*/ 482 w 1446"/>
                  <a:gd name="T57" fmla="*/ 369 h 1474"/>
                  <a:gd name="T58" fmla="*/ 539 w 1446"/>
                  <a:gd name="T59" fmla="*/ 340 h 1474"/>
                  <a:gd name="T60" fmla="*/ 596 w 1446"/>
                  <a:gd name="T61" fmla="*/ 454 h 1474"/>
                  <a:gd name="T62" fmla="*/ 709 w 1446"/>
                  <a:gd name="T63" fmla="*/ 454 h 1474"/>
                  <a:gd name="T64" fmla="*/ 681 w 1446"/>
                  <a:gd name="T65" fmla="*/ 397 h 1474"/>
                  <a:gd name="T66" fmla="*/ 738 w 1446"/>
                  <a:gd name="T67" fmla="*/ 397 h 1474"/>
                  <a:gd name="T68" fmla="*/ 738 w 1446"/>
                  <a:gd name="T69" fmla="*/ 340 h 1474"/>
                  <a:gd name="T70" fmla="*/ 709 w 1446"/>
                  <a:gd name="T71" fmla="*/ 284 h 1474"/>
                  <a:gd name="T72" fmla="*/ 879 w 1446"/>
                  <a:gd name="T73" fmla="*/ 369 h 1474"/>
                  <a:gd name="T74" fmla="*/ 879 w 1446"/>
                  <a:gd name="T75" fmla="*/ 397 h 1474"/>
                  <a:gd name="T76" fmla="*/ 823 w 1446"/>
                  <a:gd name="T77" fmla="*/ 482 h 1474"/>
                  <a:gd name="T78" fmla="*/ 823 w 1446"/>
                  <a:gd name="T79" fmla="*/ 510 h 1474"/>
                  <a:gd name="T80" fmla="*/ 908 w 1446"/>
                  <a:gd name="T81" fmla="*/ 595 h 1474"/>
                  <a:gd name="T82" fmla="*/ 964 w 1446"/>
                  <a:gd name="T83" fmla="*/ 595 h 1474"/>
                  <a:gd name="T84" fmla="*/ 1248 w 1446"/>
                  <a:gd name="T85" fmla="*/ 709 h 1474"/>
                  <a:gd name="T86" fmla="*/ 1333 w 1446"/>
                  <a:gd name="T87" fmla="*/ 680 h 1474"/>
                  <a:gd name="T88" fmla="*/ 1390 w 1446"/>
                  <a:gd name="T89" fmla="*/ 709 h 1474"/>
                  <a:gd name="T90" fmla="*/ 1418 w 1446"/>
                  <a:gd name="T91" fmla="*/ 822 h 1474"/>
                  <a:gd name="T92" fmla="*/ 1333 w 1446"/>
                  <a:gd name="T93" fmla="*/ 936 h 1474"/>
                  <a:gd name="T94" fmla="*/ 1191 w 1446"/>
                  <a:gd name="T95" fmla="*/ 936 h 1474"/>
                  <a:gd name="T96" fmla="*/ 1276 w 1446"/>
                  <a:gd name="T97" fmla="*/ 1134 h 1474"/>
                  <a:gd name="T98" fmla="*/ 1219 w 1446"/>
                  <a:gd name="T99" fmla="*/ 1077 h 1474"/>
                  <a:gd name="T100" fmla="*/ 1163 w 1446"/>
                  <a:gd name="T101" fmla="*/ 1106 h 1474"/>
                  <a:gd name="T102" fmla="*/ 1191 w 1446"/>
                  <a:gd name="T103" fmla="*/ 1134 h 1474"/>
                  <a:gd name="T104" fmla="*/ 1163 w 1446"/>
                  <a:gd name="T105" fmla="*/ 1191 h 1474"/>
                  <a:gd name="T106" fmla="*/ 1248 w 1446"/>
                  <a:gd name="T107" fmla="*/ 1219 h 1474"/>
                  <a:gd name="T108" fmla="*/ 1078 w 1446"/>
                  <a:gd name="T109" fmla="*/ 1247 h 1474"/>
                  <a:gd name="T110" fmla="*/ 738 w 1446"/>
                  <a:gd name="T111" fmla="*/ 1446 h 1474"/>
                  <a:gd name="T112" fmla="*/ 652 w 1446"/>
                  <a:gd name="T113" fmla="*/ 1333 h 1474"/>
                  <a:gd name="T114" fmla="*/ 454 w 1446"/>
                  <a:gd name="T115" fmla="*/ 1333 h 1474"/>
                  <a:gd name="T116" fmla="*/ 426 w 1446"/>
                  <a:gd name="T117" fmla="*/ 1389 h 1474"/>
                  <a:gd name="T118" fmla="*/ 312 w 1446"/>
                  <a:gd name="T119" fmla="*/ 1474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6" h="1474">
                    <a:moveTo>
                      <a:pt x="312" y="1474"/>
                    </a:moveTo>
                    <a:lnTo>
                      <a:pt x="256" y="1474"/>
                    </a:lnTo>
                    <a:lnTo>
                      <a:pt x="227" y="1418"/>
                    </a:lnTo>
                    <a:lnTo>
                      <a:pt x="142" y="1418"/>
                    </a:lnTo>
                    <a:lnTo>
                      <a:pt x="199" y="1389"/>
                    </a:lnTo>
                    <a:lnTo>
                      <a:pt x="199" y="1333"/>
                    </a:lnTo>
                    <a:lnTo>
                      <a:pt x="256" y="1276"/>
                    </a:lnTo>
                    <a:lnTo>
                      <a:pt x="369" y="1276"/>
                    </a:lnTo>
                    <a:lnTo>
                      <a:pt x="426" y="1191"/>
                    </a:lnTo>
                    <a:lnTo>
                      <a:pt x="341" y="1162"/>
                    </a:lnTo>
                    <a:lnTo>
                      <a:pt x="227" y="1134"/>
                    </a:lnTo>
                    <a:lnTo>
                      <a:pt x="199" y="1162"/>
                    </a:lnTo>
                    <a:lnTo>
                      <a:pt x="199" y="1049"/>
                    </a:lnTo>
                    <a:lnTo>
                      <a:pt x="171" y="992"/>
                    </a:lnTo>
                    <a:lnTo>
                      <a:pt x="171" y="936"/>
                    </a:lnTo>
                    <a:lnTo>
                      <a:pt x="114" y="907"/>
                    </a:lnTo>
                    <a:lnTo>
                      <a:pt x="85" y="851"/>
                    </a:lnTo>
                    <a:lnTo>
                      <a:pt x="57" y="822"/>
                    </a:lnTo>
                    <a:lnTo>
                      <a:pt x="0" y="794"/>
                    </a:lnTo>
                    <a:lnTo>
                      <a:pt x="341" y="737"/>
                    </a:lnTo>
                    <a:lnTo>
                      <a:pt x="341" y="766"/>
                    </a:lnTo>
                    <a:lnTo>
                      <a:pt x="397" y="794"/>
                    </a:lnTo>
                    <a:lnTo>
                      <a:pt x="454" y="737"/>
                    </a:lnTo>
                    <a:lnTo>
                      <a:pt x="511" y="737"/>
                    </a:lnTo>
                    <a:lnTo>
                      <a:pt x="511" y="652"/>
                    </a:lnTo>
                    <a:lnTo>
                      <a:pt x="539" y="624"/>
                    </a:lnTo>
                    <a:lnTo>
                      <a:pt x="482" y="567"/>
                    </a:lnTo>
                    <a:lnTo>
                      <a:pt x="369" y="510"/>
                    </a:lnTo>
                    <a:lnTo>
                      <a:pt x="341" y="482"/>
                    </a:lnTo>
                    <a:lnTo>
                      <a:pt x="397" y="482"/>
                    </a:lnTo>
                    <a:lnTo>
                      <a:pt x="369" y="369"/>
                    </a:lnTo>
                    <a:lnTo>
                      <a:pt x="312" y="340"/>
                    </a:lnTo>
                    <a:lnTo>
                      <a:pt x="341" y="284"/>
                    </a:lnTo>
                    <a:lnTo>
                      <a:pt x="256" y="199"/>
                    </a:lnTo>
                    <a:lnTo>
                      <a:pt x="284" y="142"/>
                    </a:lnTo>
                    <a:lnTo>
                      <a:pt x="341" y="142"/>
                    </a:lnTo>
                    <a:lnTo>
                      <a:pt x="426" y="85"/>
                    </a:lnTo>
                    <a:lnTo>
                      <a:pt x="454" y="85"/>
                    </a:lnTo>
                    <a:lnTo>
                      <a:pt x="539" y="0"/>
                    </a:lnTo>
                    <a:lnTo>
                      <a:pt x="624" y="28"/>
                    </a:lnTo>
                    <a:lnTo>
                      <a:pt x="709" y="28"/>
                    </a:lnTo>
                    <a:lnTo>
                      <a:pt x="709" y="85"/>
                    </a:lnTo>
                    <a:lnTo>
                      <a:pt x="681" y="85"/>
                    </a:lnTo>
                    <a:lnTo>
                      <a:pt x="652" y="113"/>
                    </a:lnTo>
                    <a:lnTo>
                      <a:pt x="596" y="113"/>
                    </a:lnTo>
                    <a:lnTo>
                      <a:pt x="624" y="142"/>
                    </a:lnTo>
                    <a:lnTo>
                      <a:pt x="567" y="170"/>
                    </a:lnTo>
                    <a:lnTo>
                      <a:pt x="567" y="227"/>
                    </a:lnTo>
                    <a:lnTo>
                      <a:pt x="511" y="199"/>
                    </a:lnTo>
                    <a:lnTo>
                      <a:pt x="539" y="255"/>
                    </a:lnTo>
                    <a:lnTo>
                      <a:pt x="539" y="284"/>
                    </a:lnTo>
                    <a:lnTo>
                      <a:pt x="511" y="284"/>
                    </a:lnTo>
                    <a:lnTo>
                      <a:pt x="511" y="312"/>
                    </a:lnTo>
                    <a:lnTo>
                      <a:pt x="482" y="284"/>
                    </a:lnTo>
                    <a:lnTo>
                      <a:pt x="426" y="312"/>
                    </a:lnTo>
                    <a:lnTo>
                      <a:pt x="454" y="312"/>
                    </a:lnTo>
                    <a:lnTo>
                      <a:pt x="454" y="369"/>
                    </a:lnTo>
                    <a:lnTo>
                      <a:pt x="482" y="369"/>
                    </a:lnTo>
                    <a:lnTo>
                      <a:pt x="511" y="369"/>
                    </a:lnTo>
                    <a:lnTo>
                      <a:pt x="539" y="340"/>
                    </a:lnTo>
                    <a:lnTo>
                      <a:pt x="567" y="340"/>
                    </a:lnTo>
                    <a:lnTo>
                      <a:pt x="596" y="454"/>
                    </a:lnTo>
                    <a:lnTo>
                      <a:pt x="681" y="482"/>
                    </a:lnTo>
                    <a:lnTo>
                      <a:pt x="709" y="454"/>
                    </a:lnTo>
                    <a:lnTo>
                      <a:pt x="652" y="397"/>
                    </a:lnTo>
                    <a:lnTo>
                      <a:pt x="681" y="397"/>
                    </a:lnTo>
                    <a:lnTo>
                      <a:pt x="738" y="425"/>
                    </a:lnTo>
                    <a:lnTo>
                      <a:pt x="738" y="397"/>
                    </a:lnTo>
                    <a:lnTo>
                      <a:pt x="709" y="369"/>
                    </a:lnTo>
                    <a:lnTo>
                      <a:pt x="738" y="340"/>
                    </a:lnTo>
                    <a:lnTo>
                      <a:pt x="709" y="312"/>
                    </a:lnTo>
                    <a:lnTo>
                      <a:pt x="709" y="284"/>
                    </a:lnTo>
                    <a:lnTo>
                      <a:pt x="766" y="284"/>
                    </a:lnTo>
                    <a:lnTo>
                      <a:pt x="879" y="369"/>
                    </a:lnTo>
                    <a:lnTo>
                      <a:pt x="851" y="369"/>
                    </a:lnTo>
                    <a:lnTo>
                      <a:pt x="879" y="397"/>
                    </a:lnTo>
                    <a:lnTo>
                      <a:pt x="823" y="425"/>
                    </a:lnTo>
                    <a:lnTo>
                      <a:pt x="823" y="482"/>
                    </a:lnTo>
                    <a:lnTo>
                      <a:pt x="851" y="454"/>
                    </a:lnTo>
                    <a:lnTo>
                      <a:pt x="823" y="510"/>
                    </a:lnTo>
                    <a:lnTo>
                      <a:pt x="908" y="567"/>
                    </a:lnTo>
                    <a:lnTo>
                      <a:pt x="908" y="595"/>
                    </a:lnTo>
                    <a:lnTo>
                      <a:pt x="936" y="624"/>
                    </a:lnTo>
                    <a:lnTo>
                      <a:pt x="964" y="595"/>
                    </a:lnTo>
                    <a:lnTo>
                      <a:pt x="993" y="680"/>
                    </a:lnTo>
                    <a:lnTo>
                      <a:pt x="1248" y="709"/>
                    </a:lnTo>
                    <a:lnTo>
                      <a:pt x="1305" y="680"/>
                    </a:lnTo>
                    <a:lnTo>
                      <a:pt x="1333" y="680"/>
                    </a:lnTo>
                    <a:lnTo>
                      <a:pt x="1305" y="709"/>
                    </a:lnTo>
                    <a:lnTo>
                      <a:pt x="1390" y="709"/>
                    </a:lnTo>
                    <a:lnTo>
                      <a:pt x="1446" y="766"/>
                    </a:lnTo>
                    <a:lnTo>
                      <a:pt x="1418" y="822"/>
                    </a:lnTo>
                    <a:lnTo>
                      <a:pt x="1333" y="851"/>
                    </a:lnTo>
                    <a:lnTo>
                      <a:pt x="1333" y="936"/>
                    </a:lnTo>
                    <a:lnTo>
                      <a:pt x="1276" y="936"/>
                    </a:lnTo>
                    <a:lnTo>
                      <a:pt x="1191" y="936"/>
                    </a:lnTo>
                    <a:lnTo>
                      <a:pt x="1276" y="1021"/>
                    </a:lnTo>
                    <a:lnTo>
                      <a:pt x="1276" y="1134"/>
                    </a:lnTo>
                    <a:lnTo>
                      <a:pt x="1219" y="1134"/>
                    </a:lnTo>
                    <a:lnTo>
                      <a:pt x="1219" y="1077"/>
                    </a:lnTo>
                    <a:lnTo>
                      <a:pt x="1191" y="1077"/>
                    </a:lnTo>
                    <a:lnTo>
                      <a:pt x="1163" y="1106"/>
                    </a:lnTo>
                    <a:lnTo>
                      <a:pt x="1163" y="1134"/>
                    </a:lnTo>
                    <a:lnTo>
                      <a:pt x="1191" y="1134"/>
                    </a:lnTo>
                    <a:lnTo>
                      <a:pt x="1219" y="1162"/>
                    </a:lnTo>
                    <a:lnTo>
                      <a:pt x="1163" y="1191"/>
                    </a:lnTo>
                    <a:lnTo>
                      <a:pt x="1248" y="1191"/>
                    </a:lnTo>
                    <a:lnTo>
                      <a:pt x="1248" y="1219"/>
                    </a:lnTo>
                    <a:lnTo>
                      <a:pt x="1219" y="1247"/>
                    </a:lnTo>
                    <a:lnTo>
                      <a:pt x="1078" y="1247"/>
                    </a:lnTo>
                    <a:lnTo>
                      <a:pt x="908" y="1276"/>
                    </a:lnTo>
                    <a:lnTo>
                      <a:pt x="738" y="1446"/>
                    </a:lnTo>
                    <a:lnTo>
                      <a:pt x="709" y="1361"/>
                    </a:lnTo>
                    <a:lnTo>
                      <a:pt x="652" y="1333"/>
                    </a:lnTo>
                    <a:lnTo>
                      <a:pt x="652" y="1276"/>
                    </a:lnTo>
                    <a:lnTo>
                      <a:pt x="454" y="1333"/>
                    </a:lnTo>
                    <a:lnTo>
                      <a:pt x="454" y="1361"/>
                    </a:lnTo>
                    <a:lnTo>
                      <a:pt x="426" y="1389"/>
                    </a:lnTo>
                    <a:lnTo>
                      <a:pt x="369" y="1389"/>
                    </a:lnTo>
                    <a:lnTo>
                      <a:pt x="312" y="147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7" name="Freeform 57"/>
              <p:cNvSpPr>
                <a:spLocks/>
              </p:cNvSpPr>
              <p:nvPr/>
            </p:nvSpPr>
            <p:spPr bwMode="auto">
              <a:xfrm>
                <a:off x="10315575" y="6375400"/>
                <a:ext cx="134938" cy="180975"/>
              </a:xfrm>
              <a:custGeom>
                <a:avLst/>
                <a:gdLst>
                  <a:gd name="T0" fmla="*/ 0 w 85"/>
                  <a:gd name="T1" fmla="*/ 57 h 114"/>
                  <a:gd name="T2" fmla="*/ 57 w 85"/>
                  <a:gd name="T3" fmla="*/ 0 h 114"/>
                  <a:gd name="T4" fmla="*/ 85 w 85"/>
                  <a:gd name="T5" fmla="*/ 29 h 114"/>
                  <a:gd name="T6" fmla="*/ 29 w 85"/>
                  <a:gd name="T7" fmla="*/ 114 h 114"/>
                  <a:gd name="T8" fmla="*/ 0 w 85"/>
                  <a:gd name="T9" fmla="*/ 5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114">
                    <a:moveTo>
                      <a:pt x="0" y="57"/>
                    </a:moveTo>
                    <a:lnTo>
                      <a:pt x="57" y="0"/>
                    </a:lnTo>
                    <a:lnTo>
                      <a:pt x="85" y="29"/>
                    </a:lnTo>
                    <a:lnTo>
                      <a:pt x="29" y="114"/>
                    </a:lnTo>
                    <a:lnTo>
                      <a:pt x="0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auto">
              <a:xfrm>
                <a:off x="9191625" y="6600825"/>
                <a:ext cx="1079500" cy="630238"/>
              </a:xfrm>
              <a:custGeom>
                <a:avLst/>
                <a:gdLst>
                  <a:gd name="T0" fmla="*/ 141 w 680"/>
                  <a:gd name="T1" fmla="*/ 397 h 397"/>
                  <a:gd name="T2" fmla="*/ 482 w 680"/>
                  <a:gd name="T3" fmla="*/ 340 h 397"/>
                  <a:gd name="T4" fmla="*/ 482 w 680"/>
                  <a:gd name="T5" fmla="*/ 369 h 397"/>
                  <a:gd name="T6" fmla="*/ 538 w 680"/>
                  <a:gd name="T7" fmla="*/ 397 h 397"/>
                  <a:gd name="T8" fmla="*/ 595 w 680"/>
                  <a:gd name="T9" fmla="*/ 340 h 397"/>
                  <a:gd name="T10" fmla="*/ 652 w 680"/>
                  <a:gd name="T11" fmla="*/ 340 h 397"/>
                  <a:gd name="T12" fmla="*/ 652 w 680"/>
                  <a:gd name="T13" fmla="*/ 255 h 397"/>
                  <a:gd name="T14" fmla="*/ 680 w 680"/>
                  <a:gd name="T15" fmla="*/ 227 h 397"/>
                  <a:gd name="T16" fmla="*/ 623 w 680"/>
                  <a:gd name="T17" fmla="*/ 170 h 397"/>
                  <a:gd name="T18" fmla="*/ 510 w 680"/>
                  <a:gd name="T19" fmla="*/ 113 h 397"/>
                  <a:gd name="T20" fmla="*/ 482 w 680"/>
                  <a:gd name="T21" fmla="*/ 170 h 397"/>
                  <a:gd name="T22" fmla="*/ 283 w 680"/>
                  <a:gd name="T23" fmla="*/ 170 h 397"/>
                  <a:gd name="T24" fmla="*/ 312 w 680"/>
                  <a:gd name="T25" fmla="*/ 113 h 397"/>
                  <a:gd name="T26" fmla="*/ 368 w 680"/>
                  <a:gd name="T27" fmla="*/ 113 h 397"/>
                  <a:gd name="T28" fmla="*/ 425 w 680"/>
                  <a:gd name="T29" fmla="*/ 57 h 397"/>
                  <a:gd name="T30" fmla="*/ 340 w 680"/>
                  <a:gd name="T31" fmla="*/ 0 h 397"/>
                  <a:gd name="T32" fmla="*/ 226 w 680"/>
                  <a:gd name="T33" fmla="*/ 0 h 397"/>
                  <a:gd name="T34" fmla="*/ 113 w 680"/>
                  <a:gd name="T35" fmla="*/ 85 h 397"/>
                  <a:gd name="T36" fmla="*/ 56 w 680"/>
                  <a:gd name="T37" fmla="*/ 57 h 397"/>
                  <a:gd name="T38" fmla="*/ 0 w 680"/>
                  <a:gd name="T39" fmla="*/ 85 h 397"/>
                  <a:gd name="T40" fmla="*/ 85 w 680"/>
                  <a:gd name="T41" fmla="*/ 142 h 397"/>
                  <a:gd name="T42" fmla="*/ 56 w 680"/>
                  <a:gd name="T43" fmla="*/ 227 h 397"/>
                  <a:gd name="T44" fmla="*/ 0 w 680"/>
                  <a:gd name="T45" fmla="*/ 283 h 397"/>
                  <a:gd name="T46" fmla="*/ 85 w 680"/>
                  <a:gd name="T47" fmla="*/ 283 h 397"/>
                  <a:gd name="T48" fmla="*/ 141 w 680"/>
                  <a:gd name="T49" fmla="*/ 369 h 397"/>
                  <a:gd name="T50" fmla="*/ 113 w 680"/>
                  <a:gd name="T51" fmla="*/ 397 h 397"/>
                  <a:gd name="T52" fmla="*/ 141 w 680"/>
                  <a:gd name="T53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0" h="397">
                    <a:moveTo>
                      <a:pt x="141" y="397"/>
                    </a:moveTo>
                    <a:lnTo>
                      <a:pt x="482" y="340"/>
                    </a:lnTo>
                    <a:lnTo>
                      <a:pt x="482" y="369"/>
                    </a:lnTo>
                    <a:lnTo>
                      <a:pt x="538" y="397"/>
                    </a:lnTo>
                    <a:lnTo>
                      <a:pt x="595" y="340"/>
                    </a:lnTo>
                    <a:lnTo>
                      <a:pt x="652" y="340"/>
                    </a:lnTo>
                    <a:lnTo>
                      <a:pt x="652" y="255"/>
                    </a:lnTo>
                    <a:lnTo>
                      <a:pt x="680" y="227"/>
                    </a:lnTo>
                    <a:lnTo>
                      <a:pt x="623" y="170"/>
                    </a:lnTo>
                    <a:lnTo>
                      <a:pt x="510" y="113"/>
                    </a:lnTo>
                    <a:lnTo>
                      <a:pt x="482" y="170"/>
                    </a:lnTo>
                    <a:lnTo>
                      <a:pt x="283" y="170"/>
                    </a:lnTo>
                    <a:lnTo>
                      <a:pt x="312" y="113"/>
                    </a:lnTo>
                    <a:lnTo>
                      <a:pt x="368" y="113"/>
                    </a:lnTo>
                    <a:lnTo>
                      <a:pt x="425" y="57"/>
                    </a:lnTo>
                    <a:lnTo>
                      <a:pt x="340" y="0"/>
                    </a:lnTo>
                    <a:lnTo>
                      <a:pt x="226" y="0"/>
                    </a:lnTo>
                    <a:lnTo>
                      <a:pt x="113" y="85"/>
                    </a:lnTo>
                    <a:lnTo>
                      <a:pt x="56" y="57"/>
                    </a:lnTo>
                    <a:lnTo>
                      <a:pt x="0" y="85"/>
                    </a:lnTo>
                    <a:lnTo>
                      <a:pt x="85" y="142"/>
                    </a:lnTo>
                    <a:lnTo>
                      <a:pt x="56" y="227"/>
                    </a:lnTo>
                    <a:lnTo>
                      <a:pt x="0" y="283"/>
                    </a:lnTo>
                    <a:lnTo>
                      <a:pt x="85" y="283"/>
                    </a:lnTo>
                    <a:lnTo>
                      <a:pt x="141" y="369"/>
                    </a:lnTo>
                    <a:lnTo>
                      <a:pt x="113" y="397"/>
                    </a:lnTo>
                    <a:lnTo>
                      <a:pt x="141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9" name="Freeform 59"/>
              <p:cNvSpPr>
                <a:spLocks/>
              </p:cNvSpPr>
              <p:nvPr/>
            </p:nvSpPr>
            <p:spPr bwMode="auto">
              <a:xfrm>
                <a:off x="9010650" y="6149975"/>
                <a:ext cx="1035050" cy="720725"/>
              </a:xfrm>
              <a:custGeom>
                <a:avLst/>
                <a:gdLst>
                  <a:gd name="T0" fmla="*/ 170 w 652"/>
                  <a:gd name="T1" fmla="*/ 341 h 454"/>
                  <a:gd name="T2" fmla="*/ 199 w 652"/>
                  <a:gd name="T3" fmla="*/ 312 h 454"/>
                  <a:gd name="T4" fmla="*/ 170 w 652"/>
                  <a:gd name="T5" fmla="*/ 256 h 454"/>
                  <a:gd name="T6" fmla="*/ 57 w 652"/>
                  <a:gd name="T7" fmla="*/ 284 h 454"/>
                  <a:gd name="T8" fmla="*/ 57 w 652"/>
                  <a:gd name="T9" fmla="*/ 227 h 454"/>
                  <a:gd name="T10" fmla="*/ 0 w 652"/>
                  <a:gd name="T11" fmla="*/ 256 h 454"/>
                  <a:gd name="T12" fmla="*/ 29 w 652"/>
                  <a:gd name="T13" fmla="*/ 199 h 454"/>
                  <a:gd name="T14" fmla="*/ 114 w 652"/>
                  <a:gd name="T15" fmla="*/ 142 h 454"/>
                  <a:gd name="T16" fmla="*/ 170 w 652"/>
                  <a:gd name="T17" fmla="*/ 57 h 454"/>
                  <a:gd name="T18" fmla="*/ 255 w 652"/>
                  <a:gd name="T19" fmla="*/ 57 h 454"/>
                  <a:gd name="T20" fmla="*/ 312 w 652"/>
                  <a:gd name="T21" fmla="*/ 0 h 454"/>
                  <a:gd name="T22" fmla="*/ 369 w 652"/>
                  <a:gd name="T23" fmla="*/ 0 h 454"/>
                  <a:gd name="T24" fmla="*/ 397 w 652"/>
                  <a:gd name="T25" fmla="*/ 29 h 454"/>
                  <a:gd name="T26" fmla="*/ 454 w 652"/>
                  <a:gd name="T27" fmla="*/ 29 h 454"/>
                  <a:gd name="T28" fmla="*/ 596 w 652"/>
                  <a:gd name="T29" fmla="*/ 171 h 454"/>
                  <a:gd name="T30" fmla="*/ 567 w 652"/>
                  <a:gd name="T31" fmla="*/ 227 h 454"/>
                  <a:gd name="T32" fmla="*/ 624 w 652"/>
                  <a:gd name="T33" fmla="*/ 256 h 454"/>
                  <a:gd name="T34" fmla="*/ 652 w 652"/>
                  <a:gd name="T35" fmla="*/ 369 h 454"/>
                  <a:gd name="T36" fmla="*/ 596 w 652"/>
                  <a:gd name="T37" fmla="*/ 369 h 454"/>
                  <a:gd name="T38" fmla="*/ 624 w 652"/>
                  <a:gd name="T39" fmla="*/ 397 h 454"/>
                  <a:gd name="T40" fmla="*/ 596 w 652"/>
                  <a:gd name="T41" fmla="*/ 454 h 454"/>
                  <a:gd name="T42" fmla="*/ 397 w 652"/>
                  <a:gd name="T43" fmla="*/ 454 h 454"/>
                  <a:gd name="T44" fmla="*/ 426 w 652"/>
                  <a:gd name="T45" fmla="*/ 397 h 454"/>
                  <a:gd name="T46" fmla="*/ 482 w 652"/>
                  <a:gd name="T47" fmla="*/ 397 h 454"/>
                  <a:gd name="T48" fmla="*/ 539 w 652"/>
                  <a:gd name="T49" fmla="*/ 341 h 454"/>
                  <a:gd name="T50" fmla="*/ 454 w 652"/>
                  <a:gd name="T51" fmla="*/ 284 h 454"/>
                  <a:gd name="T52" fmla="*/ 340 w 652"/>
                  <a:gd name="T53" fmla="*/ 284 h 454"/>
                  <a:gd name="T54" fmla="*/ 227 w 652"/>
                  <a:gd name="T55" fmla="*/ 369 h 454"/>
                  <a:gd name="T56" fmla="*/ 170 w 652"/>
                  <a:gd name="T57" fmla="*/ 341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52" h="454">
                    <a:moveTo>
                      <a:pt x="170" y="341"/>
                    </a:moveTo>
                    <a:lnTo>
                      <a:pt x="199" y="312"/>
                    </a:lnTo>
                    <a:lnTo>
                      <a:pt x="170" y="256"/>
                    </a:lnTo>
                    <a:lnTo>
                      <a:pt x="57" y="284"/>
                    </a:lnTo>
                    <a:lnTo>
                      <a:pt x="57" y="227"/>
                    </a:lnTo>
                    <a:lnTo>
                      <a:pt x="0" y="256"/>
                    </a:lnTo>
                    <a:lnTo>
                      <a:pt x="29" y="199"/>
                    </a:lnTo>
                    <a:lnTo>
                      <a:pt x="114" y="142"/>
                    </a:lnTo>
                    <a:lnTo>
                      <a:pt x="170" y="57"/>
                    </a:lnTo>
                    <a:lnTo>
                      <a:pt x="255" y="57"/>
                    </a:lnTo>
                    <a:lnTo>
                      <a:pt x="312" y="0"/>
                    </a:lnTo>
                    <a:lnTo>
                      <a:pt x="369" y="0"/>
                    </a:lnTo>
                    <a:lnTo>
                      <a:pt x="397" y="29"/>
                    </a:lnTo>
                    <a:lnTo>
                      <a:pt x="454" y="29"/>
                    </a:lnTo>
                    <a:lnTo>
                      <a:pt x="596" y="171"/>
                    </a:lnTo>
                    <a:lnTo>
                      <a:pt x="567" y="227"/>
                    </a:lnTo>
                    <a:lnTo>
                      <a:pt x="624" y="256"/>
                    </a:lnTo>
                    <a:lnTo>
                      <a:pt x="652" y="369"/>
                    </a:lnTo>
                    <a:lnTo>
                      <a:pt x="596" y="369"/>
                    </a:lnTo>
                    <a:lnTo>
                      <a:pt x="624" y="397"/>
                    </a:lnTo>
                    <a:lnTo>
                      <a:pt x="596" y="454"/>
                    </a:lnTo>
                    <a:lnTo>
                      <a:pt x="397" y="454"/>
                    </a:lnTo>
                    <a:lnTo>
                      <a:pt x="426" y="397"/>
                    </a:lnTo>
                    <a:lnTo>
                      <a:pt x="482" y="397"/>
                    </a:lnTo>
                    <a:lnTo>
                      <a:pt x="539" y="341"/>
                    </a:lnTo>
                    <a:lnTo>
                      <a:pt x="454" y="284"/>
                    </a:lnTo>
                    <a:lnTo>
                      <a:pt x="340" y="284"/>
                    </a:lnTo>
                    <a:lnTo>
                      <a:pt x="227" y="369"/>
                    </a:lnTo>
                    <a:lnTo>
                      <a:pt x="170" y="34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0" name="Freeform 60"/>
              <p:cNvSpPr>
                <a:spLocks/>
              </p:cNvSpPr>
              <p:nvPr/>
            </p:nvSpPr>
            <p:spPr bwMode="auto">
              <a:xfrm>
                <a:off x="8156575" y="5340350"/>
                <a:ext cx="1439863" cy="1125538"/>
              </a:xfrm>
              <a:custGeom>
                <a:avLst/>
                <a:gdLst>
                  <a:gd name="T0" fmla="*/ 0 w 907"/>
                  <a:gd name="T1" fmla="*/ 624 h 709"/>
                  <a:gd name="T2" fmla="*/ 311 w 907"/>
                  <a:gd name="T3" fmla="*/ 681 h 709"/>
                  <a:gd name="T4" fmla="*/ 397 w 907"/>
                  <a:gd name="T5" fmla="*/ 652 h 709"/>
                  <a:gd name="T6" fmla="*/ 397 w 907"/>
                  <a:gd name="T7" fmla="*/ 624 h 709"/>
                  <a:gd name="T8" fmla="*/ 510 w 907"/>
                  <a:gd name="T9" fmla="*/ 624 h 709"/>
                  <a:gd name="T10" fmla="*/ 567 w 907"/>
                  <a:gd name="T11" fmla="*/ 709 h 709"/>
                  <a:gd name="T12" fmla="*/ 652 w 907"/>
                  <a:gd name="T13" fmla="*/ 652 h 709"/>
                  <a:gd name="T14" fmla="*/ 708 w 907"/>
                  <a:gd name="T15" fmla="*/ 567 h 709"/>
                  <a:gd name="T16" fmla="*/ 793 w 907"/>
                  <a:gd name="T17" fmla="*/ 567 h 709"/>
                  <a:gd name="T18" fmla="*/ 850 w 907"/>
                  <a:gd name="T19" fmla="*/ 510 h 709"/>
                  <a:gd name="T20" fmla="*/ 907 w 907"/>
                  <a:gd name="T21" fmla="*/ 510 h 709"/>
                  <a:gd name="T22" fmla="*/ 907 w 907"/>
                  <a:gd name="T23" fmla="*/ 482 h 709"/>
                  <a:gd name="T24" fmla="*/ 878 w 907"/>
                  <a:gd name="T25" fmla="*/ 397 h 709"/>
                  <a:gd name="T26" fmla="*/ 878 w 907"/>
                  <a:gd name="T27" fmla="*/ 369 h 709"/>
                  <a:gd name="T28" fmla="*/ 850 w 907"/>
                  <a:gd name="T29" fmla="*/ 340 h 709"/>
                  <a:gd name="T30" fmla="*/ 822 w 907"/>
                  <a:gd name="T31" fmla="*/ 340 h 709"/>
                  <a:gd name="T32" fmla="*/ 793 w 907"/>
                  <a:gd name="T33" fmla="*/ 312 h 709"/>
                  <a:gd name="T34" fmla="*/ 737 w 907"/>
                  <a:gd name="T35" fmla="*/ 340 h 709"/>
                  <a:gd name="T36" fmla="*/ 737 w 907"/>
                  <a:gd name="T37" fmla="*/ 255 h 709"/>
                  <a:gd name="T38" fmla="*/ 708 w 907"/>
                  <a:gd name="T39" fmla="*/ 227 h 709"/>
                  <a:gd name="T40" fmla="*/ 652 w 907"/>
                  <a:gd name="T41" fmla="*/ 227 h 709"/>
                  <a:gd name="T42" fmla="*/ 595 w 907"/>
                  <a:gd name="T43" fmla="*/ 199 h 709"/>
                  <a:gd name="T44" fmla="*/ 567 w 907"/>
                  <a:gd name="T45" fmla="*/ 142 h 709"/>
                  <a:gd name="T46" fmla="*/ 510 w 907"/>
                  <a:gd name="T47" fmla="*/ 142 h 709"/>
                  <a:gd name="T48" fmla="*/ 510 w 907"/>
                  <a:gd name="T49" fmla="*/ 57 h 709"/>
                  <a:gd name="T50" fmla="*/ 482 w 907"/>
                  <a:gd name="T51" fmla="*/ 29 h 709"/>
                  <a:gd name="T52" fmla="*/ 453 w 907"/>
                  <a:gd name="T53" fmla="*/ 114 h 709"/>
                  <a:gd name="T54" fmla="*/ 397 w 907"/>
                  <a:gd name="T55" fmla="*/ 114 h 709"/>
                  <a:gd name="T56" fmla="*/ 368 w 907"/>
                  <a:gd name="T57" fmla="*/ 85 h 709"/>
                  <a:gd name="T58" fmla="*/ 311 w 907"/>
                  <a:gd name="T59" fmla="*/ 85 h 709"/>
                  <a:gd name="T60" fmla="*/ 255 w 907"/>
                  <a:gd name="T61" fmla="*/ 57 h 709"/>
                  <a:gd name="T62" fmla="*/ 141 w 907"/>
                  <a:gd name="T63" fmla="*/ 0 h 709"/>
                  <a:gd name="T64" fmla="*/ 56 w 907"/>
                  <a:gd name="T65" fmla="*/ 85 h 709"/>
                  <a:gd name="T66" fmla="*/ 141 w 907"/>
                  <a:gd name="T67" fmla="*/ 142 h 709"/>
                  <a:gd name="T68" fmla="*/ 141 w 907"/>
                  <a:gd name="T69" fmla="*/ 170 h 709"/>
                  <a:gd name="T70" fmla="*/ 198 w 907"/>
                  <a:gd name="T71" fmla="*/ 170 h 709"/>
                  <a:gd name="T72" fmla="*/ 226 w 907"/>
                  <a:gd name="T73" fmla="*/ 199 h 709"/>
                  <a:gd name="T74" fmla="*/ 198 w 907"/>
                  <a:gd name="T75" fmla="*/ 227 h 709"/>
                  <a:gd name="T76" fmla="*/ 198 w 907"/>
                  <a:gd name="T77" fmla="*/ 255 h 709"/>
                  <a:gd name="T78" fmla="*/ 255 w 907"/>
                  <a:gd name="T79" fmla="*/ 255 h 709"/>
                  <a:gd name="T80" fmla="*/ 198 w 907"/>
                  <a:gd name="T81" fmla="*/ 340 h 709"/>
                  <a:gd name="T82" fmla="*/ 141 w 907"/>
                  <a:gd name="T83" fmla="*/ 369 h 709"/>
                  <a:gd name="T84" fmla="*/ 113 w 907"/>
                  <a:gd name="T85" fmla="*/ 397 h 709"/>
                  <a:gd name="T86" fmla="*/ 85 w 907"/>
                  <a:gd name="T87" fmla="*/ 425 h 709"/>
                  <a:gd name="T88" fmla="*/ 85 w 907"/>
                  <a:gd name="T89" fmla="*/ 510 h 709"/>
                  <a:gd name="T90" fmla="*/ 28 w 907"/>
                  <a:gd name="T91" fmla="*/ 539 h 709"/>
                  <a:gd name="T92" fmla="*/ 0 w 907"/>
                  <a:gd name="T93" fmla="*/ 624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07" h="709">
                    <a:moveTo>
                      <a:pt x="0" y="624"/>
                    </a:moveTo>
                    <a:lnTo>
                      <a:pt x="311" y="681"/>
                    </a:lnTo>
                    <a:lnTo>
                      <a:pt x="397" y="652"/>
                    </a:lnTo>
                    <a:lnTo>
                      <a:pt x="397" y="624"/>
                    </a:lnTo>
                    <a:lnTo>
                      <a:pt x="510" y="624"/>
                    </a:lnTo>
                    <a:lnTo>
                      <a:pt x="567" y="709"/>
                    </a:lnTo>
                    <a:lnTo>
                      <a:pt x="652" y="652"/>
                    </a:lnTo>
                    <a:lnTo>
                      <a:pt x="708" y="567"/>
                    </a:lnTo>
                    <a:lnTo>
                      <a:pt x="793" y="567"/>
                    </a:lnTo>
                    <a:lnTo>
                      <a:pt x="850" y="510"/>
                    </a:lnTo>
                    <a:lnTo>
                      <a:pt x="907" y="510"/>
                    </a:lnTo>
                    <a:lnTo>
                      <a:pt x="907" y="482"/>
                    </a:lnTo>
                    <a:lnTo>
                      <a:pt x="878" y="397"/>
                    </a:lnTo>
                    <a:lnTo>
                      <a:pt x="878" y="369"/>
                    </a:lnTo>
                    <a:lnTo>
                      <a:pt x="850" y="340"/>
                    </a:lnTo>
                    <a:lnTo>
                      <a:pt x="822" y="340"/>
                    </a:lnTo>
                    <a:lnTo>
                      <a:pt x="793" y="312"/>
                    </a:lnTo>
                    <a:lnTo>
                      <a:pt x="737" y="340"/>
                    </a:lnTo>
                    <a:lnTo>
                      <a:pt x="737" y="255"/>
                    </a:lnTo>
                    <a:lnTo>
                      <a:pt x="708" y="227"/>
                    </a:lnTo>
                    <a:lnTo>
                      <a:pt x="652" y="227"/>
                    </a:lnTo>
                    <a:lnTo>
                      <a:pt x="595" y="199"/>
                    </a:lnTo>
                    <a:lnTo>
                      <a:pt x="567" y="142"/>
                    </a:lnTo>
                    <a:lnTo>
                      <a:pt x="510" y="142"/>
                    </a:lnTo>
                    <a:lnTo>
                      <a:pt x="510" y="57"/>
                    </a:lnTo>
                    <a:lnTo>
                      <a:pt x="482" y="29"/>
                    </a:lnTo>
                    <a:lnTo>
                      <a:pt x="453" y="114"/>
                    </a:lnTo>
                    <a:lnTo>
                      <a:pt x="397" y="114"/>
                    </a:lnTo>
                    <a:lnTo>
                      <a:pt x="368" y="85"/>
                    </a:lnTo>
                    <a:lnTo>
                      <a:pt x="311" y="85"/>
                    </a:lnTo>
                    <a:lnTo>
                      <a:pt x="255" y="57"/>
                    </a:lnTo>
                    <a:lnTo>
                      <a:pt x="141" y="0"/>
                    </a:lnTo>
                    <a:lnTo>
                      <a:pt x="56" y="85"/>
                    </a:lnTo>
                    <a:lnTo>
                      <a:pt x="141" y="142"/>
                    </a:lnTo>
                    <a:lnTo>
                      <a:pt x="141" y="170"/>
                    </a:lnTo>
                    <a:lnTo>
                      <a:pt x="198" y="170"/>
                    </a:lnTo>
                    <a:lnTo>
                      <a:pt x="226" y="199"/>
                    </a:lnTo>
                    <a:lnTo>
                      <a:pt x="198" y="227"/>
                    </a:lnTo>
                    <a:lnTo>
                      <a:pt x="198" y="255"/>
                    </a:lnTo>
                    <a:lnTo>
                      <a:pt x="255" y="255"/>
                    </a:lnTo>
                    <a:lnTo>
                      <a:pt x="198" y="340"/>
                    </a:lnTo>
                    <a:lnTo>
                      <a:pt x="141" y="369"/>
                    </a:lnTo>
                    <a:lnTo>
                      <a:pt x="113" y="397"/>
                    </a:lnTo>
                    <a:lnTo>
                      <a:pt x="85" y="425"/>
                    </a:lnTo>
                    <a:lnTo>
                      <a:pt x="85" y="510"/>
                    </a:lnTo>
                    <a:lnTo>
                      <a:pt x="28" y="539"/>
                    </a:lnTo>
                    <a:lnTo>
                      <a:pt x="0" y="62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1" name="Freeform 61"/>
              <p:cNvSpPr>
                <a:spLocks/>
              </p:cNvSpPr>
              <p:nvPr/>
            </p:nvSpPr>
            <p:spPr bwMode="auto">
              <a:xfrm>
                <a:off x="6896100" y="4305300"/>
                <a:ext cx="1665288" cy="2205038"/>
              </a:xfrm>
              <a:custGeom>
                <a:avLst/>
                <a:gdLst>
                  <a:gd name="T0" fmla="*/ 822 w 1049"/>
                  <a:gd name="T1" fmla="*/ 1191 h 1389"/>
                  <a:gd name="T2" fmla="*/ 879 w 1049"/>
                  <a:gd name="T3" fmla="*/ 1077 h 1389"/>
                  <a:gd name="T4" fmla="*/ 992 w 1049"/>
                  <a:gd name="T5" fmla="*/ 992 h 1389"/>
                  <a:gd name="T6" fmla="*/ 992 w 1049"/>
                  <a:gd name="T7" fmla="*/ 907 h 1389"/>
                  <a:gd name="T8" fmla="*/ 1020 w 1049"/>
                  <a:gd name="T9" fmla="*/ 851 h 1389"/>
                  <a:gd name="T10" fmla="*/ 935 w 1049"/>
                  <a:gd name="T11" fmla="*/ 822 h 1389"/>
                  <a:gd name="T12" fmla="*/ 850 w 1049"/>
                  <a:gd name="T13" fmla="*/ 737 h 1389"/>
                  <a:gd name="T14" fmla="*/ 794 w 1049"/>
                  <a:gd name="T15" fmla="*/ 624 h 1389"/>
                  <a:gd name="T16" fmla="*/ 765 w 1049"/>
                  <a:gd name="T17" fmla="*/ 510 h 1389"/>
                  <a:gd name="T18" fmla="*/ 709 w 1049"/>
                  <a:gd name="T19" fmla="*/ 340 h 1389"/>
                  <a:gd name="T20" fmla="*/ 680 w 1049"/>
                  <a:gd name="T21" fmla="*/ 170 h 1389"/>
                  <a:gd name="T22" fmla="*/ 709 w 1049"/>
                  <a:gd name="T23" fmla="*/ 85 h 1389"/>
                  <a:gd name="T24" fmla="*/ 595 w 1049"/>
                  <a:gd name="T25" fmla="*/ 57 h 1389"/>
                  <a:gd name="T26" fmla="*/ 453 w 1049"/>
                  <a:gd name="T27" fmla="*/ 0 h 1389"/>
                  <a:gd name="T28" fmla="*/ 397 w 1049"/>
                  <a:gd name="T29" fmla="*/ 0 h 1389"/>
                  <a:gd name="T30" fmla="*/ 538 w 1049"/>
                  <a:gd name="T31" fmla="*/ 142 h 1389"/>
                  <a:gd name="T32" fmla="*/ 453 w 1049"/>
                  <a:gd name="T33" fmla="*/ 199 h 1389"/>
                  <a:gd name="T34" fmla="*/ 397 w 1049"/>
                  <a:gd name="T35" fmla="*/ 227 h 1389"/>
                  <a:gd name="T36" fmla="*/ 340 w 1049"/>
                  <a:gd name="T37" fmla="*/ 114 h 1389"/>
                  <a:gd name="T38" fmla="*/ 227 w 1049"/>
                  <a:gd name="T39" fmla="*/ 142 h 1389"/>
                  <a:gd name="T40" fmla="*/ 85 w 1049"/>
                  <a:gd name="T41" fmla="*/ 284 h 1389"/>
                  <a:gd name="T42" fmla="*/ 0 w 1049"/>
                  <a:gd name="T43" fmla="*/ 340 h 1389"/>
                  <a:gd name="T44" fmla="*/ 57 w 1049"/>
                  <a:gd name="T45" fmla="*/ 397 h 1389"/>
                  <a:gd name="T46" fmla="*/ 85 w 1049"/>
                  <a:gd name="T47" fmla="*/ 539 h 1389"/>
                  <a:gd name="T48" fmla="*/ 283 w 1049"/>
                  <a:gd name="T49" fmla="*/ 482 h 1389"/>
                  <a:gd name="T50" fmla="*/ 340 w 1049"/>
                  <a:gd name="T51" fmla="*/ 510 h 1389"/>
                  <a:gd name="T52" fmla="*/ 312 w 1049"/>
                  <a:gd name="T53" fmla="*/ 595 h 1389"/>
                  <a:gd name="T54" fmla="*/ 368 w 1049"/>
                  <a:gd name="T55" fmla="*/ 624 h 1389"/>
                  <a:gd name="T56" fmla="*/ 340 w 1049"/>
                  <a:gd name="T57" fmla="*/ 709 h 1389"/>
                  <a:gd name="T58" fmla="*/ 397 w 1049"/>
                  <a:gd name="T59" fmla="*/ 879 h 1389"/>
                  <a:gd name="T60" fmla="*/ 368 w 1049"/>
                  <a:gd name="T61" fmla="*/ 1162 h 1389"/>
                  <a:gd name="T62" fmla="*/ 652 w 1049"/>
                  <a:gd name="T63" fmla="*/ 1219 h 1389"/>
                  <a:gd name="T64" fmla="*/ 737 w 1049"/>
                  <a:gd name="T65" fmla="*/ 1304 h 1389"/>
                  <a:gd name="T66" fmla="*/ 822 w 1049"/>
                  <a:gd name="T67" fmla="*/ 1389 h 1389"/>
                  <a:gd name="T68" fmla="*/ 794 w 1049"/>
                  <a:gd name="T69" fmla="*/ 1276 h 1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49" h="1389">
                    <a:moveTo>
                      <a:pt x="794" y="1276"/>
                    </a:moveTo>
                    <a:lnTo>
                      <a:pt x="822" y="1191"/>
                    </a:lnTo>
                    <a:lnTo>
                      <a:pt x="879" y="1162"/>
                    </a:lnTo>
                    <a:lnTo>
                      <a:pt x="879" y="1077"/>
                    </a:lnTo>
                    <a:lnTo>
                      <a:pt x="935" y="1021"/>
                    </a:lnTo>
                    <a:lnTo>
                      <a:pt x="992" y="992"/>
                    </a:lnTo>
                    <a:lnTo>
                      <a:pt x="1049" y="907"/>
                    </a:lnTo>
                    <a:lnTo>
                      <a:pt x="992" y="907"/>
                    </a:lnTo>
                    <a:lnTo>
                      <a:pt x="992" y="879"/>
                    </a:lnTo>
                    <a:lnTo>
                      <a:pt x="1020" y="851"/>
                    </a:lnTo>
                    <a:lnTo>
                      <a:pt x="992" y="822"/>
                    </a:lnTo>
                    <a:lnTo>
                      <a:pt x="935" y="822"/>
                    </a:lnTo>
                    <a:lnTo>
                      <a:pt x="935" y="794"/>
                    </a:lnTo>
                    <a:lnTo>
                      <a:pt x="850" y="737"/>
                    </a:lnTo>
                    <a:lnTo>
                      <a:pt x="765" y="737"/>
                    </a:lnTo>
                    <a:lnTo>
                      <a:pt x="794" y="624"/>
                    </a:lnTo>
                    <a:lnTo>
                      <a:pt x="850" y="539"/>
                    </a:lnTo>
                    <a:lnTo>
                      <a:pt x="765" y="510"/>
                    </a:lnTo>
                    <a:lnTo>
                      <a:pt x="737" y="425"/>
                    </a:lnTo>
                    <a:lnTo>
                      <a:pt x="709" y="340"/>
                    </a:lnTo>
                    <a:lnTo>
                      <a:pt x="680" y="312"/>
                    </a:lnTo>
                    <a:lnTo>
                      <a:pt x="680" y="170"/>
                    </a:lnTo>
                    <a:lnTo>
                      <a:pt x="709" y="142"/>
                    </a:lnTo>
                    <a:lnTo>
                      <a:pt x="709" y="85"/>
                    </a:lnTo>
                    <a:lnTo>
                      <a:pt x="624" y="57"/>
                    </a:lnTo>
                    <a:lnTo>
                      <a:pt x="595" y="57"/>
                    </a:lnTo>
                    <a:lnTo>
                      <a:pt x="567" y="57"/>
                    </a:lnTo>
                    <a:lnTo>
                      <a:pt x="453" y="0"/>
                    </a:lnTo>
                    <a:lnTo>
                      <a:pt x="425" y="0"/>
                    </a:lnTo>
                    <a:lnTo>
                      <a:pt x="397" y="0"/>
                    </a:lnTo>
                    <a:lnTo>
                      <a:pt x="482" y="57"/>
                    </a:lnTo>
                    <a:lnTo>
                      <a:pt x="538" y="142"/>
                    </a:lnTo>
                    <a:lnTo>
                      <a:pt x="482" y="170"/>
                    </a:lnTo>
                    <a:lnTo>
                      <a:pt x="453" y="199"/>
                    </a:lnTo>
                    <a:lnTo>
                      <a:pt x="425" y="255"/>
                    </a:lnTo>
                    <a:lnTo>
                      <a:pt x="397" y="227"/>
                    </a:lnTo>
                    <a:lnTo>
                      <a:pt x="397" y="142"/>
                    </a:lnTo>
                    <a:lnTo>
                      <a:pt x="340" y="114"/>
                    </a:lnTo>
                    <a:lnTo>
                      <a:pt x="227" y="85"/>
                    </a:lnTo>
                    <a:lnTo>
                      <a:pt x="227" y="142"/>
                    </a:lnTo>
                    <a:lnTo>
                      <a:pt x="142" y="114"/>
                    </a:lnTo>
                    <a:lnTo>
                      <a:pt x="85" y="284"/>
                    </a:lnTo>
                    <a:lnTo>
                      <a:pt x="28" y="284"/>
                    </a:lnTo>
                    <a:lnTo>
                      <a:pt x="0" y="340"/>
                    </a:lnTo>
                    <a:lnTo>
                      <a:pt x="0" y="397"/>
                    </a:lnTo>
                    <a:lnTo>
                      <a:pt x="57" y="397"/>
                    </a:lnTo>
                    <a:lnTo>
                      <a:pt x="28" y="510"/>
                    </a:lnTo>
                    <a:lnTo>
                      <a:pt x="85" y="539"/>
                    </a:lnTo>
                    <a:lnTo>
                      <a:pt x="170" y="454"/>
                    </a:lnTo>
                    <a:lnTo>
                      <a:pt x="283" y="482"/>
                    </a:lnTo>
                    <a:lnTo>
                      <a:pt x="312" y="454"/>
                    </a:lnTo>
                    <a:lnTo>
                      <a:pt x="340" y="510"/>
                    </a:lnTo>
                    <a:lnTo>
                      <a:pt x="283" y="595"/>
                    </a:lnTo>
                    <a:lnTo>
                      <a:pt x="312" y="595"/>
                    </a:lnTo>
                    <a:lnTo>
                      <a:pt x="312" y="652"/>
                    </a:lnTo>
                    <a:lnTo>
                      <a:pt x="368" y="624"/>
                    </a:lnTo>
                    <a:lnTo>
                      <a:pt x="368" y="681"/>
                    </a:lnTo>
                    <a:lnTo>
                      <a:pt x="340" y="709"/>
                    </a:lnTo>
                    <a:lnTo>
                      <a:pt x="340" y="794"/>
                    </a:lnTo>
                    <a:lnTo>
                      <a:pt x="397" y="879"/>
                    </a:lnTo>
                    <a:lnTo>
                      <a:pt x="397" y="1021"/>
                    </a:lnTo>
                    <a:lnTo>
                      <a:pt x="368" y="1162"/>
                    </a:lnTo>
                    <a:lnTo>
                      <a:pt x="482" y="1162"/>
                    </a:lnTo>
                    <a:lnTo>
                      <a:pt x="652" y="1219"/>
                    </a:lnTo>
                    <a:lnTo>
                      <a:pt x="737" y="1276"/>
                    </a:lnTo>
                    <a:lnTo>
                      <a:pt x="737" y="1304"/>
                    </a:lnTo>
                    <a:lnTo>
                      <a:pt x="680" y="1361"/>
                    </a:lnTo>
                    <a:lnTo>
                      <a:pt x="822" y="1389"/>
                    </a:lnTo>
                    <a:lnTo>
                      <a:pt x="765" y="1333"/>
                    </a:lnTo>
                    <a:lnTo>
                      <a:pt x="794" y="127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2" name="Freeform 62"/>
              <p:cNvSpPr>
                <a:spLocks/>
              </p:cNvSpPr>
              <p:nvPr/>
            </p:nvSpPr>
            <p:spPr bwMode="auto">
              <a:xfrm>
                <a:off x="2214563" y="5970588"/>
                <a:ext cx="2520950" cy="2565400"/>
              </a:xfrm>
              <a:custGeom>
                <a:avLst/>
                <a:gdLst>
                  <a:gd name="T0" fmla="*/ 1560 w 1588"/>
                  <a:gd name="T1" fmla="*/ 425 h 1616"/>
                  <a:gd name="T2" fmla="*/ 1560 w 1588"/>
                  <a:gd name="T3" fmla="*/ 312 h 1616"/>
                  <a:gd name="T4" fmla="*/ 1588 w 1588"/>
                  <a:gd name="T5" fmla="*/ 170 h 1616"/>
                  <a:gd name="T6" fmla="*/ 1531 w 1588"/>
                  <a:gd name="T7" fmla="*/ 113 h 1616"/>
                  <a:gd name="T8" fmla="*/ 1446 w 1588"/>
                  <a:gd name="T9" fmla="*/ 142 h 1616"/>
                  <a:gd name="T10" fmla="*/ 1361 w 1588"/>
                  <a:gd name="T11" fmla="*/ 142 h 1616"/>
                  <a:gd name="T12" fmla="*/ 1276 w 1588"/>
                  <a:gd name="T13" fmla="*/ 199 h 1616"/>
                  <a:gd name="T14" fmla="*/ 1191 w 1588"/>
                  <a:gd name="T15" fmla="*/ 113 h 1616"/>
                  <a:gd name="T16" fmla="*/ 1106 w 1588"/>
                  <a:gd name="T17" fmla="*/ 57 h 1616"/>
                  <a:gd name="T18" fmla="*/ 1078 w 1588"/>
                  <a:gd name="T19" fmla="*/ 0 h 1616"/>
                  <a:gd name="T20" fmla="*/ 993 w 1588"/>
                  <a:gd name="T21" fmla="*/ 28 h 1616"/>
                  <a:gd name="T22" fmla="*/ 964 w 1588"/>
                  <a:gd name="T23" fmla="*/ 85 h 1616"/>
                  <a:gd name="T24" fmla="*/ 879 w 1588"/>
                  <a:gd name="T25" fmla="*/ 170 h 1616"/>
                  <a:gd name="T26" fmla="*/ 823 w 1588"/>
                  <a:gd name="T27" fmla="*/ 170 h 1616"/>
                  <a:gd name="T28" fmla="*/ 766 w 1588"/>
                  <a:gd name="T29" fmla="*/ 85 h 1616"/>
                  <a:gd name="T30" fmla="*/ 709 w 1588"/>
                  <a:gd name="T31" fmla="*/ 85 h 1616"/>
                  <a:gd name="T32" fmla="*/ 653 w 1588"/>
                  <a:gd name="T33" fmla="*/ 113 h 1616"/>
                  <a:gd name="T34" fmla="*/ 653 w 1588"/>
                  <a:gd name="T35" fmla="*/ 425 h 1616"/>
                  <a:gd name="T36" fmla="*/ 539 w 1588"/>
                  <a:gd name="T37" fmla="*/ 454 h 1616"/>
                  <a:gd name="T38" fmla="*/ 539 w 1588"/>
                  <a:gd name="T39" fmla="*/ 482 h 1616"/>
                  <a:gd name="T40" fmla="*/ 482 w 1588"/>
                  <a:gd name="T41" fmla="*/ 510 h 1616"/>
                  <a:gd name="T42" fmla="*/ 369 w 1588"/>
                  <a:gd name="T43" fmla="*/ 510 h 1616"/>
                  <a:gd name="T44" fmla="*/ 284 w 1588"/>
                  <a:gd name="T45" fmla="*/ 567 h 1616"/>
                  <a:gd name="T46" fmla="*/ 29 w 1588"/>
                  <a:gd name="T47" fmla="*/ 624 h 1616"/>
                  <a:gd name="T48" fmla="*/ 86 w 1588"/>
                  <a:gd name="T49" fmla="*/ 794 h 1616"/>
                  <a:gd name="T50" fmla="*/ 0 w 1588"/>
                  <a:gd name="T51" fmla="*/ 907 h 1616"/>
                  <a:gd name="T52" fmla="*/ 57 w 1588"/>
                  <a:gd name="T53" fmla="*/ 936 h 1616"/>
                  <a:gd name="T54" fmla="*/ 114 w 1588"/>
                  <a:gd name="T55" fmla="*/ 936 h 1616"/>
                  <a:gd name="T56" fmla="*/ 199 w 1588"/>
                  <a:gd name="T57" fmla="*/ 1021 h 1616"/>
                  <a:gd name="T58" fmla="*/ 284 w 1588"/>
                  <a:gd name="T59" fmla="*/ 964 h 1616"/>
                  <a:gd name="T60" fmla="*/ 284 w 1588"/>
                  <a:gd name="T61" fmla="*/ 907 h 1616"/>
                  <a:gd name="T62" fmla="*/ 369 w 1588"/>
                  <a:gd name="T63" fmla="*/ 936 h 1616"/>
                  <a:gd name="T64" fmla="*/ 539 w 1588"/>
                  <a:gd name="T65" fmla="*/ 936 h 1616"/>
                  <a:gd name="T66" fmla="*/ 511 w 1588"/>
                  <a:gd name="T67" fmla="*/ 1077 h 1616"/>
                  <a:gd name="T68" fmla="*/ 454 w 1588"/>
                  <a:gd name="T69" fmla="*/ 1106 h 1616"/>
                  <a:gd name="T70" fmla="*/ 397 w 1588"/>
                  <a:gd name="T71" fmla="*/ 1106 h 1616"/>
                  <a:gd name="T72" fmla="*/ 227 w 1588"/>
                  <a:gd name="T73" fmla="*/ 1219 h 1616"/>
                  <a:gd name="T74" fmla="*/ 199 w 1588"/>
                  <a:gd name="T75" fmla="*/ 1333 h 1616"/>
                  <a:gd name="T76" fmla="*/ 227 w 1588"/>
                  <a:gd name="T77" fmla="*/ 1361 h 1616"/>
                  <a:gd name="T78" fmla="*/ 171 w 1588"/>
                  <a:gd name="T79" fmla="*/ 1361 h 1616"/>
                  <a:gd name="T80" fmla="*/ 199 w 1588"/>
                  <a:gd name="T81" fmla="*/ 1418 h 1616"/>
                  <a:gd name="T82" fmla="*/ 312 w 1588"/>
                  <a:gd name="T83" fmla="*/ 1446 h 1616"/>
                  <a:gd name="T84" fmla="*/ 397 w 1588"/>
                  <a:gd name="T85" fmla="*/ 1531 h 1616"/>
                  <a:gd name="T86" fmla="*/ 511 w 1588"/>
                  <a:gd name="T87" fmla="*/ 1531 h 1616"/>
                  <a:gd name="T88" fmla="*/ 596 w 1588"/>
                  <a:gd name="T89" fmla="*/ 1588 h 1616"/>
                  <a:gd name="T90" fmla="*/ 624 w 1588"/>
                  <a:gd name="T91" fmla="*/ 1616 h 1616"/>
                  <a:gd name="T92" fmla="*/ 709 w 1588"/>
                  <a:gd name="T93" fmla="*/ 1588 h 1616"/>
                  <a:gd name="T94" fmla="*/ 681 w 1588"/>
                  <a:gd name="T95" fmla="*/ 1531 h 1616"/>
                  <a:gd name="T96" fmla="*/ 709 w 1588"/>
                  <a:gd name="T97" fmla="*/ 1474 h 1616"/>
                  <a:gd name="T98" fmla="*/ 681 w 1588"/>
                  <a:gd name="T99" fmla="*/ 1446 h 1616"/>
                  <a:gd name="T100" fmla="*/ 738 w 1588"/>
                  <a:gd name="T101" fmla="*/ 1219 h 1616"/>
                  <a:gd name="T102" fmla="*/ 738 w 1588"/>
                  <a:gd name="T103" fmla="*/ 1021 h 1616"/>
                  <a:gd name="T104" fmla="*/ 794 w 1588"/>
                  <a:gd name="T105" fmla="*/ 936 h 1616"/>
                  <a:gd name="T106" fmla="*/ 1475 w 1588"/>
                  <a:gd name="T107" fmla="*/ 454 h 1616"/>
                  <a:gd name="T108" fmla="*/ 1560 w 1588"/>
                  <a:gd name="T109" fmla="*/ 425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88" h="1616">
                    <a:moveTo>
                      <a:pt x="1560" y="425"/>
                    </a:moveTo>
                    <a:lnTo>
                      <a:pt x="1560" y="312"/>
                    </a:lnTo>
                    <a:lnTo>
                      <a:pt x="1588" y="170"/>
                    </a:lnTo>
                    <a:lnTo>
                      <a:pt x="1531" y="113"/>
                    </a:lnTo>
                    <a:lnTo>
                      <a:pt x="1446" y="142"/>
                    </a:lnTo>
                    <a:lnTo>
                      <a:pt x="1361" y="142"/>
                    </a:lnTo>
                    <a:lnTo>
                      <a:pt x="1276" y="199"/>
                    </a:lnTo>
                    <a:lnTo>
                      <a:pt x="1191" y="113"/>
                    </a:lnTo>
                    <a:lnTo>
                      <a:pt x="1106" y="57"/>
                    </a:lnTo>
                    <a:lnTo>
                      <a:pt x="1078" y="0"/>
                    </a:lnTo>
                    <a:lnTo>
                      <a:pt x="993" y="28"/>
                    </a:lnTo>
                    <a:lnTo>
                      <a:pt x="964" y="85"/>
                    </a:lnTo>
                    <a:lnTo>
                      <a:pt x="879" y="170"/>
                    </a:lnTo>
                    <a:lnTo>
                      <a:pt x="823" y="170"/>
                    </a:lnTo>
                    <a:lnTo>
                      <a:pt x="766" y="85"/>
                    </a:lnTo>
                    <a:lnTo>
                      <a:pt x="709" y="85"/>
                    </a:lnTo>
                    <a:lnTo>
                      <a:pt x="653" y="113"/>
                    </a:lnTo>
                    <a:lnTo>
                      <a:pt x="653" y="425"/>
                    </a:lnTo>
                    <a:lnTo>
                      <a:pt x="539" y="454"/>
                    </a:lnTo>
                    <a:lnTo>
                      <a:pt x="539" y="482"/>
                    </a:lnTo>
                    <a:lnTo>
                      <a:pt x="482" y="510"/>
                    </a:lnTo>
                    <a:lnTo>
                      <a:pt x="369" y="510"/>
                    </a:lnTo>
                    <a:lnTo>
                      <a:pt x="284" y="567"/>
                    </a:lnTo>
                    <a:lnTo>
                      <a:pt x="29" y="624"/>
                    </a:lnTo>
                    <a:lnTo>
                      <a:pt x="86" y="794"/>
                    </a:lnTo>
                    <a:lnTo>
                      <a:pt x="0" y="907"/>
                    </a:lnTo>
                    <a:lnTo>
                      <a:pt x="57" y="936"/>
                    </a:lnTo>
                    <a:lnTo>
                      <a:pt x="114" y="936"/>
                    </a:lnTo>
                    <a:lnTo>
                      <a:pt x="199" y="1021"/>
                    </a:lnTo>
                    <a:lnTo>
                      <a:pt x="284" y="964"/>
                    </a:lnTo>
                    <a:lnTo>
                      <a:pt x="284" y="907"/>
                    </a:lnTo>
                    <a:lnTo>
                      <a:pt x="369" y="936"/>
                    </a:lnTo>
                    <a:lnTo>
                      <a:pt x="539" y="936"/>
                    </a:lnTo>
                    <a:lnTo>
                      <a:pt x="511" y="1077"/>
                    </a:lnTo>
                    <a:lnTo>
                      <a:pt x="454" y="1106"/>
                    </a:lnTo>
                    <a:lnTo>
                      <a:pt x="397" y="1106"/>
                    </a:lnTo>
                    <a:lnTo>
                      <a:pt x="227" y="1219"/>
                    </a:lnTo>
                    <a:lnTo>
                      <a:pt x="199" y="1333"/>
                    </a:lnTo>
                    <a:lnTo>
                      <a:pt x="227" y="1361"/>
                    </a:lnTo>
                    <a:lnTo>
                      <a:pt x="171" y="1361"/>
                    </a:lnTo>
                    <a:lnTo>
                      <a:pt x="199" y="1418"/>
                    </a:lnTo>
                    <a:lnTo>
                      <a:pt x="312" y="1446"/>
                    </a:lnTo>
                    <a:lnTo>
                      <a:pt x="397" y="1531"/>
                    </a:lnTo>
                    <a:lnTo>
                      <a:pt x="511" y="1531"/>
                    </a:lnTo>
                    <a:lnTo>
                      <a:pt x="596" y="1588"/>
                    </a:lnTo>
                    <a:lnTo>
                      <a:pt x="624" y="1616"/>
                    </a:lnTo>
                    <a:lnTo>
                      <a:pt x="709" y="1588"/>
                    </a:lnTo>
                    <a:lnTo>
                      <a:pt x="681" y="1531"/>
                    </a:lnTo>
                    <a:lnTo>
                      <a:pt x="709" y="1474"/>
                    </a:lnTo>
                    <a:lnTo>
                      <a:pt x="681" y="1446"/>
                    </a:lnTo>
                    <a:lnTo>
                      <a:pt x="738" y="1219"/>
                    </a:lnTo>
                    <a:lnTo>
                      <a:pt x="738" y="1021"/>
                    </a:lnTo>
                    <a:lnTo>
                      <a:pt x="794" y="936"/>
                    </a:lnTo>
                    <a:lnTo>
                      <a:pt x="1475" y="454"/>
                    </a:lnTo>
                    <a:lnTo>
                      <a:pt x="1560" y="42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3" name="Freeform 63"/>
              <p:cNvSpPr>
                <a:spLocks/>
              </p:cNvSpPr>
              <p:nvPr/>
            </p:nvSpPr>
            <p:spPr bwMode="auto">
              <a:xfrm>
                <a:off x="279400" y="2865438"/>
                <a:ext cx="3465513" cy="3105150"/>
              </a:xfrm>
              <a:custGeom>
                <a:avLst/>
                <a:gdLst>
                  <a:gd name="T0" fmla="*/ 1021 w 2183"/>
                  <a:gd name="T1" fmla="*/ 1928 h 1956"/>
                  <a:gd name="T2" fmla="*/ 1049 w 2183"/>
                  <a:gd name="T3" fmla="*/ 1814 h 1956"/>
                  <a:gd name="T4" fmla="*/ 1191 w 2183"/>
                  <a:gd name="T5" fmla="*/ 1729 h 1956"/>
                  <a:gd name="T6" fmla="*/ 1276 w 2183"/>
                  <a:gd name="T7" fmla="*/ 1758 h 1956"/>
                  <a:gd name="T8" fmla="*/ 1418 w 2183"/>
                  <a:gd name="T9" fmla="*/ 1729 h 1956"/>
                  <a:gd name="T10" fmla="*/ 1616 w 2183"/>
                  <a:gd name="T11" fmla="*/ 1701 h 1956"/>
                  <a:gd name="T12" fmla="*/ 1730 w 2183"/>
                  <a:gd name="T13" fmla="*/ 1644 h 1956"/>
                  <a:gd name="T14" fmla="*/ 1815 w 2183"/>
                  <a:gd name="T15" fmla="*/ 1502 h 1956"/>
                  <a:gd name="T16" fmla="*/ 1786 w 2183"/>
                  <a:gd name="T17" fmla="*/ 1389 h 1956"/>
                  <a:gd name="T18" fmla="*/ 1588 w 2183"/>
                  <a:gd name="T19" fmla="*/ 1276 h 1956"/>
                  <a:gd name="T20" fmla="*/ 1645 w 2183"/>
                  <a:gd name="T21" fmla="*/ 1106 h 1956"/>
                  <a:gd name="T22" fmla="*/ 1673 w 2183"/>
                  <a:gd name="T23" fmla="*/ 907 h 1956"/>
                  <a:gd name="T24" fmla="*/ 1758 w 2183"/>
                  <a:gd name="T25" fmla="*/ 822 h 1956"/>
                  <a:gd name="T26" fmla="*/ 1872 w 2183"/>
                  <a:gd name="T27" fmla="*/ 737 h 1956"/>
                  <a:gd name="T28" fmla="*/ 2070 w 2183"/>
                  <a:gd name="T29" fmla="*/ 737 h 1956"/>
                  <a:gd name="T30" fmla="*/ 2183 w 2183"/>
                  <a:gd name="T31" fmla="*/ 510 h 1956"/>
                  <a:gd name="T32" fmla="*/ 2098 w 2183"/>
                  <a:gd name="T33" fmla="*/ 369 h 1956"/>
                  <a:gd name="T34" fmla="*/ 1985 w 2183"/>
                  <a:gd name="T35" fmla="*/ 369 h 1956"/>
                  <a:gd name="T36" fmla="*/ 1928 w 2183"/>
                  <a:gd name="T37" fmla="*/ 283 h 1956"/>
                  <a:gd name="T38" fmla="*/ 1815 w 2183"/>
                  <a:gd name="T39" fmla="*/ 340 h 1956"/>
                  <a:gd name="T40" fmla="*/ 1560 w 2183"/>
                  <a:gd name="T41" fmla="*/ 283 h 1956"/>
                  <a:gd name="T42" fmla="*/ 1390 w 2183"/>
                  <a:gd name="T43" fmla="*/ 198 h 1956"/>
                  <a:gd name="T44" fmla="*/ 1333 w 2183"/>
                  <a:gd name="T45" fmla="*/ 113 h 1956"/>
                  <a:gd name="T46" fmla="*/ 1191 w 2183"/>
                  <a:gd name="T47" fmla="*/ 57 h 1956"/>
                  <a:gd name="T48" fmla="*/ 1134 w 2183"/>
                  <a:gd name="T49" fmla="*/ 28 h 1956"/>
                  <a:gd name="T50" fmla="*/ 1049 w 2183"/>
                  <a:gd name="T51" fmla="*/ 227 h 1956"/>
                  <a:gd name="T52" fmla="*/ 964 w 2183"/>
                  <a:gd name="T53" fmla="*/ 340 h 1956"/>
                  <a:gd name="T54" fmla="*/ 794 w 2183"/>
                  <a:gd name="T55" fmla="*/ 397 h 1956"/>
                  <a:gd name="T56" fmla="*/ 539 w 2183"/>
                  <a:gd name="T57" fmla="*/ 510 h 1956"/>
                  <a:gd name="T58" fmla="*/ 426 w 2183"/>
                  <a:gd name="T59" fmla="*/ 539 h 1956"/>
                  <a:gd name="T60" fmla="*/ 171 w 2183"/>
                  <a:gd name="T61" fmla="*/ 709 h 1956"/>
                  <a:gd name="T62" fmla="*/ 114 w 2183"/>
                  <a:gd name="T63" fmla="*/ 765 h 1956"/>
                  <a:gd name="T64" fmla="*/ 142 w 2183"/>
                  <a:gd name="T65" fmla="*/ 936 h 1956"/>
                  <a:gd name="T66" fmla="*/ 86 w 2183"/>
                  <a:gd name="T67" fmla="*/ 992 h 1956"/>
                  <a:gd name="T68" fmla="*/ 0 w 2183"/>
                  <a:gd name="T69" fmla="*/ 1106 h 1956"/>
                  <a:gd name="T70" fmla="*/ 227 w 2183"/>
                  <a:gd name="T71" fmla="*/ 1219 h 1956"/>
                  <a:gd name="T72" fmla="*/ 397 w 2183"/>
                  <a:gd name="T73" fmla="*/ 1191 h 1956"/>
                  <a:gd name="T74" fmla="*/ 567 w 2183"/>
                  <a:gd name="T75" fmla="*/ 1162 h 1956"/>
                  <a:gd name="T76" fmla="*/ 624 w 2183"/>
                  <a:gd name="T77" fmla="*/ 1162 h 1956"/>
                  <a:gd name="T78" fmla="*/ 709 w 2183"/>
                  <a:gd name="T79" fmla="*/ 1361 h 1956"/>
                  <a:gd name="T80" fmla="*/ 766 w 2183"/>
                  <a:gd name="T81" fmla="*/ 1502 h 1956"/>
                  <a:gd name="T82" fmla="*/ 794 w 2183"/>
                  <a:gd name="T83" fmla="*/ 1729 h 1956"/>
                  <a:gd name="T84" fmla="*/ 823 w 2183"/>
                  <a:gd name="T85" fmla="*/ 1871 h 1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83" h="1956">
                    <a:moveTo>
                      <a:pt x="879" y="1956"/>
                    </a:moveTo>
                    <a:lnTo>
                      <a:pt x="1021" y="1928"/>
                    </a:lnTo>
                    <a:lnTo>
                      <a:pt x="993" y="1871"/>
                    </a:lnTo>
                    <a:lnTo>
                      <a:pt x="1049" y="1814"/>
                    </a:lnTo>
                    <a:lnTo>
                      <a:pt x="1191" y="1786"/>
                    </a:lnTo>
                    <a:lnTo>
                      <a:pt x="1191" y="1729"/>
                    </a:lnTo>
                    <a:lnTo>
                      <a:pt x="1248" y="1701"/>
                    </a:lnTo>
                    <a:lnTo>
                      <a:pt x="1276" y="1758"/>
                    </a:lnTo>
                    <a:lnTo>
                      <a:pt x="1333" y="1758"/>
                    </a:lnTo>
                    <a:lnTo>
                      <a:pt x="1418" y="1729"/>
                    </a:lnTo>
                    <a:lnTo>
                      <a:pt x="1531" y="1758"/>
                    </a:lnTo>
                    <a:lnTo>
                      <a:pt x="1616" y="1701"/>
                    </a:lnTo>
                    <a:lnTo>
                      <a:pt x="1730" y="1701"/>
                    </a:lnTo>
                    <a:lnTo>
                      <a:pt x="1730" y="1644"/>
                    </a:lnTo>
                    <a:lnTo>
                      <a:pt x="1786" y="1588"/>
                    </a:lnTo>
                    <a:lnTo>
                      <a:pt x="1815" y="1502"/>
                    </a:lnTo>
                    <a:lnTo>
                      <a:pt x="1872" y="1474"/>
                    </a:lnTo>
                    <a:lnTo>
                      <a:pt x="1786" y="1389"/>
                    </a:lnTo>
                    <a:lnTo>
                      <a:pt x="1673" y="1361"/>
                    </a:lnTo>
                    <a:lnTo>
                      <a:pt x="1588" y="1276"/>
                    </a:lnTo>
                    <a:lnTo>
                      <a:pt x="1588" y="1134"/>
                    </a:lnTo>
                    <a:lnTo>
                      <a:pt x="1645" y="1106"/>
                    </a:lnTo>
                    <a:lnTo>
                      <a:pt x="1616" y="964"/>
                    </a:lnTo>
                    <a:lnTo>
                      <a:pt x="1673" y="907"/>
                    </a:lnTo>
                    <a:lnTo>
                      <a:pt x="1730" y="879"/>
                    </a:lnTo>
                    <a:lnTo>
                      <a:pt x="1758" y="822"/>
                    </a:lnTo>
                    <a:lnTo>
                      <a:pt x="1843" y="794"/>
                    </a:lnTo>
                    <a:lnTo>
                      <a:pt x="1872" y="737"/>
                    </a:lnTo>
                    <a:lnTo>
                      <a:pt x="1985" y="737"/>
                    </a:lnTo>
                    <a:lnTo>
                      <a:pt x="2070" y="737"/>
                    </a:lnTo>
                    <a:lnTo>
                      <a:pt x="2155" y="624"/>
                    </a:lnTo>
                    <a:lnTo>
                      <a:pt x="2183" y="510"/>
                    </a:lnTo>
                    <a:lnTo>
                      <a:pt x="2127" y="425"/>
                    </a:lnTo>
                    <a:lnTo>
                      <a:pt x="2098" y="369"/>
                    </a:lnTo>
                    <a:lnTo>
                      <a:pt x="2042" y="397"/>
                    </a:lnTo>
                    <a:lnTo>
                      <a:pt x="1985" y="369"/>
                    </a:lnTo>
                    <a:lnTo>
                      <a:pt x="2013" y="312"/>
                    </a:lnTo>
                    <a:lnTo>
                      <a:pt x="1928" y="283"/>
                    </a:lnTo>
                    <a:lnTo>
                      <a:pt x="1872" y="312"/>
                    </a:lnTo>
                    <a:lnTo>
                      <a:pt x="1815" y="340"/>
                    </a:lnTo>
                    <a:lnTo>
                      <a:pt x="1701" y="369"/>
                    </a:lnTo>
                    <a:lnTo>
                      <a:pt x="1560" y="283"/>
                    </a:lnTo>
                    <a:lnTo>
                      <a:pt x="1475" y="198"/>
                    </a:lnTo>
                    <a:lnTo>
                      <a:pt x="1390" y="198"/>
                    </a:lnTo>
                    <a:lnTo>
                      <a:pt x="1361" y="142"/>
                    </a:lnTo>
                    <a:lnTo>
                      <a:pt x="1333" y="113"/>
                    </a:lnTo>
                    <a:lnTo>
                      <a:pt x="1305" y="57"/>
                    </a:lnTo>
                    <a:lnTo>
                      <a:pt x="1191" y="57"/>
                    </a:lnTo>
                    <a:lnTo>
                      <a:pt x="1163" y="0"/>
                    </a:lnTo>
                    <a:lnTo>
                      <a:pt x="1134" y="28"/>
                    </a:lnTo>
                    <a:lnTo>
                      <a:pt x="1106" y="142"/>
                    </a:lnTo>
                    <a:lnTo>
                      <a:pt x="1049" y="227"/>
                    </a:lnTo>
                    <a:lnTo>
                      <a:pt x="993" y="255"/>
                    </a:lnTo>
                    <a:lnTo>
                      <a:pt x="964" y="340"/>
                    </a:lnTo>
                    <a:lnTo>
                      <a:pt x="823" y="369"/>
                    </a:lnTo>
                    <a:lnTo>
                      <a:pt x="794" y="397"/>
                    </a:lnTo>
                    <a:lnTo>
                      <a:pt x="624" y="425"/>
                    </a:lnTo>
                    <a:lnTo>
                      <a:pt x="539" y="510"/>
                    </a:lnTo>
                    <a:lnTo>
                      <a:pt x="511" y="482"/>
                    </a:lnTo>
                    <a:lnTo>
                      <a:pt x="426" y="539"/>
                    </a:lnTo>
                    <a:lnTo>
                      <a:pt x="256" y="624"/>
                    </a:lnTo>
                    <a:lnTo>
                      <a:pt x="171" y="709"/>
                    </a:lnTo>
                    <a:lnTo>
                      <a:pt x="171" y="737"/>
                    </a:lnTo>
                    <a:lnTo>
                      <a:pt x="114" y="765"/>
                    </a:lnTo>
                    <a:lnTo>
                      <a:pt x="86" y="879"/>
                    </a:lnTo>
                    <a:lnTo>
                      <a:pt x="142" y="936"/>
                    </a:lnTo>
                    <a:lnTo>
                      <a:pt x="114" y="992"/>
                    </a:lnTo>
                    <a:lnTo>
                      <a:pt x="86" y="992"/>
                    </a:lnTo>
                    <a:lnTo>
                      <a:pt x="86" y="1049"/>
                    </a:lnTo>
                    <a:lnTo>
                      <a:pt x="0" y="1106"/>
                    </a:lnTo>
                    <a:lnTo>
                      <a:pt x="0" y="1191"/>
                    </a:lnTo>
                    <a:lnTo>
                      <a:pt x="227" y="1219"/>
                    </a:lnTo>
                    <a:lnTo>
                      <a:pt x="312" y="1191"/>
                    </a:lnTo>
                    <a:lnTo>
                      <a:pt x="397" y="1191"/>
                    </a:lnTo>
                    <a:lnTo>
                      <a:pt x="454" y="1162"/>
                    </a:lnTo>
                    <a:lnTo>
                      <a:pt x="567" y="1162"/>
                    </a:lnTo>
                    <a:lnTo>
                      <a:pt x="596" y="1191"/>
                    </a:lnTo>
                    <a:lnTo>
                      <a:pt x="624" y="1162"/>
                    </a:lnTo>
                    <a:lnTo>
                      <a:pt x="766" y="1219"/>
                    </a:lnTo>
                    <a:lnTo>
                      <a:pt x="709" y="1361"/>
                    </a:lnTo>
                    <a:lnTo>
                      <a:pt x="794" y="1474"/>
                    </a:lnTo>
                    <a:lnTo>
                      <a:pt x="766" y="1502"/>
                    </a:lnTo>
                    <a:lnTo>
                      <a:pt x="823" y="1673"/>
                    </a:lnTo>
                    <a:lnTo>
                      <a:pt x="794" y="1729"/>
                    </a:lnTo>
                    <a:lnTo>
                      <a:pt x="823" y="1814"/>
                    </a:lnTo>
                    <a:lnTo>
                      <a:pt x="823" y="1871"/>
                    </a:lnTo>
                    <a:lnTo>
                      <a:pt x="879" y="19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5" name="Freeform 65"/>
              <p:cNvSpPr>
                <a:spLocks/>
              </p:cNvSpPr>
              <p:nvPr/>
            </p:nvSpPr>
            <p:spPr bwMode="auto">
              <a:xfrm>
                <a:off x="2800350" y="4035425"/>
                <a:ext cx="855663" cy="1755775"/>
              </a:xfrm>
              <a:custGeom>
                <a:avLst/>
                <a:gdLst>
                  <a:gd name="T0" fmla="*/ 198 w 539"/>
                  <a:gd name="T1" fmla="*/ 992 h 1106"/>
                  <a:gd name="T2" fmla="*/ 142 w 539"/>
                  <a:gd name="T3" fmla="*/ 964 h 1106"/>
                  <a:gd name="T4" fmla="*/ 142 w 539"/>
                  <a:gd name="T5" fmla="*/ 907 h 1106"/>
                  <a:gd name="T6" fmla="*/ 198 w 539"/>
                  <a:gd name="T7" fmla="*/ 851 h 1106"/>
                  <a:gd name="T8" fmla="*/ 227 w 539"/>
                  <a:gd name="T9" fmla="*/ 765 h 1106"/>
                  <a:gd name="T10" fmla="*/ 284 w 539"/>
                  <a:gd name="T11" fmla="*/ 737 h 1106"/>
                  <a:gd name="T12" fmla="*/ 198 w 539"/>
                  <a:gd name="T13" fmla="*/ 652 h 1106"/>
                  <a:gd name="T14" fmla="*/ 85 w 539"/>
                  <a:gd name="T15" fmla="*/ 624 h 1106"/>
                  <a:gd name="T16" fmla="*/ 0 w 539"/>
                  <a:gd name="T17" fmla="*/ 539 h 1106"/>
                  <a:gd name="T18" fmla="*/ 0 w 539"/>
                  <a:gd name="T19" fmla="*/ 397 h 1106"/>
                  <a:gd name="T20" fmla="*/ 57 w 539"/>
                  <a:gd name="T21" fmla="*/ 369 h 1106"/>
                  <a:gd name="T22" fmla="*/ 28 w 539"/>
                  <a:gd name="T23" fmla="*/ 227 h 1106"/>
                  <a:gd name="T24" fmla="*/ 85 w 539"/>
                  <a:gd name="T25" fmla="*/ 170 h 1106"/>
                  <a:gd name="T26" fmla="*/ 142 w 539"/>
                  <a:gd name="T27" fmla="*/ 142 h 1106"/>
                  <a:gd name="T28" fmla="*/ 170 w 539"/>
                  <a:gd name="T29" fmla="*/ 85 h 1106"/>
                  <a:gd name="T30" fmla="*/ 255 w 539"/>
                  <a:gd name="T31" fmla="*/ 57 h 1106"/>
                  <a:gd name="T32" fmla="*/ 284 w 539"/>
                  <a:gd name="T33" fmla="*/ 0 h 1106"/>
                  <a:gd name="T34" fmla="*/ 397 w 539"/>
                  <a:gd name="T35" fmla="*/ 0 h 1106"/>
                  <a:gd name="T36" fmla="*/ 369 w 539"/>
                  <a:gd name="T37" fmla="*/ 113 h 1106"/>
                  <a:gd name="T38" fmla="*/ 425 w 539"/>
                  <a:gd name="T39" fmla="*/ 227 h 1106"/>
                  <a:gd name="T40" fmla="*/ 425 w 539"/>
                  <a:gd name="T41" fmla="*/ 340 h 1106"/>
                  <a:gd name="T42" fmla="*/ 397 w 539"/>
                  <a:gd name="T43" fmla="*/ 397 h 1106"/>
                  <a:gd name="T44" fmla="*/ 425 w 539"/>
                  <a:gd name="T45" fmla="*/ 425 h 1106"/>
                  <a:gd name="T46" fmla="*/ 454 w 539"/>
                  <a:gd name="T47" fmla="*/ 539 h 1106"/>
                  <a:gd name="T48" fmla="*/ 397 w 539"/>
                  <a:gd name="T49" fmla="*/ 624 h 1106"/>
                  <a:gd name="T50" fmla="*/ 397 w 539"/>
                  <a:gd name="T51" fmla="*/ 709 h 1106"/>
                  <a:gd name="T52" fmla="*/ 510 w 539"/>
                  <a:gd name="T53" fmla="*/ 822 h 1106"/>
                  <a:gd name="T54" fmla="*/ 510 w 539"/>
                  <a:gd name="T55" fmla="*/ 907 h 1106"/>
                  <a:gd name="T56" fmla="*/ 539 w 539"/>
                  <a:gd name="T57" fmla="*/ 936 h 1106"/>
                  <a:gd name="T58" fmla="*/ 539 w 539"/>
                  <a:gd name="T59" fmla="*/ 1021 h 1106"/>
                  <a:gd name="T60" fmla="*/ 425 w 539"/>
                  <a:gd name="T61" fmla="*/ 1106 h 1106"/>
                  <a:gd name="T62" fmla="*/ 284 w 539"/>
                  <a:gd name="T63" fmla="*/ 1077 h 1106"/>
                  <a:gd name="T64" fmla="*/ 198 w 539"/>
                  <a:gd name="T65" fmla="*/ 992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9" h="1106">
                    <a:moveTo>
                      <a:pt x="198" y="992"/>
                    </a:moveTo>
                    <a:lnTo>
                      <a:pt x="142" y="964"/>
                    </a:lnTo>
                    <a:lnTo>
                      <a:pt x="142" y="907"/>
                    </a:lnTo>
                    <a:lnTo>
                      <a:pt x="198" y="851"/>
                    </a:lnTo>
                    <a:lnTo>
                      <a:pt x="227" y="765"/>
                    </a:lnTo>
                    <a:lnTo>
                      <a:pt x="284" y="737"/>
                    </a:lnTo>
                    <a:lnTo>
                      <a:pt x="198" y="652"/>
                    </a:lnTo>
                    <a:lnTo>
                      <a:pt x="85" y="624"/>
                    </a:lnTo>
                    <a:lnTo>
                      <a:pt x="0" y="539"/>
                    </a:lnTo>
                    <a:lnTo>
                      <a:pt x="0" y="397"/>
                    </a:lnTo>
                    <a:lnTo>
                      <a:pt x="57" y="369"/>
                    </a:lnTo>
                    <a:lnTo>
                      <a:pt x="28" y="227"/>
                    </a:lnTo>
                    <a:lnTo>
                      <a:pt x="85" y="170"/>
                    </a:lnTo>
                    <a:lnTo>
                      <a:pt x="142" y="142"/>
                    </a:lnTo>
                    <a:lnTo>
                      <a:pt x="170" y="85"/>
                    </a:lnTo>
                    <a:lnTo>
                      <a:pt x="255" y="57"/>
                    </a:lnTo>
                    <a:lnTo>
                      <a:pt x="284" y="0"/>
                    </a:lnTo>
                    <a:lnTo>
                      <a:pt x="397" y="0"/>
                    </a:lnTo>
                    <a:lnTo>
                      <a:pt x="369" y="113"/>
                    </a:lnTo>
                    <a:lnTo>
                      <a:pt x="425" y="227"/>
                    </a:lnTo>
                    <a:lnTo>
                      <a:pt x="425" y="340"/>
                    </a:lnTo>
                    <a:lnTo>
                      <a:pt x="397" y="397"/>
                    </a:lnTo>
                    <a:lnTo>
                      <a:pt x="425" y="425"/>
                    </a:lnTo>
                    <a:lnTo>
                      <a:pt x="454" y="539"/>
                    </a:lnTo>
                    <a:lnTo>
                      <a:pt x="397" y="624"/>
                    </a:lnTo>
                    <a:lnTo>
                      <a:pt x="397" y="709"/>
                    </a:lnTo>
                    <a:lnTo>
                      <a:pt x="510" y="822"/>
                    </a:lnTo>
                    <a:lnTo>
                      <a:pt x="510" y="907"/>
                    </a:lnTo>
                    <a:lnTo>
                      <a:pt x="539" y="936"/>
                    </a:lnTo>
                    <a:lnTo>
                      <a:pt x="539" y="1021"/>
                    </a:lnTo>
                    <a:lnTo>
                      <a:pt x="425" y="1106"/>
                    </a:lnTo>
                    <a:lnTo>
                      <a:pt x="284" y="1077"/>
                    </a:lnTo>
                    <a:lnTo>
                      <a:pt x="198" y="992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6" name="Freeform 66"/>
              <p:cNvSpPr>
                <a:spLocks/>
              </p:cNvSpPr>
              <p:nvPr/>
            </p:nvSpPr>
            <p:spPr bwMode="auto">
              <a:xfrm>
                <a:off x="2890838" y="5610225"/>
                <a:ext cx="584200" cy="539750"/>
              </a:xfrm>
              <a:custGeom>
                <a:avLst/>
                <a:gdLst>
                  <a:gd name="T0" fmla="*/ 141 w 368"/>
                  <a:gd name="T1" fmla="*/ 0 h 340"/>
                  <a:gd name="T2" fmla="*/ 28 w 368"/>
                  <a:gd name="T3" fmla="*/ 29 h 340"/>
                  <a:gd name="T4" fmla="*/ 0 w 368"/>
                  <a:gd name="T5" fmla="*/ 57 h 340"/>
                  <a:gd name="T6" fmla="*/ 28 w 368"/>
                  <a:gd name="T7" fmla="*/ 142 h 340"/>
                  <a:gd name="T8" fmla="*/ 85 w 368"/>
                  <a:gd name="T9" fmla="*/ 142 h 340"/>
                  <a:gd name="T10" fmla="*/ 113 w 368"/>
                  <a:gd name="T11" fmla="*/ 170 h 340"/>
                  <a:gd name="T12" fmla="*/ 85 w 368"/>
                  <a:gd name="T13" fmla="*/ 227 h 340"/>
                  <a:gd name="T14" fmla="*/ 141 w 368"/>
                  <a:gd name="T15" fmla="*/ 284 h 340"/>
                  <a:gd name="T16" fmla="*/ 141 w 368"/>
                  <a:gd name="T17" fmla="*/ 312 h 340"/>
                  <a:gd name="T18" fmla="*/ 227 w 368"/>
                  <a:gd name="T19" fmla="*/ 340 h 340"/>
                  <a:gd name="T20" fmla="*/ 283 w 368"/>
                  <a:gd name="T21" fmla="*/ 312 h 340"/>
                  <a:gd name="T22" fmla="*/ 340 w 368"/>
                  <a:gd name="T23" fmla="*/ 312 h 340"/>
                  <a:gd name="T24" fmla="*/ 227 w 368"/>
                  <a:gd name="T25" fmla="*/ 170 h 340"/>
                  <a:gd name="T26" fmla="*/ 368 w 368"/>
                  <a:gd name="T27" fmla="*/ 114 h 340"/>
                  <a:gd name="T28" fmla="*/ 227 w 368"/>
                  <a:gd name="T29" fmla="*/ 85 h 340"/>
                  <a:gd name="T30" fmla="*/ 141 w 368"/>
                  <a:gd name="T31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68" h="340">
                    <a:moveTo>
                      <a:pt x="141" y="0"/>
                    </a:moveTo>
                    <a:lnTo>
                      <a:pt x="28" y="29"/>
                    </a:lnTo>
                    <a:lnTo>
                      <a:pt x="0" y="57"/>
                    </a:lnTo>
                    <a:lnTo>
                      <a:pt x="28" y="142"/>
                    </a:lnTo>
                    <a:lnTo>
                      <a:pt x="85" y="142"/>
                    </a:lnTo>
                    <a:lnTo>
                      <a:pt x="113" y="170"/>
                    </a:lnTo>
                    <a:lnTo>
                      <a:pt x="85" y="227"/>
                    </a:lnTo>
                    <a:lnTo>
                      <a:pt x="141" y="284"/>
                    </a:lnTo>
                    <a:lnTo>
                      <a:pt x="141" y="312"/>
                    </a:lnTo>
                    <a:lnTo>
                      <a:pt x="227" y="340"/>
                    </a:lnTo>
                    <a:lnTo>
                      <a:pt x="283" y="312"/>
                    </a:lnTo>
                    <a:lnTo>
                      <a:pt x="340" y="312"/>
                    </a:lnTo>
                    <a:lnTo>
                      <a:pt x="227" y="170"/>
                    </a:lnTo>
                    <a:lnTo>
                      <a:pt x="368" y="114"/>
                    </a:lnTo>
                    <a:lnTo>
                      <a:pt x="227" y="85"/>
                    </a:lnTo>
                    <a:lnTo>
                      <a:pt x="141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7" name="グループ化 86"/>
            <p:cNvGrpSpPr/>
            <p:nvPr/>
          </p:nvGrpSpPr>
          <p:grpSpPr>
            <a:xfrm>
              <a:off x="4152582" y="1048297"/>
              <a:ext cx="7693749" cy="4745979"/>
              <a:chOff x="4152582" y="1048297"/>
              <a:chExt cx="7693749" cy="4745979"/>
            </a:xfrm>
          </p:grpSpPr>
          <p:sp>
            <p:nvSpPr>
              <p:cNvPr id="88" name="正方形/長方形 87"/>
              <p:cNvSpPr/>
              <p:nvPr/>
            </p:nvSpPr>
            <p:spPr>
              <a:xfrm>
                <a:off x="10308322" y="280375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鶴見区</a:t>
                </a: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10256199" y="4157503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中区</a:t>
                </a:r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9721111" y="3734594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西区</a:t>
                </a: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8450103" y="3364011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旭区</a:t>
                </a: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8450103" y="2636451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緑区</a:t>
                </a: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4152582" y="1694657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緑区</a:t>
                </a:r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6213948" y="1966510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中央区</a:t>
                </a: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6852919" y="2556315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南区</a:t>
                </a: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10723245" y="2201476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幸区</a:t>
                </a: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11200000" y="261778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川崎区</a:t>
                </a: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9082118" y="226180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都筑区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8327122" y="202208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青葉区</a:t>
                </a: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8041695" y="4403660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泉区</a:t>
                </a: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7991060" y="1343413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麻生区</a:t>
                </a: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9006011" y="1545995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宮前区</a:t>
                </a: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8792944" y="104829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多摩区</a:t>
                </a: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9580345" y="138560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高津区</a:t>
                </a: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10223184" y="173990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中原区</a:t>
                </a: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8930957" y="5348253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栄区</a:t>
                </a: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7959507" y="361650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瀬谷区</a:t>
                </a: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9067309" y="476140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港南区</a:t>
                </a:r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8508097" y="457192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戸塚区</a:t>
                </a: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9669244" y="2483664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港北区</a:t>
                </a:r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9745553" y="551727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金沢区</a:t>
                </a: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9706305" y="474353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磯子区</a:t>
                </a:r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8866168" y="3635073"/>
                <a:ext cx="954107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保土ヶ谷区</a:t>
                </a:r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9702201" y="3248839"/>
                <a:ext cx="800219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神奈川区</a:t>
                </a:r>
              </a:p>
            </p:txBody>
          </p:sp>
          <p:sp>
            <p:nvSpPr>
              <p:cNvPr id="115" name="正方形/長方形 114"/>
              <p:cNvSpPr/>
              <p:nvPr/>
            </p:nvSpPr>
            <p:spPr>
              <a:xfrm>
                <a:off x="9495057" y="4233260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南区</a:t>
                </a:r>
              </a:p>
            </p:txBody>
          </p:sp>
        </p:grpSp>
        <p:grpSp>
          <p:nvGrpSpPr>
            <p:cNvPr id="116" name="グループ化 115"/>
            <p:cNvGrpSpPr/>
            <p:nvPr/>
          </p:nvGrpSpPr>
          <p:grpSpPr>
            <a:xfrm>
              <a:off x="1394044" y="1246666"/>
              <a:ext cx="9664042" cy="7727556"/>
              <a:chOff x="1394044" y="1246666"/>
              <a:chExt cx="9664042" cy="7727556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8909831" y="3210123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横浜市</a:t>
                </a:r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10315575" y="124666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川崎市</a:t>
                </a:r>
              </a:p>
            </p:txBody>
          </p:sp>
          <p:sp>
            <p:nvSpPr>
              <p:cNvPr id="119" name="正方形/長方形 118"/>
              <p:cNvSpPr/>
              <p:nvPr/>
            </p:nvSpPr>
            <p:spPr>
              <a:xfrm>
                <a:off x="5134882" y="1481913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相模原市</a:t>
                </a:r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4364257" y="316160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清川村</a:t>
                </a: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5209364" y="242454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愛川町</a:t>
                </a: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2021002" y="8610667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湯河原町</a:t>
                </a:r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2561076" y="5704780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開成町</a:t>
                </a:r>
              </a:p>
            </p:txBody>
          </p:sp>
          <p:sp>
            <p:nvSpPr>
              <p:cNvPr id="124" name="正方形/長方形 123"/>
              <p:cNvSpPr/>
              <p:nvPr/>
            </p:nvSpPr>
            <p:spPr>
              <a:xfrm>
                <a:off x="1720850" y="4157503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山北町</a:t>
                </a:r>
              </a:p>
            </p:txBody>
          </p:sp>
          <p:sp>
            <p:nvSpPr>
              <p:cNvPr id="125" name="正方形/長方形 124"/>
              <p:cNvSpPr/>
              <p:nvPr/>
            </p:nvSpPr>
            <p:spPr>
              <a:xfrm>
                <a:off x="5203564" y="604301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大磯町</a:t>
                </a:r>
              </a:p>
            </p:txBody>
          </p:sp>
          <p:sp>
            <p:nvSpPr>
              <p:cNvPr id="126" name="正方形/長方形 125"/>
              <p:cNvSpPr/>
              <p:nvPr/>
            </p:nvSpPr>
            <p:spPr>
              <a:xfrm>
                <a:off x="6366888" y="507047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寒川町</a:t>
                </a:r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7018394" y="39259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綾瀬市</a:t>
                </a:r>
              </a:p>
            </p:txBody>
          </p:sp>
          <p:sp>
            <p:nvSpPr>
              <p:cNvPr id="128" name="正方形/長方形 127"/>
              <p:cNvSpPr/>
              <p:nvPr/>
            </p:nvSpPr>
            <p:spPr>
              <a:xfrm>
                <a:off x="3059332" y="866644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真鶴町</a:t>
                </a:r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1394044" y="7528904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箱根町</a:t>
                </a:r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2811682" y="4807149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松田町</a:t>
                </a: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3386138" y="57674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大井町</a:t>
                </a: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4172390" y="575141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中井町</a:t>
                </a:r>
              </a:p>
            </p:txBody>
          </p:sp>
          <p:sp>
            <p:nvSpPr>
              <p:cNvPr id="133" name="正方形/長方形 132"/>
              <p:cNvSpPr/>
              <p:nvPr/>
            </p:nvSpPr>
            <p:spPr>
              <a:xfrm>
                <a:off x="4578789" y="629304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二宮町</a:t>
                </a: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9348787" y="681998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葉山町</a:t>
                </a: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1926730" y="6168834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南足柄市</a:t>
                </a:r>
              </a:p>
            </p:txBody>
          </p:sp>
          <p:sp>
            <p:nvSpPr>
              <p:cNvPr id="136" name="正方形/長方形 135"/>
              <p:cNvSpPr/>
              <p:nvPr/>
            </p:nvSpPr>
            <p:spPr>
              <a:xfrm>
                <a:off x="6723062" y="32020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座間市</a:t>
                </a:r>
              </a:p>
            </p:txBody>
          </p:sp>
          <p:sp>
            <p:nvSpPr>
              <p:cNvPr id="137" name="正方形/長方形 136"/>
              <p:cNvSpPr/>
              <p:nvPr/>
            </p:nvSpPr>
            <p:spPr>
              <a:xfrm>
                <a:off x="6370638" y="4102200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海老名市</a:t>
                </a:r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10129627" y="7318292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横須賀市</a:t>
                </a:r>
              </a:p>
            </p:txBody>
          </p:sp>
          <p:sp>
            <p:nvSpPr>
              <p:cNvPr id="139" name="正方形/長方形 138"/>
              <p:cNvSpPr/>
              <p:nvPr/>
            </p:nvSpPr>
            <p:spPr>
              <a:xfrm>
                <a:off x="5537020" y="5497612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平塚市</a:t>
                </a:r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7492216" y="52467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藤沢市</a:t>
                </a:r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9123802" y="624069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逗子市</a:t>
                </a: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5022285" y="4526771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伊勢原市</a:t>
                </a:r>
              </a:p>
            </p:txBody>
          </p:sp>
          <p:sp>
            <p:nvSpPr>
              <p:cNvPr id="143" name="正方形/長方形 142"/>
              <p:cNvSpPr/>
              <p:nvPr/>
            </p:nvSpPr>
            <p:spPr>
              <a:xfrm>
                <a:off x="7357488" y="3311624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大和市</a:t>
                </a:r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5813586" y="3611661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厚木市</a:t>
                </a:r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3902514" y="4614922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秦野市</a:t>
                </a:r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>
                <a:off x="9922094" y="858043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三浦市</a:t>
                </a: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6537114" y="5640388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茅ヶ崎市</a:t>
                </a:r>
              </a:p>
            </p:txBody>
          </p:sp>
          <p:sp>
            <p:nvSpPr>
              <p:cNvPr id="148" name="正方形/長方形 147"/>
              <p:cNvSpPr/>
              <p:nvPr/>
            </p:nvSpPr>
            <p:spPr>
              <a:xfrm>
                <a:off x="3230927" y="6762055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小田原市</a:t>
                </a:r>
              </a:p>
            </p:txBody>
          </p:sp>
          <p:sp>
            <p:nvSpPr>
              <p:cNvPr id="149" name="正方形/長方形 148"/>
              <p:cNvSpPr/>
              <p:nvPr/>
            </p:nvSpPr>
            <p:spPr>
              <a:xfrm>
                <a:off x="8534138" y="584219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鎌倉市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5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7570788" y="704850"/>
            <a:ext cx="4814888" cy="2925763"/>
            <a:chOff x="7570788" y="704850"/>
            <a:chExt cx="4814888" cy="2925763"/>
          </a:xfrm>
        </p:grpSpPr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11261725" y="3000375"/>
              <a:ext cx="900113" cy="630238"/>
            </a:xfrm>
            <a:custGeom>
              <a:avLst/>
              <a:gdLst>
                <a:gd name="T0" fmla="*/ 85 w 567"/>
                <a:gd name="T1" fmla="*/ 397 h 397"/>
                <a:gd name="T2" fmla="*/ 0 w 567"/>
                <a:gd name="T3" fmla="*/ 227 h 397"/>
                <a:gd name="T4" fmla="*/ 397 w 567"/>
                <a:gd name="T5" fmla="*/ 0 h 397"/>
                <a:gd name="T6" fmla="*/ 482 w 567"/>
                <a:gd name="T7" fmla="*/ 0 h 397"/>
                <a:gd name="T8" fmla="*/ 538 w 567"/>
                <a:gd name="T9" fmla="*/ 28 h 397"/>
                <a:gd name="T10" fmla="*/ 567 w 567"/>
                <a:gd name="T11" fmla="*/ 85 h 397"/>
                <a:gd name="T12" fmla="*/ 425 w 567"/>
                <a:gd name="T13" fmla="*/ 142 h 397"/>
                <a:gd name="T14" fmla="*/ 368 w 567"/>
                <a:gd name="T15" fmla="*/ 113 h 397"/>
                <a:gd name="T16" fmla="*/ 340 w 567"/>
                <a:gd name="T17" fmla="*/ 113 h 397"/>
                <a:gd name="T18" fmla="*/ 368 w 567"/>
                <a:gd name="T19" fmla="*/ 170 h 397"/>
                <a:gd name="T20" fmla="*/ 255 w 567"/>
                <a:gd name="T21" fmla="*/ 227 h 397"/>
                <a:gd name="T22" fmla="*/ 198 w 567"/>
                <a:gd name="T23" fmla="*/ 170 h 397"/>
                <a:gd name="T24" fmla="*/ 170 w 567"/>
                <a:gd name="T25" fmla="*/ 198 h 397"/>
                <a:gd name="T26" fmla="*/ 227 w 567"/>
                <a:gd name="T27" fmla="*/ 312 h 397"/>
                <a:gd name="T28" fmla="*/ 85 w 567"/>
                <a:gd name="T2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7" h="397">
                  <a:moveTo>
                    <a:pt x="85" y="397"/>
                  </a:moveTo>
                  <a:lnTo>
                    <a:pt x="0" y="227"/>
                  </a:lnTo>
                  <a:lnTo>
                    <a:pt x="397" y="0"/>
                  </a:lnTo>
                  <a:lnTo>
                    <a:pt x="482" y="0"/>
                  </a:lnTo>
                  <a:lnTo>
                    <a:pt x="538" y="28"/>
                  </a:lnTo>
                  <a:lnTo>
                    <a:pt x="567" y="85"/>
                  </a:lnTo>
                  <a:lnTo>
                    <a:pt x="425" y="142"/>
                  </a:lnTo>
                  <a:lnTo>
                    <a:pt x="368" y="113"/>
                  </a:lnTo>
                  <a:lnTo>
                    <a:pt x="340" y="113"/>
                  </a:lnTo>
                  <a:lnTo>
                    <a:pt x="368" y="170"/>
                  </a:lnTo>
                  <a:lnTo>
                    <a:pt x="255" y="227"/>
                  </a:lnTo>
                  <a:lnTo>
                    <a:pt x="198" y="170"/>
                  </a:lnTo>
                  <a:lnTo>
                    <a:pt x="170" y="198"/>
                  </a:lnTo>
                  <a:lnTo>
                    <a:pt x="227" y="312"/>
                  </a:lnTo>
                  <a:lnTo>
                    <a:pt x="85" y="3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10945813" y="2370138"/>
              <a:ext cx="1439863" cy="855663"/>
            </a:xfrm>
            <a:custGeom>
              <a:avLst/>
              <a:gdLst>
                <a:gd name="T0" fmla="*/ 170 w 907"/>
                <a:gd name="T1" fmla="*/ 57 h 539"/>
                <a:gd name="T2" fmla="*/ 170 w 907"/>
                <a:gd name="T3" fmla="*/ 170 h 539"/>
                <a:gd name="T4" fmla="*/ 0 w 907"/>
                <a:gd name="T5" fmla="*/ 255 h 539"/>
                <a:gd name="T6" fmla="*/ 57 w 907"/>
                <a:gd name="T7" fmla="*/ 425 h 539"/>
                <a:gd name="T8" fmla="*/ 85 w 907"/>
                <a:gd name="T9" fmla="*/ 454 h 539"/>
                <a:gd name="T10" fmla="*/ 114 w 907"/>
                <a:gd name="T11" fmla="*/ 425 h 539"/>
                <a:gd name="T12" fmla="*/ 170 w 907"/>
                <a:gd name="T13" fmla="*/ 539 h 539"/>
                <a:gd name="T14" fmla="*/ 341 w 907"/>
                <a:gd name="T15" fmla="*/ 454 h 539"/>
                <a:gd name="T16" fmla="*/ 341 w 907"/>
                <a:gd name="T17" fmla="*/ 312 h 539"/>
                <a:gd name="T18" fmla="*/ 369 w 907"/>
                <a:gd name="T19" fmla="*/ 425 h 539"/>
                <a:gd name="T20" fmla="*/ 482 w 907"/>
                <a:gd name="T21" fmla="*/ 369 h 539"/>
                <a:gd name="T22" fmla="*/ 454 w 907"/>
                <a:gd name="T23" fmla="*/ 255 h 539"/>
                <a:gd name="T24" fmla="*/ 482 w 907"/>
                <a:gd name="T25" fmla="*/ 227 h 539"/>
                <a:gd name="T26" fmla="*/ 511 w 907"/>
                <a:gd name="T27" fmla="*/ 369 h 539"/>
                <a:gd name="T28" fmla="*/ 652 w 907"/>
                <a:gd name="T29" fmla="*/ 340 h 539"/>
                <a:gd name="T30" fmla="*/ 596 w 907"/>
                <a:gd name="T31" fmla="*/ 199 h 539"/>
                <a:gd name="T32" fmla="*/ 567 w 907"/>
                <a:gd name="T33" fmla="*/ 170 h 539"/>
                <a:gd name="T34" fmla="*/ 596 w 907"/>
                <a:gd name="T35" fmla="*/ 142 h 539"/>
                <a:gd name="T36" fmla="*/ 681 w 907"/>
                <a:gd name="T37" fmla="*/ 312 h 539"/>
                <a:gd name="T38" fmla="*/ 737 w 907"/>
                <a:gd name="T39" fmla="*/ 369 h 539"/>
                <a:gd name="T40" fmla="*/ 766 w 907"/>
                <a:gd name="T41" fmla="*/ 340 h 539"/>
                <a:gd name="T42" fmla="*/ 851 w 907"/>
                <a:gd name="T43" fmla="*/ 369 h 539"/>
                <a:gd name="T44" fmla="*/ 907 w 907"/>
                <a:gd name="T45" fmla="*/ 312 h 539"/>
                <a:gd name="T46" fmla="*/ 851 w 907"/>
                <a:gd name="T47" fmla="*/ 255 h 539"/>
                <a:gd name="T48" fmla="*/ 737 w 907"/>
                <a:gd name="T49" fmla="*/ 114 h 539"/>
                <a:gd name="T50" fmla="*/ 511 w 907"/>
                <a:gd name="T51" fmla="*/ 0 h 539"/>
                <a:gd name="T52" fmla="*/ 369 w 907"/>
                <a:gd name="T53" fmla="*/ 0 h 539"/>
                <a:gd name="T54" fmla="*/ 284 w 907"/>
                <a:gd name="T55" fmla="*/ 0 h 539"/>
                <a:gd name="T56" fmla="*/ 255 w 907"/>
                <a:gd name="T57" fmla="*/ 57 h 539"/>
                <a:gd name="T58" fmla="*/ 170 w 907"/>
                <a:gd name="T59" fmla="*/ 5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7" h="539">
                  <a:moveTo>
                    <a:pt x="170" y="57"/>
                  </a:moveTo>
                  <a:lnTo>
                    <a:pt x="170" y="170"/>
                  </a:lnTo>
                  <a:lnTo>
                    <a:pt x="0" y="255"/>
                  </a:lnTo>
                  <a:lnTo>
                    <a:pt x="57" y="425"/>
                  </a:lnTo>
                  <a:lnTo>
                    <a:pt x="85" y="454"/>
                  </a:lnTo>
                  <a:lnTo>
                    <a:pt x="114" y="425"/>
                  </a:lnTo>
                  <a:lnTo>
                    <a:pt x="170" y="539"/>
                  </a:lnTo>
                  <a:lnTo>
                    <a:pt x="341" y="454"/>
                  </a:lnTo>
                  <a:lnTo>
                    <a:pt x="341" y="312"/>
                  </a:lnTo>
                  <a:lnTo>
                    <a:pt x="369" y="425"/>
                  </a:lnTo>
                  <a:lnTo>
                    <a:pt x="482" y="369"/>
                  </a:lnTo>
                  <a:lnTo>
                    <a:pt x="454" y="255"/>
                  </a:lnTo>
                  <a:lnTo>
                    <a:pt x="482" y="227"/>
                  </a:lnTo>
                  <a:lnTo>
                    <a:pt x="511" y="369"/>
                  </a:lnTo>
                  <a:lnTo>
                    <a:pt x="652" y="340"/>
                  </a:lnTo>
                  <a:lnTo>
                    <a:pt x="596" y="199"/>
                  </a:lnTo>
                  <a:lnTo>
                    <a:pt x="567" y="170"/>
                  </a:lnTo>
                  <a:lnTo>
                    <a:pt x="596" y="142"/>
                  </a:lnTo>
                  <a:lnTo>
                    <a:pt x="681" y="312"/>
                  </a:lnTo>
                  <a:lnTo>
                    <a:pt x="737" y="369"/>
                  </a:lnTo>
                  <a:lnTo>
                    <a:pt x="766" y="340"/>
                  </a:lnTo>
                  <a:lnTo>
                    <a:pt x="851" y="369"/>
                  </a:lnTo>
                  <a:lnTo>
                    <a:pt x="907" y="312"/>
                  </a:lnTo>
                  <a:lnTo>
                    <a:pt x="851" y="255"/>
                  </a:lnTo>
                  <a:lnTo>
                    <a:pt x="737" y="114"/>
                  </a:lnTo>
                  <a:lnTo>
                    <a:pt x="511" y="0"/>
                  </a:lnTo>
                  <a:lnTo>
                    <a:pt x="369" y="0"/>
                  </a:lnTo>
                  <a:lnTo>
                    <a:pt x="284" y="0"/>
                  </a:lnTo>
                  <a:lnTo>
                    <a:pt x="255" y="57"/>
                  </a:lnTo>
                  <a:lnTo>
                    <a:pt x="170" y="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10406063" y="2055813"/>
              <a:ext cx="809625" cy="719138"/>
            </a:xfrm>
            <a:custGeom>
              <a:avLst/>
              <a:gdLst>
                <a:gd name="T0" fmla="*/ 510 w 510"/>
                <a:gd name="T1" fmla="*/ 255 h 453"/>
                <a:gd name="T2" fmla="*/ 397 w 510"/>
                <a:gd name="T3" fmla="*/ 226 h 453"/>
                <a:gd name="T4" fmla="*/ 397 w 510"/>
                <a:gd name="T5" fmla="*/ 170 h 453"/>
                <a:gd name="T6" fmla="*/ 454 w 510"/>
                <a:gd name="T7" fmla="*/ 113 h 453"/>
                <a:gd name="T8" fmla="*/ 425 w 510"/>
                <a:gd name="T9" fmla="*/ 56 h 453"/>
                <a:gd name="T10" fmla="*/ 312 w 510"/>
                <a:gd name="T11" fmla="*/ 28 h 453"/>
                <a:gd name="T12" fmla="*/ 255 w 510"/>
                <a:gd name="T13" fmla="*/ 0 h 453"/>
                <a:gd name="T14" fmla="*/ 227 w 510"/>
                <a:gd name="T15" fmla="*/ 56 h 453"/>
                <a:gd name="T16" fmla="*/ 170 w 510"/>
                <a:gd name="T17" fmla="*/ 0 h 453"/>
                <a:gd name="T18" fmla="*/ 170 w 510"/>
                <a:gd name="T19" fmla="*/ 56 h 453"/>
                <a:gd name="T20" fmla="*/ 114 w 510"/>
                <a:gd name="T21" fmla="*/ 85 h 453"/>
                <a:gd name="T22" fmla="*/ 85 w 510"/>
                <a:gd name="T23" fmla="*/ 28 h 453"/>
                <a:gd name="T24" fmla="*/ 57 w 510"/>
                <a:gd name="T25" fmla="*/ 28 h 453"/>
                <a:gd name="T26" fmla="*/ 57 w 510"/>
                <a:gd name="T27" fmla="*/ 85 h 453"/>
                <a:gd name="T28" fmla="*/ 0 w 510"/>
                <a:gd name="T29" fmla="*/ 226 h 453"/>
                <a:gd name="T30" fmla="*/ 28 w 510"/>
                <a:gd name="T31" fmla="*/ 255 h 453"/>
                <a:gd name="T32" fmla="*/ 114 w 510"/>
                <a:gd name="T33" fmla="*/ 283 h 453"/>
                <a:gd name="T34" fmla="*/ 284 w 510"/>
                <a:gd name="T35" fmla="*/ 226 h 453"/>
                <a:gd name="T36" fmla="*/ 284 w 510"/>
                <a:gd name="T37" fmla="*/ 368 h 453"/>
                <a:gd name="T38" fmla="*/ 340 w 510"/>
                <a:gd name="T39" fmla="*/ 453 h 453"/>
                <a:gd name="T40" fmla="*/ 510 w 510"/>
                <a:gd name="T41" fmla="*/ 368 h 453"/>
                <a:gd name="T42" fmla="*/ 510 w 510"/>
                <a:gd name="T43" fmla="*/ 25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0" h="453">
                  <a:moveTo>
                    <a:pt x="510" y="255"/>
                  </a:moveTo>
                  <a:lnTo>
                    <a:pt x="397" y="226"/>
                  </a:lnTo>
                  <a:lnTo>
                    <a:pt x="397" y="170"/>
                  </a:lnTo>
                  <a:lnTo>
                    <a:pt x="454" y="113"/>
                  </a:lnTo>
                  <a:lnTo>
                    <a:pt x="425" y="56"/>
                  </a:lnTo>
                  <a:lnTo>
                    <a:pt x="312" y="28"/>
                  </a:lnTo>
                  <a:lnTo>
                    <a:pt x="255" y="0"/>
                  </a:lnTo>
                  <a:lnTo>
                    <a:pt x="227" y="56"/>
                  </a:lnTo>
                  <a:lnTo>
                    <a:pt x="170" y="0"/>
                  </a:lnTo>
                  <a:lnTo>
                    <a:pt x="170" y="56"/>
                  </a:lnTo>
                  <a:lnTo>
                    <a:pt x="114" y="85"/>
                  </a:lnTo>
                  <a:lnTo>
                    <a:pt x="85" y="28"/>
                  </a:lnTo>
                  <a:lnTo>
                    <a:pt x="57" y="28"/>
                  </a:lnTo>
                  <a:lnTo>
                    <a:pt x="57" y="85"/>
                  </a:lnTo>
                  <a:lnTo>
                    <a:pt x="0" y="226"/>
                  </a:lnTo>
                  <a:lnTo>
                    <a:pt x="28" y="255"/>
                  </a:lnTo>
                  <a:lnTo>
                    <a:pt x="114" y="283"/>
                  </a:lnTo>
                  <a:lnTo>
                    <a:pt x="284" y="226"/>
                  </a:lnTo>
                  <a:lnTo>
                    <a:pt x="284" y="368"/>
                  </a:lnTo>
                  <a:lnTo>
                    <a:pt x="340" y="453"/>
                  </a:lnTo>
                  <a:lnTo>
                    <a:pt x="510" y="368"/>
                  </a:lnTo>
                  <a:lnTo>
                    <a:pt x="510" y="2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10091738" y="1470025"/>
              <a:ext cx="719138" cy="720725"/>
            </a:xfrm>
            <a:custGeom>
              <a:avLst/>
              <a:gdLst>
                <a:gd name="T0" fmla="*/ 453 w 453"/>
                <a:gd name="T1" fmla="*/ 369 h 454"/>
                <a:gd name="T2" fmla="*/ 425 w 453"/>
                <a:gd name="T3" fmla="*/ 340 h 454"/>
                <a:gd name="T4" fmla="*/ 340 w 453"/>
                <a:gd name="T5" fmla="*/ 114 h 454"/>
                <a:gd name="T6" fmla="*/ 170 w 453"/>
                <a:gd name="T7" fmla="*/ 0 h 454"/>
                <a:gd name="T8" fmla="*/ 113 w 453"/>
                <a:gd name="T9" fmla="*/ 57 h 454"/>
                <a:gd name="T10" fmla="*/ 28 w 453"/>
                <a:gd name="T11" fmla="*/ 57 h 454"/>
                <a:gd name="T12" fmla="*/ 0 w 453"/>
                <a:gd name="T13" fmla="*/ 142 h 454"/>
                <a:gd name="T14" fmla="*/ 28 w 453"/>
                <a:gd name="T15" fmla="*/ 227 h 454"/>
                <a:gd name="T16" fmla="*/ 141 w 453"/>
                <a:gd name="T17" fmla="*/ 340 h 454"/>
                <a:gd name="T18" fmla="*/ 141 w 453"/>
                <a:gd name="T19" fmla="*/ 397 h 454"/>
                <a:gd name="T20" fmla="*/ 198 w 453"/>
                <a:gd name="T21" fmla="*/ 397 h 454"/>
                <a:gd name="T22" fmla="*/ 255 w 453"/>
                <a:gd name="T23" fmla="*/ 454 h 454"/>
                <a:gd name="T24" fmla="*/ 255 w 453"/>
                <a:gd name="T25" fmla="*/ 397 h 454"/>
                <a:gd name="T26" fmla="*/ 283 w 453"/>
                <a:gd name="T27" fmla="*/ 397 h 454"/>
                <a:gd name="T28" fmla="*/ 312 w 453"/>
                <a:gd name="T29" fmla="*/ 454 h 454"/>
                <a:gd name="T30" fmla="*/ 368 w 453"/>
                <a:gd name="T31" fmla="*/ 425 h 454"/>
                <a:gd name="T32" fmla="*/ 368 w 453"/>
                <a:gd name="T33" fmla="*/ 369 h 454"/>
                <a:gd name="T34" fmla="*/ 425 w 453"/>
                <a:gd name="T35" fmla="*/ 425 h 454"/>
                <a:gd name="T36" fmla="*/ 453 w 453"/>
                <a:gd name="T37" fmla="*/ 369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3" h="454">
                  <a:moveTo>
                    <a:pt x="453" y="369"/>
                  </a:moveTo>
                  <a:lnTo>
                    <a:pt x="425" y="340"/>
                  </a:lnTo>
                  <a:lnTo>
                    <a:pt x="340" y="114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28" y="57"/>
                  </a:lnTo>
                  <a:lnTo>
                    <a:pt x="0" y="142"/>
                  </a:lnTo>
                  <a:lnTo>
                    <a:pt x="28" y="227"/>
                  </a:lnTo>
                  <a:lnTo>
                    <a:pt x="141" y="340"/>
                  </a:lnTo>
                  <a:lnTo>
                    <a:pt x="141" y="397"/>
                  </a:lnTo>
                  <a:lnTo>
                    <a:pt x="198" y="397"/>
                  </a:lnTo>
                  <a:lnTo>
                    <a:pt x="255" y="454"/>
                  </a:lnTo>
                  <a:lnTo>
                    <a:pt x="255" y="397"/>
                  </a:lnTo>
                  <a:lnTo>
                    <a:pt x="283" y="397"/>
                  </a:lnTo>
                  <a:lnTo>
                    <a:pt x="312" y="454"/>
                  </a:lnTo>
                  <a:lnTo>
                    <a:pt x="368" y="425"/>
                  </a:lnTo>
                  <a:lnTo>
                    <a:pt x="368" y="369"/>
                  </a:lnTo>
                  <a:lnTo>
                    <a:pt x="425" y="425"/>
                  </a:lnTo>
                  <a:lnTo>
                    <a:pt x="453" y="3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9596438" y="1200150"/>
              <a:ext cx="765175" cy="900113"/>
            </a:xfrm>
            <a:custGeom>
              <a:avLst/>
              <a:gdLst>
                <a:gd name="T0" fmla="*/ 482 w 482"/>
                <a:gd name="T1" fmla="*/ 170 h 567"/>
                <a:gd name="T2" fmla="*/ 425 w 482"/>
                <a:gd name="T3" fmla="*/ 227 h 567"/>
                <a:gd name="T4" fmla="*/ 340 w 482"/>
                <a:gd name="T5" fmla="*/ 227 h 567"/>
                <a:gd name="T6" fmla="*/ 312 w 482"/>
                <a:gd name="T7" fmla="*/ 312 h 567"/>
                <a:gd name="T8" fmla="*/ 340 w 482"/>
                <a:gd name="T9" fmla="*/ 397 h 567"/>
                <a:gd name="T10" fmla="*/ 453 w 482"/>
                <a:gd name="T11" fmla="*/ 510 h 567"/>
                <a:gd name="T12" fmla="*/ 453 w 482"/>
                <a:gd name="T13" fmla="*/ 567 h 567"/>
                <a:gd name="T14" fmla="*/ 397 w 482"/>
                <a:gd name="T15" fmla="*/ 567 h 567"/>
                <a:gd name="T16" fmla="*/ 340 w 482"/>
                <a:gd name="T17" fmla="*/ 539 h 567"/>
                <a:gd name="T18" fmla="*/ 255 w 482"/>
                <a:gd name="T19" fmla="*/ 539 h 567"/>
                <a:gd name="T20" fmla="*/ 198 w 482"/>
                <a:gd name="T21" fmla="*/ 567 h 567"/>
                <a:gd name="T22" fmla="*/ 142 w 482"/>
                <a:gd name="T23" fmla="*/ 510 h 567"/>
                <a:gd name="T24" fmla="*/ 198 w 482"/>
                <a:gd name="T25" fmla="*/ 482 h 567"/>
                <a:gd name="T26" fmla="*/ 227 w 482"/>
                <a:gd name="T27" fmla="*/ 397 h 567"/>
                <a:gd name="T28" fmla="*/ 170 w 482"/>
                <a:gd name="T29" fmla="*/ 340 h 567"/>
                <a:gd name="T30" fmla="*/ 57 w 482"/>
                <a:gd name="T31" fmla="*/ 312 h 567"/>
                <a:gd name="T32" fmla="*/ 57 w 482"/>
                <a:gd name="T33" fmla="*/ 255 h 567"/>
                <a:gd name="T34" fmla="*/ 0 w 482"/>
                <a:gd name="T35" fmla="*/ 198 h 567"/>
                <a:gd name="T36" fmla="*/ 0 w 482"/>
                <a:gd name="T37" fmla="*/ 142 h 567"/>
                <a:gd name="T38" fmla="*/ 57 w 482"/>
                <a:gd name="T39" fmla="*/ 142 h 567"/>
                <a:gd name="T40" fmla="*/ 142 w 482"/>
                <a:gd name="T41" fmla="*/ 85 h 567"/>
                <a:gd name="T42" fmla="*/ 113 w 482"/>
                <a:gd name="T43" fmla="*/ 57 h 567"/>
                <a:gd name="T44" fmla="*/ 142 w 482"/>
                <a:gd name="T45" fmla="*/ 0 h 567"/>
                <a:gd name="T46" fmla="*/ 227 w 482"/>
                <a:gd name="T47" fmla="*/ 0 h 567"/>
                <a:gd name="T48" fmla="*/ 482 w 482"/>
                <a:gd name="T49" fmla="*/ 17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2" h="567">
                  <a:moveTo>
                    <a:pt x="482" y="170"/>
                  </a:moveTo>
                  <a:lnTo>
                    <a:pt x="425" y="227"/>
                  </a:lnTo>
                  <a:lnTo>
                    <a:pt x="340" y="227"/>
                  </a:lnTo>
                  <a:lnTo>
                    <a:pt x="312" y="312"/>
                  </a:lnTo>
                  <a:lnTo>
                    <a:pt x="340" y="397"/>
                  </a:lnTo>
                  <a:lnTo>
                    <a:pt x="453" y="510"/>
                  </a:lnTo>
                  <a:lnTo>
                    <a:pt x="453" y="567"/>
                  </a:lnTo>
                  <a:lnTo>
                    <a:pt x="397" y="567"/>
                  </a:lnTo>
                  <a:lnTo>
                    <a:pt x="340" y="539"/>
                  </a:lnTo>
                  <a:lnTo>
                    <a:pt x="255" y="539"/>
                  </a:lnTo>
                  <a:lnTo>
                    <a:pt x="198" y="567"/>
                  </a:lnTo>
                  <a:lnTo>
                    <a:pt x="142" y="510"/>
                  </a:lnTo>
                  <a:lnTo>
                    <a:pt x="198" y="482"/>
                  </a:lnTo>
                  <a:lnTo>
                    <a:pt x="227" y="397"/>
                  </a:lnTo>
                  <a:lnTo>
                    <a:pt x="170" y="340"/>
                  </a:lnTo>
                  <a:lnTo>
                    <a:pt x="57" y="312"/>
                  </a:lnTo>
                  <a:lnTo>
                    <a:pt x="57" y="255"/>
                  </a:lnTo>
                  <a:lnTo>
                    <a:pt x="0" y="198"/>
                  </a:lnTo>
                  <a:lnTo>
                    <a:pt x="0" y="142"/>
                  </a:lnTo>
                  <a:lnTo>
                    <a:pt x="57" y="142"/>
                  </a:lnTo>
                  <a:lnTo>
                    <a:pt x="142" y="85"/>
                  </a:lnTo>
                  <a:lnTo>
                    <a:pt x="113" y="57"/>
                  </a:lnTo>
                  <a:lnTo>
                    <a:pt x="142" y="0"/>
                  </a:lnTo>
                  <a:lnTo>
                    <a:pt x="227" y="0"/>
                  </a:lnTo>
                  <a:lnTo>
                    <a:pt x="482" y="1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auto">
            <a:xfrm>
              <a:off x="8515350" y="704850"/>
              <a:ext cx="1441450" cy="765175"/>
            </a:xfrm>
            <a:custGeom>
              <a:avLst/>
              <a:gdLst>
                <a:gd name="T0" fmla="*/ 908 w 908"/>
                <a:gd name="T1" fmla="*/ 312 h 482"/>
                <a:gd name="T2" fmla="*/ 851 w 908"/>
                <a:gd name="T3" fmla="*/ 255 h 482"/>
                <a:gd name="T4" fmla="*/ 681 w 908"/>
                <a:gd name="T5" fmla="*/ 227 h 482"/>
                <a:gd name="T6" fmla="*/ 511 w 908"/>
                <a:gd name="T7" fmla="*/ 170 h 482"/>
                <a:gd name="T8" fmla="*/ 397 w 908"/>
                <a:gd name="T9" fmla="*/ 57 h 482"/>
                <a:gd name="T10" fmla="*/ 284 w 908"/>
                <a:gd name="T11" fmla="*/ 57 h 482"/>
                <a:gd name="T12" fmla="*/ 114 w 908"/>
                <a:gd name="T13" fmla="*/ 0 h 482"/>
                <a:gd name="T14" fmla="*/ 57 w 908"/>
                <a:gd name="T15" fmla="*/ 29 h 482"/>
                <a:gd name="T16" fmla="*/ 85 w 908"/>
                <a:gd name="T17" fmla="*/ 114 h 482"/>
                <a:gd name="T18" fmla="*/ 0 w 908"/>
                <a:gd name="T19" fmla="*/ 142 h 482"/>
                <a:gd name="T20" fmla="*/ 0 w 908"/>
                <a:gd name="T21" fmla="*/ 170 h 482"/>
                <a:gd name="T22" fmla="*/ 29 w 908"/>
                <a:gd name="T23" fmla="*/ 255 h 482"/>
                <a:gd name="T24" fmla="*/ 85 w 908"/>
                <a:gd name="T25" fmla="*/ 255 h 482"/>
                <a:gd name="T26" fmla="*/ 114 w 908"/>
                <a:gd name="T27" fmla="*/ 312 h 482"/>
                <a:gd name="T28" fmla="*/ 57 w 908"/>
                <a:gd name="T29" fmla="*/ 340 h 482"/>
                <a:gd name="T30" fmla="*/ 57 w 908"/>
                <a:gd name="T31" fmla="*/ 425 h 482"/>
                <a:gd name="T32" fmla="*/ 114 w 908"/>
                <a:gd name="T33" fmla="*/ 425 h 482"/>
                <a:gd name="T34" fmla="*/ 142 w 908"/>
                <a:gd name="T35" fmla="*/ 482 h 482"/>
                <a:gd name="T36" fmla="*/ 227 w 908"/>
                <a:gd name="T37" fmla="*/ 425 h 482"/>
                <a:gd name="T38" fmla="*/ 284 w 908"/>
                <a:gd name="T39" fmla="*/ 454 h 482"/>
                <a:gd name="T40" fmla="*/ 312 w 908"/>
                <a:gd name="T41" fmla="*/ 425 h 482"/>
                <a:gd name="T42" fmla="*/ 341 w 908"/>
                <a:gd name="T43" fmla="*/ 454 h 482"/>
                <a:gd name="T44" fmla="*/ 369 w 908"/>
                <a:gd name="T45" fmla="*/ 482 h 482"/>
                <a:gd name="T46" fmla="*/ 426 w 908"/>
                <a:gd name="T47" fmla="*/ 482 h 482"/>
                <a:gd name="T48" fmla="*/ 454 w 908"/>
                <a:gd name="T49" fmla="*/ 454 h 482"/>
                <a:gd name="T50" fmla="*/ 511 w 908"/>
                <a:gd name="T51" fmla="*/ 482 h 482"/>
                <a:gd name="T52" fmla="*/ 539 w 908"/>
                <a:gd name="T53" fmla="*/ 454 h 482"/>
                <a:gd name="T54" fmla="*/ 624 w 908"/>
                <a:gd name="T55" fmla="*/ 454 h 482"/>
                <a:gd name="T56" fmla="*/ 681 w 908"/>
                <a:gd name="T57" fmla="*/ 454 h 482"/>
                <a:gd name="T58" fmla="*/ 738 w 908"/>
                <a:gd name="T59" fmla="*/ 454 h 482"/>
                <a:gd name="T60" fmla="*/ 823 w 908"/>
                <a:gd name="T61" fmla="*/ 397 h 482"/>
                <a:gd name="T62" fmla="*/ 794 w 908"/>
                <a:gd name="T63" fmla="*/ 369 h 482"/>
                <a:gd name="T64" fmla="*/ 823 w 908"/>
                <a:gd name="T65" fmla="*/ 312 h 482"/>
                <a:gd name="T66" fmla="*/ 908 w 908"/>
                <a:gd name="T67" fmla="*/ 31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8" h="482">
                  <a:moveTo>
                    <a:pt x="908" y="312"/>
                  </a:moveTo>
                  <a:lnTo>
                    <a:pt x="851" y="255"/>
                  </a:lnTo>
                  <a:lnTo>
                    <a:pt x="681" y="227"/>
                  </a:lnTo>
                  <a:lnTo>
                    <a:pt x="511" y="170"/>
                  </a:lnTo>
                  <a:lnTo>
                    <a:pt x="397" y="57"/>
                  </a:lnTo>
                  <a:lnTo>
                    <a:pt x="284" y="57"/>
                  </a:lnTo>
                  <a:lnTo>
                    <a:pt x="114" y="0"/>
                  </a:lnTo>
                  <a:lnTo>
                    <a:pt x="57" y="29"/>
                  </a:lnTo>
                  <a:lnTo>
                    <a:pt x="85" y="114"/>
                  </a:lnTo>
                  <a:lnTo>
                    <a:pt x="0" y="142"/>
                  </a:lnTo>
                  <a:lnTo>
                    <a:pt x="0" y="170"/>
                  </a:lnTo>
                  <a:lnTo>
                    <a:pt x="29" y="255"/>
                  </a:lnTo>
                  <a:lnTo>
                    <a:pt x="85" y="255"/>
                  </a:lnTo>
                  <a:lnTo>
                    <a:pt x="114" y="312"/>
                  </a:lnTo>
                  <a:lnTo>
                    <a:pt x="57" y="340"/>
                  </a:lnTo>
                  <a:lnTo>
                    <a:pt x="57" y="425"/>
                  </a:lnTo>
                  <a:lnTo>
                    <a:pt x="114" y="425"/>
                  </a:lnTo>
                  <a:lnTo>
                    <a:pt x="142" y="482"/>
                  </a:lnTo>
                  <a:lnTo>
                    <a:pt x="227" y="425"/>
                  </a:lnTo>
                  <a:lnTo>
                    <a:pt x="284" y="454"/>
                  </a:lnTo>
                  <a:lnTo>
                    <a:pt x="312" y="425"/>
                  </a:lnTo>
                  <a:lnTo>
                    <a:pt x="341" y="454"/>
                  </a:lnTo>
                  <a:lnTo>
                    <a:pt x="369" y="482"/>
                  </a:lnTo>
                  <a:lnTo>
                    <a:pt x="426" y="482"/>
                  </a:lnTo>
                  <a:lnTo>
                    <a:pt x="454" y="454"/>
                  </a:lnTo>
                  <a:lnTo>
                    <a:pt x="511" y="482"/>
                  </a:lnTo>
                  <a:lnTo>
                    <a:pt x="539" y="454"/>
                  </a:lnTo>
                  <a:lnTo>
                    <a:pt x="624" y="454"/>
                  </a:lnTo>
                  <a:lnTo>
                    <a:pt x="681" y="454"/>
                  </a:lnTo>
                  <a:lnTo>
                    <a:pt x="738" y="454"/>
                  </a:lnTo>
                  <a:lnTo>
                    <a:pt x="823" y="397"/>
                  </a:lnTo>
                  <a:lnTo>
                    <a:pt x="794" y="369"/>
                  </a:lnTo>
                  <a:lnTo>
                    <a:pt x="823" y="312"/>
                  </a:lnTo>
                  <a:lnTo>
                    <a:pt x="908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auto">
            <a:xfrm>
              <a:off x="8740775" y="1379538"/>
              <a:ext cx="1216025" cy="630238"/>
            </a:xfrm>
            <a:custGeom>
              <a:avLst/>
              <a:gdLst>
                <a:gd name="T0" fmla="*/ 681 w 766"/>
                <a:gd name="T1" fmla="*/ 397 h 397"/>
                <a:gd name="T2" fmla="*/ 737 w 766"/>
                <a:gd name="T3" fmla="*/ 369 h 397"/>
                <a:gd name="T4" fmla="*/ 766 w 766"/>
                <a:gd name="T5" fmla="*/ 284 h 397"/>
                <a:gd name="T6" fmla="*/ 709 w 766"/>
                <a:gd name="T7" fmla="*/ 227 h 397"/>
                <a:gd name="T8" fmla="*/ 596 w 766"/>
                <a:gd name="T9" fmla="*/ 199 h 397"/>
                <a:gd name="T10" fmla="*/ 596 w 766"/>
                <a:gd name="T11" fmla="*/ 142 h 397"/>
                <a:gd name="T12" fmla="*/ 539 w 766"/>
                <a:gd name="T13" fmla="*/ 85 h 397"/>
                <a:gd name="T14" fmla="*/ 539 w 766"/>
                <a:gd name="T15" fmla="*/ 29 h 397"/>
                <a:gd name="T16" fmla="*/ 397 w 766"/>
                <a:gd name="T17" fmla="*/ 29 h 397"/>
                <a:gd name="T18" fmla="*/ 369 w 766"/>
                <a:gd name="T19" fmla="*/ 57 h 397"/>
                <a:gd name="T20" fmla="*/ 312 w 766"/>
                <a:gd name="T21" fmla="*/ 29 h 397"/>
                <a:gd name="T22" fmla="*/ 284 w 766"/>
                <a:gd name="T23" fmla="*/ 57 h 397"/>
                <a:gd name="T24" fmla="*/ 227 w 766"/>
                <a:gd name="T25" fmla="*/ 57 h 397"/>
                <a:gd name="T26" fmla="*/ 170 w 766"/>
                <a:gd name="T27" fmla="*/ 0 h 397"/>
                <a:gd name="T28" fmla="*/ 142 w 766"/>
                <a:gd name="T29" fmla="*/ 29 h 397"/>
                <a:gd name="T30" fmla="*/ 85 w 766"/>
                <a:gd name="T31" fmla="*/ 0 h 397"/>
                <a:gd name="T32" fmla="*/ 0 w 766"/>
                <a:gd name="T33" fmla="*/ 57 h 397"/>
                <a:gd name="T34" fmla="*/ 0 w 766"/>
                <a:gd name="T35" fmla="*/ 85 h 397"/>
                <a:gd name="T36" fmla="*/ 170 w 766"/>
                <a:gd name="T37" fmla="*/ 142 h 397"/>
                <a:gd name="T38" fmla="*/ 227 w 766"/>
                <a:gd name="T39" fmla="*/ 142 h 397"/>
                <a:gd name="T40" fmla="*/ 312 w 766"/>
                <a:gd name="T41" fmla="*/ 227 h 397"/>
                <a:gd name="T42" fmla="*/ 340 w 766"/>
                <a:gd name="T43" fmla="*/ 341 h 397"/>
                <a:gd name="T44" fmla="*/ 567 w 766"/>
                <a:gd name="T45" fmla="*/ 369 h 397"/>
                <a:gd name="T46" fmla="*/ 596 w 766"/>
                <a:gd name="T47" fmla="*/ 341 h 397"/>
                <a:gd name="T48" fmla="*/ 624 w 766"/>
                <a:gd name="T49" fmla="*/ 397 h 397"/>
                <a:gd name="T50" fmla="*/ 681 w 766"/>
                <a:gd name="T51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6" h="397">
                  <a:moveTo>
                    <a:pt x="681" y="397"/>
                  </a:moveTo>
                  <a:lnTo>
                    <a:pt x="737" y="369"/>
                  </a:lnTo>
                  <a:lnTo>
                    <a:pt x="766" y="284"/>
                  </a:lnTo>
                  <a:lnTo>
                    <a:pt x="709" y="227"/>
                  </a:lnTo>
                  <a:lnTo>
                    <a:pt x="596" y="199"/>
                  </a:lnTo>
                  <a:lnTo>
                    <a:pt x="596" y="142"/>
                  </a:lnTo>
                  <a:lnTo>
                    <a:pt x="539" y="85"/>
                  </a:lnTo>
                  <a:lnTo>
                    <a:pt x="539" y="29"/>
                  </a:lnTo>
                  <a:lnTo>
                    <a:pt x="397" y="29"/>
                  </a:lnTo>
                  <a:lnTo>
                    <a:pt x="369" y="57"/>
                  </a:lnTo>
                  <a:lnTo>
                    <a:pt x="312" y="29"/>
                  </a:lnTo>
                  <a:lnTo>
                    <a:pt x="284" y="57"/>
                  </a:lnTo>
                  <a:lnTo>
                    <a:pt x="227" y="57"/>
                  </a:lnTo>
                  <a:lnTo>
                    <a:pt x="170" y="0"/>
                  </a:lnTo>
                  <a:lnTo>
                    <a:pt x="142" y="29"/>
                  </a:lnTo>
                  <a:lnTo>
                    <a:pt x="85" y="0"/>
                  </a:lnTo>
                  <a:lnTo>
                    <a:pt x="0" y="57"/>
                  </a:lnTo>
                  <a:lnTo>
                    <a:pt x="0" y="85"/>
                  </a:lnTo>
                  <a:lnTo>
                    <a:pt x="170" y="142"/>
                  </a:lnTo>
                  <a:lnTo>
                    <a:pt x="227" y="142"/>
                  </a:lnTo>
                  <a:lnTo>
                    <a:pt x="312" y="227"/>
                  </a:lnTo>
                  <a:lnTo>
                    <a:pt x="340" y="341"/>
                  </a:lnTo>
                  <a:lnTo>
                    <a:pt x="567" y="369"/>
                  </a:lnTo>
                  <a:lnTo>
                    <a:pt x="596" y="341"/>
                  </a:lnTo>
                  <a:lnTo>
                    <a:pt x="624" y="397"/>
                  </a:lnTo>
                  <a:lnTo>
                    <a:pt x="681" y="3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auto">
            <a:xfrm>
              <a:off x="7570788" y="974725"/>
              <a:ext cx="1169988" cy="990600"/>
            </a:xfrm>
            <a:custGeom>
              <a:avLst/>
              <a:gdLst>
                <a:gd name="T0" fmla="*/ 595 w 737"/>
                <a:gd name="T1" fmla="*/ 0 h 624"/>
                <a:gd name="T2" fmla="*/ 624 w 737"/>
                <a:gd name="T3" fmla="*/ 85 h 624"/>
                <a:gd name="T4" fmla="*/ 680 w 737"/>
                <a:gd name="T5" fmla="*/ 85 h 624"/>
                <a:gd name="T6" fmla="*/ 709 w 737"/>
                <a:gd name="T7" fmla="*/ 142 h 624"/>
                <a:gd name="T8" fmla="*/ 652 w 737"/>
                <a:gd name="T9" fmla="*/ 170 h 624"/>
                <a:gd name="T10" fmla="*/ 652 w 737"/>
                <a:gd name="T11" fmla="*/ 255 h 624"/>
                <a:gd name="T12" fmla="*/ 709 w 737"/>
                <a:gd name="T13" fmla="*/ 255 h 624"/>
                <a:gd name="T14" fmla="*/ 737 w 737"/>
                <a:gd name="T15" fmla="*/ 312 h 624"/>
                <a:gd name="T16" fmla="*/ 737 w 737"/>
                <a:gd name="T17" fmla="*/ 340 h 624"/>
                <a:gd name="T18" fmla="*/ 680 w 737"/>
                <a:gd name="T19" fmla="*/ 369 h 624"/>
                <a:gd name="T20" fmla="*/ 709 w 737"/>
                <a:gd name="T21" fmla="*/ 454 h 624"/>
                <a:gd name="T22" fmla="*/ 709 w 737"/>
                <a:gd name="T23" fmla="*/ 539 h 624"/>
                <a:gd name="T24" fmla="*/ 624 w 737"/>
                <a:gd name="T25" fmla="*/ 624 h 624"/>
                <a:gd name="T26" fmla="*/ 539 w 737"/>
                <a:gd name="T27" fmla="*/ 624 h 624"/>
                <a:gd name="T28" fmla="*/ 454 w 737"/>
                <a:gd name="T29" fmla="*/ 596 h 624"/>
                <a:gd name="T30" fmla="*/ 510 w 737"/>
                <a:gd name="T31" fmla="*/ 539 h 624"/>
                <a:gd name="T32" fmla="*/ 425 w 737"/>
                <a:gd name="T33" fmla="*/ 426 h 624"/>
                <a:gd name="T34" fmla="*/ 397 w 737"/>
                <a:gd name="T35" fmla="*/ 369 h 624"/>
                <a:gd name="T36" fmla="*/ 227 w 737"/>
                <a:gd name="T37" fmla="*/ 284 h 624"/>
                <a:gd name="T38" fmla="*/ 170 w 737"/>
                <a:gd name="T39" fmla="*/ 170 h 624"/>
                <a:gd name="T40" fmla="*/ 57 w 737"/>
                <a:gd name="T41" fmla="*/ 227 h 624"/>
                <a:gd name="T42" fmla="*/ 0 w 737"/>
                <a:gd name="T43" fmla="*/ 114 h 624"/>
                <a:gd name="T44" fmla="*/ 170 w 737"/>
                <a:gd name="T45" fmla="*/ 0 h 624"/>
                <a:gd name="T46" fmla="*/ 227 w 737"/>
                <a:gd name="T47" fmla="*/ 57 h 624"/>
                <a:gd name="T48" fmla="*/ 284 w 737"/>
                <a:gd name="T49" fmla="*/ 57 h 624"/>
                <a:gd name="T50" fmla="*/ 255 w 737"/>
                <a:gd name="T51" fmla="*/ 114 h 624"/>
                <a:gd name="T52" fmla="*/ 397 w 737"/>
                <a:gd name="T53" fmla="*/ 227 h 624"/>
                <a:gd name="T54" fmla="*/ 482 w 737"/>
                <a:gd name="T55" fmla="*/ 199 h 624"/>
                <a:gd name="T56" fmla="*/ 425 w 737"/>
                <a:gd name="T57" fmla="*/ 85 h 624"/>
                <a:gd name="T58" fmla="*/ 482 w 737"/>
                <a:gd name="T59" fmla="*/ 0 h 624"/>
                <a:gd name="T60" fmla="*/ 595 w 737"/>
                <a:gd name="T6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7" h="624">
                  <a:moveTo>
                    <a:pt x="595" y="0"/>
                  </a:moveTo>
                  <a:lnTo>
                    <a:pt x="624" y="85"/>
                  </a:lnTo>
                  <a:lnTo>
                    <a:pt x="680" y="85"/>
                  </a:lnTo>
                  <a:lnTo>
                    <a:pt x="709" y="142"/>
                  </a:lnTo>
                  <a:lnTo>
                    <a:pt x="652" y="170"/>
                  </a:lnTo>
                  <a:lnTo>
                    <a:pt x="652" y="255"/>
                  </a:lnTo>
                  <a:lnTo>
                    <a:pt x="709" y="255"/>
                  </a:lnTo>
                  <a:lnTo>
                    <a:pt x="737" y="312"/>
                  </a:lnTo>
                  <a:lnTo>
                    <a:pt x="737" y="340"/>
                  </a:lnTo>
                  <a:lnTo>
                    <a:pt x="680" y="369"/>
                  </a:lnTo>
                  <a:lnTo>
                    <a:pt x="709" y="454"/>
                  </a:lnTo>
                  <a:lnTo>
                    <a:pt x="709" y="539"/>
                  </a:lnTo>
                  <a:lnTo>
                    <a:pt x="624" y="624"/>
                  </a:lnTo>
                  <a:lnTo>
                    <a:pt x="539" y="624"/>
                  </a:lnTo>
                  <a:lnTo>
                    <a:pt x="454" y="596"/>
                  </a:lnTo>
                  <a:lnTo>
                    <a:pt x="510" y="539"/>
                  </a:lnTo>
                  <a:lnTo>
                    <a:pt x="425" y="426"/>
                  </a:lnTo>
                  <a:lnTo>
                    <a:pt x="397" y="369"/>
                  </a:lnTo>
                  <a:lnTo>
                    <a:pt x="227" y="284"/>
                  </a:lnTo>
                  <a:lnTo>
                    <a:pt x="170" y="170"/>
                  </a:lnTo>
                  <a:lnTo>
                    <a:pt x="57" y="227"/>
                  </a:lnTo>
                  <a:lnTo>
                    <a:pt x="0" y="114"/>
                  </a:lnTo>
                  <a:lnTo>
                    <a:pt x="170" y="0"/>
                  </a:lnTo>
                  <a:lnTo>
                    <a:pt x="227" y="57"/>
                  </a:lnTo>
                  <a:lnTo>
                    <a:pt x="284" y="57"/>
                  </a:lnTo>
                  <a:lnTo>
                    <a:pt x="255" y="114"/>
                  </a:lnTo>
                  <a:lnTo>
                    <a:pt x="397" y="227"/>
                  </a:lnTo>
                  <a:lnTo>
                    <a:pt x="482" y="199"/>
                  </a:lnTo>
                  <a:lnTo>
                    <a:pt x="425" y="85"/>
                  </a:lnTo>
                  <a:lnTo>
                    <a:pt x="482" y="0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7840663" y="1514475"/>
            <a:ext cx="3556000" cy="4772026"/>
            <a:chOff x="7840663" y="1514475"/>
            <a:chExt cx="3556000" cy="4772026"/>
          </a:xfrm>
        </p:grpSpPr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10271125" y="3540125"/>
              <a:ext cx="179388" cy="180975"/>
            </a:xfrm>
            <a:custGeom>
              <a:avLst/>
              <a:gdLst>
                <a:gd name="T0" fmla="*/ 0 w 113"/>
                <a:gd name="T1" fmla="*/ 29 h 114"/>
                <a:gd name="T2" fmla="*/ 57 w 113"/>
                <a:gd name="T3" fmla="*/ 0 h 114"/>
                <a:gd name="T4" fmla="*/ 113 w 113"/>
                <a:gd name="T5" fmla="*/ 57 h 114"/>
                <a:gd name="T6" fmla="*/ 85 w 113"/>
                <a:gd name="T7" fmla="*/ 114 h 114"/>
                <a:gd name="T8" fmla="*/ 0 w 113"/>
                <a:gd name="T9" fmla="*/ 2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29"/>
                  </a:moveTo>
                  <a:lnTo>
                    <a:pt x="57" y="0"/>
                  </a:lnTo>
                  <a:lnTo>
                    <a:pt x="113" y="57"/>
                  </a:lnTo>
                  <a:lnTo>
                    <a:pt x="85" y="11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10675938" y="3586163"/>
              <a:ext cx="404813" cy="358775"/>
            </a:xfrm>
            <a:custGeom>
              <a:avLst/>
              <a:gdLst>
                <a:gd name="T0" fmla="*/ 0 w 255"/>
                <a:gd name="T1" fmla="*/ 56 h 226"/>
                <a:gd name="T2" fmla="*/ 199 w 255"/>
                <a:gd name="T3" fmla="*/ 0 h 226"/>
                <a:gd name="T4" fmla="*/ 199 w 255"/>
                <a:gd name="T5" fmla="*/ 56 h 226"/>
                <a:gd name="T6" fmla="*/ 114 w 255"/>
                <a:gd name="T7" fmla="*/ 113 h 226"/>
                <a:gd name="T8" fmla="*/ 170 w 255"/>
                <a:gd name="T9" fmla="*/ 141 h 226"/>
                <a:gd name="T10" fmla="*/ 227 w 255"/>
                <a:gd name="T11" fmla="*/ 113 h 226"/>
                <a:gd name="T12" fmla="*/ 255 w 255"/>
                <a:gd name="T13" fmla="*/ 170 h 226"/>
                <a:gd name="T14" fmla="*/ 199 w 255"/>
                <a:gd name="T15" fmla="*/ 226 h 226"/>
                <a:gd name="T16" fmla="*/ 29 w 255"/>
                <a:gd name="T17" fmla="*/ 141 h 226"/>
                <a:gd name="T18" fmla="*/ 0 w 255"/>
                <a:gd name="T19" fmla="*/ 5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26">
                  <a:moveTo>
                    <a:pt x="0" y="56"/>
                  </a:moveTo>
                  <a:lnTo>
                    <a:pt x="199" y="0"/>
                  </a:lnTo>
                  <a:lnTo>
                    <a:pt x="199" y="56"/>
                  </a:lnTo>
                  <a:lnTo>
                    <a:pt x="114" y="113"/>
                  </a:lnTo>
                  <a:lnTo>
                    <a:pt x="170" y="141"/>
                  </a:lnTo>
                  <a:lnTo>
                    <a:pt x="227" y="113"/>
                  </a:lnTo>
                  <a:lnTo>
                    <a:pt x="255" y="170"/>
                  </a:lnTo>
                  <a:lnTo>
                    <a:pt x="199" y="226"/>
                  </a:lnTo>
                  <a:lnTo>
                    <a:pt x="29" y="14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10226675" y="2414588"/>
              <a:ext cx="989013" cy="1216025"/>
            </a:xfrm>
            <a:custGeom>
              <a:avLst/>
              <a:gdLst>
                <a:gd name="T0" fmla="*/ 141 w 623"/>
                <a:gd name="T1" fmla="*/ 29 h 766"/>
                <a:gd name="T2" fmla="*/ 85 w 623"/>
                <a:gd name="T3" fmla="*/ 86 h 766"/>
                <a:gd name="T4" fmla="*/ 85 w 623"/>
                <a:gd name="T5" fmla="*/ 171 h 766"/>
                <a:gd name="T6" fmla="*/ 0 w 623"/>
                <a:gd name="T7" fmla="*/ 284 h 766"/>
                <a:gd name="T8" fmla="*/ 28 w 623"/>
                <a:gd name="T9" fmla="*/ 397 h 766"/>
                <a:gd name="T10" fmla="*/ 170 w 623"/>
                <a:gd name="T11" fmla="*/ 482 h 766"/>
                <a:gd name="T12" fmla="*/ 283 w 623"/>
                <a:gd name="T13" fmla="*/ 681 h 766"/>
                <a:gd name="T14" fmla="*/ 283 w 623"/>
                <a:gd name="T15" fmla="*/ 709 h 766"/>
                <a:gd name="T16" fmla="*/ 227 w 623"/>
                <a:gd name="T17" fmla="*/ 738 h 766"/>
                <a:gd name="T18" fmla="*/ 227 w 623"/>
                <a:gd name="T19" fmla="*/ 766 h 766"/>
                <a:gd name="T20" fmla="*/ 368 w 623"/>
                <a:gd name="T21" fmla="*/ 709 h 766"/>
                <a:gd name="T22" fmla="*/ 368 w 623"/>
                <a:gd name="T23" fmla="*/ 653 h 766"/>
                <a:gd name="T24" fmla="*/ 312 w 623"/>
                <a:gd name="T25" fmla="*/ 511 h 766"/>
                <a:gd name="T26" fmla="*/ 340 w 623"/>
                <a:gd name="T27" fmla="*/ 511 h 766"/>
                <a:gd name="T28" fmla="*/ 397 w 623"/>
                <a:gd name="T29" fmla="*/ 653 h 766"/>
                <a:gd name="T30" fmla="*/ 453 w 623"/>
                <a:gd name="T31" fmla="*/ 624 h 766"/>
                <a:gd name="T32" fmla="*/ 397 w 623"/>
                <a:gd name="T33" fmla="*/ 482 h 766"/>
                <a:gd name="T34" fmla="*/ 453 w 623"/>
                <a:gd name="T35" fmla="*/ 482 h 766"/>
                <a:gd name="T36" fmla="*/ 510 w 623"/>
                <a:gd name="T37" fmla="*/ 539 h 766"/>
                <a:gd name="T38" fmla="*/ 453 w 623"/>
                <a:gd name="T39" fmla="*/ 567 h 766"/>
                <a:gd name="T40" fmla="*/ 482 w 623"/>
                <a:gd name="T41" fmla="*/ 596 h 766"/>
                <a:gd name="T42" fmla="*/ 623 w 623"/>
                <a:gd name="T43" fmla="*/ 511 h 766"/>
                <a:gd name="T44" fmla="*/ 567 w 623"/>
                <a:gd name="T45" fmla="*/ 397 h 766"/>
                <a:gd name="T46" fmla="*/ 538 w 623"/>
                <a:gd name="T47" fmla="*/ 426 h 766"/>
                <a:gd name="T48" fmla="*/ 510 w 623"/>
                <a:gd name="T49" fmla="*/ 397 h 766"/>
                <a:gd name="T50" fmla="*/ 453 w 623"/>
                <a:gd name="T51" fmla="*/ 227 h 766"/>
                <a:gd name="T52" fmla="*/ 397 w 623"/>
                <a:gd name="T53" fmla="*/ 142 h 766"/>
                <a:gd name="T54" fmla="*/ 397 w 623"/>
                <a:gd name="T55" fmla="*/ 0 h 766"/>
                <a:gd name="T56" fmla="*/ 227 w 623"/>
                <a:gd name="T57" fmla="*/ 57 h 766"/>
                <a:gd name="T58" fmla="*/ 141 w 623"/>
                <a:gd name="T59" fmla="*/ 2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3" h="766">
                  <a:moveTo>
                    <a:pt x="141" y="29"/>
                  </a:moveTo>
                  <a:lnTo>
                    <a:pt x="85" y="86"/>
                  </a:lnTo>
                  <a:lnTo>
                    <a:pt x="85" y="171"/>
                  </a:lnTo>
                  <a:lnTo>
                    <a:pt x="0" y="284"/>
                  </a:lnTo>
                  <a:lnTo>
                    <a:pt x="28" y="397"/>
                  </a:lnTo>
                  <a:lnTo>
                    <a:pt x="170" y="482"/>
                  </a:lnTo>
                  <a:lnTo>
                    <a:pt x="283" y="681"/>
                  </a:lnTo>
                  <a:lnTo>
                    <a:pt x="283" y="709"/>
                  </a:lnTo>
                  <a:lnTo>
                    <a:pt x="227" y="738"/>
                  </a:lnTo>
                  <a:lnTo>
                    <a:pt x="227" y="766"/>
                  </a:lnTo>
                  <a:lnTo>
                    <a:pt x="368" y="709"/>
                  </a:lnTo>
                  <a:lnTo>
                    <a:pt x="368" y="653"/>
                  </a:lnTo>
                  <a:lnTo>
                    <a:pt x="312" y="511"/>
                  </a:lnTo>
                  <a:lnTo>
                    <a:pt x="340" y="511"/>
                  </a:lnTo>
                  <a:lnTo>
                    <a:pt x="397" y="653"/>
                  </a:lnTo>
                  <a:lnTo>
                    <a:pt x="453" y="624"/>
                  </a:lnTo>
                  <a:lnTo>
                    <a:pt x="397" y="482"/>
                  </a:lnTo>
                  <a:lnTo>
                    <a:pt x="453" y="482"/>
                  </a:lnTo>
                  <a:lnTo>
                    <a:pt x="510" y="539"/>
                  </a:lnTo>
                  <a:lnTo>
                    <a:pt x="453" y="567"/>
                  </a:lnTo>
                  <a:lnTo>
                    <a:pt x="482" y="596"/>
                  </a:lnTo>
                  <a:lnTo>
                    <a:pt x="623" y="511"/>
                  </a:lnTo>
                  <a:lnTo>
                    <a:pt x="567" y="397"/>
                  </a:lnTo>
                  <a:lnTo>
                    <a:pt x="538" y="426"/>
                  </a:lnTo>
                  <a:lnTo>
                    <a:pt x="510" y="397"/>
                  </a:lnTo>
                  <a:lnTo>
                    <a:pt x="453" y="227"/>
                  </a:lnTo>
                  <a:lnTo>
                    <a:pt x="397" y="142"/>
                  </a:lnTo>
                  <a:lnTo>
                    <a:pt x="397" y="0"/>
                  </a:lnTo>
                  <a:lnTo>
                    <a:pt x="227" y="57"/>
                  </a:lnTo>
                  <a:lnTo>
                    <a:pt x="141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11080750" y="3360738"/>
              <a:ext cx="315913" cy="360363"/>
            </a:xfrm>
            <a:custGeom>
              <a:avLst/>
              <a:gdLst>
                <a:gd name="T0" fmla="*/ 114 w 199"/>
                <a:gd name="T1" fmla="*/ 0 h 227"/>
                <a:gd name="T2" fmla="*/ 0 w 199"/>
                <a:gd name="T3" fmla="*/ 57 h 227"/>
                <a:gd name="T4" fmla="*/ 29 w 199"/>
                <a:gd name="T5" fmla="*/ 142 h 227"/>
                <a:gd name="T6" fmla="*/ 114 w 199"/>
                <a:gd name="T7" fmla="*/ 227 h 227"/>
                <a:gd name="T8" fmla="*/ 199 w 199"/>
                <a:gd name="T9" fmla="*/ 170 h 227"/>
                <a:gd name="T10" fmla="*/ 114 w 199"/>
                <a:gd name="T1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227">
                  <a:moveTo>
                    <a:pt x="114" y="0"/>
                  </a:moveTo>
                  <a:lnTo>
                    <a:pt x="0" y="57"/>
                  </a:lnTo>
                  <a:lnTo>
                    <a:pt x="29" y="142"/>
                  </a:lnTo>
                  <a:lnTo>
                    <a:pt x="114" y="227"/>
                  </a:lnTo>
                  <a:lnTo>
                    <a:pt x="199" y="17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auto">
            <a:xfrm>
              <a:off x="8875713" y="1920875"/>
              <a:ext cx="946150" cy="989013"/>
            </a:xfrm>
            <a:custGeom>
              <a:avLst/>
              <a:gdLst>
                <a:gd name="T0" fmla="*/ 255 w 596"/>
                <a:gd name="T1" fmla="*/ 0 h 623"/>
                <a:gd name="T2" fmla="*/ 482 w 596"/>
                <a:gd name="T3" fmla="*/ 28 h 623"/>
                <a:gd name="T4" fmla="*/ 511 w 596"/>
                <a:gd name="T5" fmla="*/ 0 h 623"/>
                <a:gd name="T6" fmla="*/ 539 w 596"/>
                <a:gd name="T7" fmla="*/ 56 h 623"/>
                <a:gd name="T8" fmla="*/ 596 w 596"/>
                <a:gd name="T9" fmla="*/ 56 h 623"/>
                <a:gd name="T10" fmla="*/ 596 w 596"/>
                <a:gd name="T11" fmla="*/ 170 h 623"/>
                <a:gd name="T12" fmla="*/ 539 w 596"/>
                <a:gd name="T13" fmla="*/ 226 h 623"/>
                <a:gd name="T14" fmla="*/ 539 w 596"/>
                <a:gd name="T15" fmla="*/ 283 h 623"/>
                <a:gd name="T16" fmla="*/ 482 w 596"/>
                <a:gd name="T17" fmla="*/ 340 h 623"/>
                <a:gd name="T18" fmla="*/ 539 w 596"/>
                <a:gd name="T19" fmla="*/ 482 h 623"/>
                <a:gd name="T20" fmla="*/ 511 w 596"/>
                <a:gd name="T21" fmla="*/ 567 h 623"/>
                <a:gd name="T22" fmla="*/ 369 w 596"/>
                <a:gd name="T23" fmla="*/ 623 h 623"/>
                <a:gd name="T24" fmla="*/ 284 w 596"/>
                <a:gd name="T25" fmla="*/ 567 h 623"/>
                <a:gd name="T26" fmla="*/ 114 w 596"/>
                <a:gd name="T27" fmla="*/ 623 h 623"/>
                <a:gd name="T28" fmla="*/ 0 w 596"/>
                <a:gd name="T29" fmla="*/ 340 h 623"/>
                <a:gd name="T30" fmla="*/ 85 w 596"/>
                <a:gd name="T31" fmla="*/ 340 h 623"/>
                <a:gd name="T32" fmla="*/ 114 w 596"/>
                <a:gd name="T33" fmla="*/ 226 h 623"/>
                <a:gd name="T34" fmla="*/ 170 w 596"/>
                <a:gd name="T35" fmla="*/ 198 h 623"/>
                <a:gd name="T36" fmla="*/ 199 w 596"/>
                <a:gd name="T37" fmla="*/ 113 h 623"/>
                <a:gd name="T38" fmla="*/ 199 w 596"/>
                <a:gd name="T39" fmla="*/ 85 h 623"/>
                <a:gd name="T40" fmla="*/ 255 w 596"/>
                <a:gd name="T4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6" h="623">
                  <a:moveTo>
                    <a:pt x="255" y="0"/>
                  </a:moveTo>
                  <a:lnTo>
                    <a:pt x="482" y="28"/>
                  </a:lnTo>
                  <a:lnTo>
                    <a:pt x="511" y="0"/>
                  </a:lnTo>
                  <a:lnTo>
                    <a:pt x="539" y="56"/>
                  </a:lnTo>
                  <a:lnTo>
                    <a:pt x="596" y="56"/>
                  </a:lnTo>
                  <a:lnTo>
                    <a:pt x="596" y="170"/>
                  </a:lnTo>
                  <a:lnTo>
                    <a:pt x="539" y="226"/>
                  </a:lnTo>
                  <a:lnTo>
                    <a:pt x="539" y="283"/>
                  </a:lnTo>
                  <a:lnTo>
                    <a:pt x="482" y="340"/>
                  </a:lnTo>
                  <a:lnTo>
                    <a:pt x="539" y="482"/>
                  </a:lnTo>
                  <a:lnTo>
                    <a:pt x="511" y="567"/>
                  </a:lnTo>
                  <a:lnTo>
                    <a:pt x="369" y="623"/>
                  </a:lnTo>
                  <a:lnTo>
                    <a:pt x="284" y="567"/>
                  </a:lnTo>
                  <a:lnTo>
                    <a:pt x="114" y="623"/>
                  </a:lnTo>
                  <a:lnTo>
                    <a:pt x="0" y="340"/>
                  </a:lnTo>
                  <a:lnTo>
                    <a:pt x="85" y="340"/>
                  </a:lnTo>
                  <a:lnTo>
                    <a:pt x="114" y="226"/>
                  </a:lnTo>
                  <a:lnTo>
                    <a:pt x="170" y="198"/>
                  </a:lnTo>
                  <a:lnTo>
                    <a:pt x="199" y="113"/>
                  </a:lnTo>
                  <a:lnTo>
                    <a:pt x="199" y="85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auto">
            <a:xfrm>
              <a:off x="7840663" y="1514475"/>
              <a:ext cx="1439863" cy="1081088"/>
            </a:xfrm>
            <a:custGeom>
              <a:avLst/>
              <a:gdLst>
                <a:gd name="T0" fmla="*/ 284 w 907"/>
                <a:gd name="T1" fmla="*/ 256 h 681"/>
                <a:gd name="T2" fmla="*/ 369 w 907"/>
                <a:gd name="T3" fmla="*/ 284 h 681"/>
                <a:gd name="T4" fmla="*/ 425 w 907"/>
                <a:gd name="T5" fmla="*/ 284 h 681"/>
                <a:gd name="T6" fmla="*/ 454 w 907"/>
                <a:gd name="T7" fmla="*/ 284 h 681"/>
                <a:gd name="T8" fmla="*/ 539 w 907"/>
                <a:gd name="T9" fmla="*/ 199 h 681"/>
                <a:gd name="T10" fmla="*/ 539 w 907"/>
                <a:gd name="T11" fmla="*/ 114 h 681"/>
                <a:gd name="T12" fmla="*/ 510 w 907"/>
                <a:gd name="T13" fmla="*/ 29 h 681"/>
                <a:gd name="T14" fmla="*/ 567 w 907"/>
                <a:gd name="T15" fmla="*/ 0 h 681"/>
                <a:gd name="T16" fmla="*/ 737 w 907"/>
                <a:gd name="T17" fmla="*/ 57 h 681"/>
                <a:gd name="T18" fmla="*/ 794 w 907"/>
                <a:gd name="T19" fmla="*/ 57 h 681"/>
                <a:gd name="T20" fmla="*/ 879 w 907"/>
                <a:gd name="T21" fmla="*/ 142 h 681"/>
                <a:gd name="T22" fmla="*/ 907 w 907"/>
                <a:gd name="T23" fmla="*/ 256 h 681"/>
                <a:gd name="T24" fmla="*/ 851 w 907"/>
                <a:gd name="T25" fmla="*/ 341 h 681"/>
                <a:gd name="T26" fmla="*/ 822 w 907"/>
                <a:gd name="T27" fmla="*/ 454 h 681"/>
                <a:gd name="T28" fmla="*/ 766 w 907"/>
                <a:gd name="T29" fmla="*/ 482 h 681"/>
                <a:gd name="T30" fmla="*/ 737 w 907"/>
                <a:gd name="T31" fmla="*/ 596 h 681"/>
                <a:gd name="T32" fmla="*/ 652 w 907"/>
                <a:gd name="T33" fmla="*/ 596 h 681"/>
                <a:gd name="T34" fmla="*/ 482 w 907"/>
                <a:gd name="T35" fmla="*/ 681 h 681"/>
                <a:gd name="T36" fmla="*/ 397 w 907"/>
                <a:gd name="T37" fmla="*/ 681 h 681"/>
                <a:gd name="T38" fmla="*/ 340 w 907"/>
                <a:gd name="T39" fmla="*/ 624 h 681"/>
                <a:gd name="T40" fmla="*/ 255 w 907"/>
                <a:gd name="T41" fmla="*/ 596 h 681"/>
                <a:gd name="T42" fmla="*/ 170 w 907"/>
                <a:gd name="T43" fmla="*/ 624 h 681"/>
                <a:gd name="T44" fmla="*/ 170 w 907"/>
                <a:gd name="T45" fmla="*/ 567 h 681"/>
                <a:gd name="T46" fmla="*/ 114 w 907"/>
                <a:gd name="T47" fmla="*/ 511 h 681"/>
                <a:gd name="T48" fmla="*/ 142 w 907"/>
                <a:gd name="T49" fmla="*/ 482 h 681"/>
                <a:gd name="T50" fmla="*/ 142 w 907"/>
                <a:gd name="T51" fmla="*/ 397 h 681"/>
                <a:gd name="T52" fmla="*/ 85 w 907"/>
                <a:gd name="T53" fmla="*/ 312 h 681"/>
                <a:gd name="T54" fmla="*/ 57 w 907"/>
                <a:gd name="T55" fmla="*/ 369 h 681"/>
                <a:gd name="T56" fmla="*/ 0 w 907"/>
                <a:gd name="T57" fmla="*/ 312 h 681"/>
                <a:gd name="T58" fmla="*/ 29 w 907"/>
                <a:gd name="T59" fmla="*/ 256 h 681"/>
                <a:gd name="T60" fmla="*/ 142 w 907"/>
                <a:gd name="T61" fmla="*/ 227 h 681"/>
                <a:gd name="T62" fmla="*/ 199 w 907"/>
                <a:gd name="T63" fmla="*/ 312 h 681"/>
                <a:gd name="T64" fmla="*/ 284 w 907"/>
                <a:gd name="T65" fmla="*/ 256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7" h="681">
                  <a:moveTo>
                    <a:pt x="284" y="256"/>
                  </a:moveTo>
                  <a:lnTo>
                    <a:pt x="369" y="284"/>
                  </a:lnTo>
                  <a:lnTo>
                    <a:pt x="425" y="284"/>
                  </a:lnTo>
                  <a:lnTo>
                    <a:pt x="454" y="284"/>
                  </a:lnTo>
                  <a:lnTo>
                    <a:pt x="539" y="199"/>
                  </a:lnTo>
                  <a:lnTo>
                    <a:pt x="539" y="114"/>
                  </a:lnTo>
                  <a:lnTo>
                    <a:pt x="510" y="29"/>
                  </a:lnTo>
                  <a:lnTo>
                    <a:pt x="567" y="0"/>
                  </a:lnTo>
                  <a:lnTo>
                    <a:pt x="737" y="57"/>
                  </a:lnTo>
                  <a:lnTo>
                    <a:pt x="794" y="57"/>
                  </a:lnTo>
                  <a:lnTo>
                    <a:pt x="879" y="142"/>
                  </a:lnTo>
                  <a:lnTo>
                    <a:pt x="907" y="256"/>
                  </a:lnTo>
                  <a:lnTo>
                    <a:pt x="851" y="341"/>
                  </a:lnTo>
                  <a:lnTo>
                    <a:pt x="822" y="454"/>
                  </a:lnTo>
                  <a:lnTo>
                    <a:pt x="766" y="482"/>
                  </a:lnTo>
                  <a:lnTo>
                    <a:pt x="737" y="596"/>
                  </a:lnTo>
                  <a:lnTo>
                    <a:pt x="652" y="596"/>
                  </a:lnTo>
                  <a:lnTo>
                    <a:pt x="482" y="681"/>
                  </a:lnTo>
                  <a:lnTo>
                    <a:pt x="397" y="681"/>
                  </a:lnTo>
                  <a:lnTo>
                    <a:pt x="340" y="624"/>
                  </a:lnTo>
                  <a:lnTo>
                    <a:pt x="255" y="596"/>
                  </a:lnTo>
                  <a:lnTo>
                    <a:pt x="170" y="624"/>
                  </a:lnTo>
                  <a:lnTo>
                    <a:pt x="170" y="567"/>
                  </a:lnTo>
                  <a:lnTo>
                    <a:pt x="114" y="511"/>
                  </a:lnTo>
                  <a:lnTo>
                    <a:pt x="142" y="482"/>
                  </a:lnTo>
                  <a:lnTo>
                    <a:pt x="142" y="397"/>
                  </a:lnTo>
                  <a:lnTo>
                    <a:pt x="85" y="312"/>
                  </a:lnTo>
                  <a:lnTo>
                    <a:pt x="57" y="369"/>
                  </a:lnTo>
                  <a:lnTo>
                    <a:pt x="0" y="312"/>
                  </a:lnTo>
                  <a:lnTo>
                    <a:pt x="29" y="256"/>
                  </a:lnTo>
                  <a:lnTo>
                    <a:pt x="142" y="227"/>
                  </a:lnTo>
                  <a:lnTo>
                    <a:pt x="199" y="312"/>
                  </a:lnTo>
                  <a:lnTo>
                    <a:pt x="284" y="2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auto">
            <a:xfrm>
              <a:off x="9461500" y="2009775"/>
              <a:ext cx="1035050" cy="1260475"/>
            </a:xfrm>
            <a:custGeom>
              <a:avLst/>
              <a:gdLst>
                <a:gd name="T0" fmla="*/ 0 w 652"/>
                <a:gd name="T1" fmla="*/ 652 h 794"/>
                <a:gd name="T2" fmla="*/ 28 w 652"/>
                <a:gd name="T3" fmla="*/ 596 h 794"/>
                <a:gd name="T4" fmla="*/ 0 w 652"/>
                <a:gd name="T5" fmla="*/ 567 h 794"/>
                <a:gd name="T6" fmla="*/ 142 w 652"/>
                <a:gd name="T7" fmla="*/ 511 h 794"/>
                <a:gd name="T8" fmla="*/ 170 w 652"/>
                <a:gd name="T9" fmla="*/ 426 h 794"/>
                <a:gd name="T10" fmla="*/ 113 w 652"/>
                <a:gd name="T11" fmla="*/ 284 h 794"/>
                <a:gd name="T12" fmla="*/ 170 w 652"/>
                <a:gd name="T13" fmla="*/ 227 h 794"/>
                <a:gd name="T14" fmla="*/ 170 w 652"/>
                <a:gd name="T15" fmla="*/ 170 h 794"/>
                <a:gd name="T16" fmla="*/ 227 w 652"/>
                <a:gd name="T17" fmla="*/ 114 h 794"/>
                <a:gd name="T18" fmla="*/ 227 w 652"/>
                <a:gd name="T19" fmla="*/ 0 h 794"/>
                <a:gd name="T20" fmla="*/ 283 w 652"/>
                <a:gd name="T21" fmla="*/ 57 h 794"/>
                <a:gd name="T22" fmla="*/ 340 w 652"/>
                <a:gd name="T23" fmla="*/ 29 h 794"/>
                <a:gd name="T24" fmla="*/ 425 w 652"/>
                <a:gd name="T25" fmla="*/ 29 h 794"/>
                <a:gd name="T26" fmla="*/ 482 w 652"/>
                <a:gd name="T27" fmla="*/ 57 h 794"/>
                <a:gd name="T28" fmla="*/ 595 w 652"/>
                <a:gd name="T29" fmla="*/ 57 h 794"/>
                <a:gd name="T30" fmla="*/ 652 w 652"/>
                <a:gd name="T31" fmla="*/ 114 h 794"/>
                <a:gd name="T32" fmla="*/ 595 w 652"/>
                <a:gd name="T33" fmla="*/ 255 h 794"/>
                <a:gd name="T34" fmla="*/ 623 w 652"/>
                <a:gd name="T35" fmla="*/ 284 h 794"/>
                <a:gd name="T36" fmla="*/ 567 w 652"/>
                <a:gd name="T37" fmla="*/ 341 h 794"/>
                <a:gd name="T38" fmla="*/ 567 w 652"/>
                <a:gd name="T39" fmla="*/ 426 h 794"/>
                <a:gd name="T40" fmla="*/ 482 w 652"/>
                <a:gd name="T41" fmla="*/ 539 h 794"/>
                <a:gd name="T42" fmla="*/ 510 w 652"/>
                <a:gd name="T43" fmla="*/ 652 h 794"/>
                <a:gd name="T44" fmla="*/ 482 w 652"/>
                <a:gd name="T45" fmla="*/ 766 h 794"/>
                <a:gd name="T46" fmla="*/ 368 w 652"/>
                <a:gd name="T47" fmla="*/ 794 h 794"/>
                <a:gd name="T48" fmla="*/ 255 w 652"/>
                <a:gd name="T49" fmla="*/ 766 h 794"/>
                <a:gd name="T50" fmla="*/ 198 w 652"/>
                <a:gd name="T51" fmla="*/ 709 h 794"/>
                <a:gd name="T52" fmla="*/ 0 w 652"/>
                <a:gd name="T53" fmla="*/ 65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2" h="794">
                  <a:moveTo>
                    <a:pt x="0" y="652"/>
                  </a:moveTo>
                  <a:lnTo>
                    <a:pt x="28" y="596"/>
                  </a:lnTo>
                  <a:lnTo>
                    <a:pt x="0" y="567"/>
                  </a:lnTo>
                  <a:lnTo>
                    <a:pt x="142" y="511"/>
                  </a:lnTo>
                  <a:lnTo>
                    <a:pt x="170" y="426"/>
                  </a:lnTo>
                  <a:lnTo>
                    <a:pt x="113" y="284"/>
                  </a:lnTo>
                  <a:lnTo>
                    <a:pt x="170" y="227"/>
                  </a:lnTo>
                  <a:lnTo>
                    <a:pt x="170" y="170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283" y="57"/>
                  </a:lnTo>
                  <a:lnTo>
                    <a:pt x="340" y="29"/>
                  </a:lnTo>
                  <a:lnTo>
                    <a:pt x="425" y="29"/>
                  </a:lnTo>
                  <a:lnTo>
                    <a:pt x="482" y="57"/>
                  </a:lnTo>
                  <a:lnTo>
                    <a:pt x="595" y="57"/>
                  </a:lnTo>
                  <a:lnTo>
                    <a:pt x="652" y="114"/>
                  </a:lnTo>
                  <a:lnTo>
                    <a:pt x="595" y="255"/>
                  </a:lnTo>
                  <a:lnTo>
                    <a:pt x="623" y="284"/>
                  </a:lnTo>
                  <a:lnTo>
                    <a:pt x="567" y="341"/>
                  </a:lnTo>
                  <a:lnTo>
                    <a:pt x="567" y="426"/>
                  </a:lnTo>
                  <a:lnTo>
                    <a:pt x="482" y="539"/>
                  </a:lnTo>
                  <a:lnTo>
                    <a:pt x="510" y="652"/>
                  </a:lnTo>
                  <a:lnTo>
                    <a:pt x="482" y="766"/>
                  </a:lnTo>
                  <a:lnTo>
                    <a:pt x="368" y="794"/>
                  </a:lnTo>
                  <a:lnTo>
                    <a:pt x="255" y="766"/>
                  </a:lnTo>
                  <a:lnTo>
                    <a:pt x="198" y="709"/>
                  </a:lnTo>
                  <a:lnTo>
                    <a:pt x="0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auto">
            <a:xfrm>
              <a:off x="9236075" y="3044825"/>
              <a:ext cx="1439863" cy="630238"/>
            </a:xfrm>
            <a:custGeom>
              <a:avLst/>
              <a:gdLst>
                <a:gd name="T0" fmla="*/ 142 w 907"/>
                <a:gd name="T1" fmla="*/ 0 h 397"/>
                <a:gd name="T2" fmla="*/ 57 w 907"/>
                <a:gd name="T3" fmla="*/ 0 h 397"/>
                <a:gd name="T4" fmla="*/ 0 w 907"/>
                <a:gd name="T5" fmla="*/ 85 h 397"/>
                <a:gd name="T6" fmla="*/ 85 w 907"/>
                <a:gd name="T7" fmla="*/ 199 h 397"/>
                <a:gd name="T8" fmla="*/ 142 w 907"/>
                <a:gd name="T9" fmla="*/ 341 h 397"/>
                <a:gd name="T10" fmla="*/ 227 w 907"/>
                <a:gd name="T11" fmla="*/ 256 h 397"/>
                <a:gd name="T12" fmla="*/ 312 w 907"/>
                <a:gd name="T13" fmla="*/ 256 h 397"/>
                <a:gd name="T14" fmla="*/ 284 w 907"/>
                <a:gd name="T15" fmla="*/ 369 h 397"/>
                <a:gd name="T16" fmla="*/ 340 w 907"/>
                <a:gd name="T17" fmla="*/ 397 h 397"/>
                <a:gd name="T18" fmla="*/ 369 w 907"/>
                <a:gd name="T19" fmla="*/ 341 h 397"/>
                <a:gd name="T20" fmla="*/ 482 w 907"/>
                <a:gd name="T21" fmla="*/ 397 h 397"/>
                <a:gd name="T22" fmla="*/ 595 w 907"/>
                <a:gd name="T23" fmla="*/ 397 h 397"/>
                <a:gd name="T24" fmla="*/ 652 w 907"/>
                <a:gd name="T25" fmla="*/ 284 h 397"/>
                <a:gd name="T26" fmla="*/ 907 w 907"/>
                <a:gd name="T27" fmla="*/ 284 h 397"/>
                <a:gd name="T28" fmla="*/ 794 w 907"/>
                <a:gd name="T29" fmla="*/ 85 h 397"/>
                <a:gd name="T30" fmla="*/ 652 w 907"/>
                <a:gd name="T31" fmla="*/ 0 h 397"/>
                <a:gd name="T32" fmla="*/ 624 w 907"/>
                <a:gd name="T33" fmla="*/ 114 h 397"/>
                <a:gd name="T34" fmla="*/ 510 w 907"/>
                <a:gd name="T35" fmla="*/ 142 h 397"/>
                <a:gd name="T36" fmla="*/ 397 w 907"/>
                <a:gd name="T37" fmla="*/ 114 h 397"/>
                <a:gd name="T38" fmla="*/ 340 w 907"/>
                <a:gd name="T39" fmla="*/ 57 h 397"/>
                <a:gd name="T40" fmla="*/ 142 w 907"/>
                <a:gd name="T41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7" h="397">
                  <a:moveTo>
                    <a:pt x="142" y="0"/>
                  </a:moveTo>
                  <a:lnTo>
                    <a:pt x="57" y="0"/>
                  </a:lnTo>
                  <a:lnTo>
                    <a:pt x="0" y="85"/>
                  </a:lnTo>
                  <a:lnTo>
                    <a:pt x="85" y="199"/>
                  </a:lnTo>
                  <a:lnTo>
                    <a:pt x="142" y="341"/>
                  </a:lnTo>
                  <a:lnTo>
                    <a:pt x="227" y="256"/>
                  </a:lnTo>
                  <a:lnTo>
                    <a:pt x="312" y="256"/>
                  </a:lnTo>
                  <a:lnTo>
                    <a:pt x="284" y="369"/>
                  </a:lnTo>
                  <a:lnTo>
                    <a:pt x="340" y="397"/>
                  </a:lnTo>
                  <a:lnTo>
                    <a:pt x="369" y="341"/>
                  </a:lnTo>
                  <a:lnTo>
                    <a:pt x="482" y="397"/>
                  </a:lnTo>
                  <a:lnTo>
                    <a:pt x="595" y="397"/>
                  </a:lnTo>
                  <a:lnTo>
                    <a:pt x="652" y="284"/>
                  </a:lnTo>
                  <a:lnTo>
                    <a:pt x="907" y="284"/>
                  </a:lnTo>
                  <a:lnTo>
                    <a:pt x="794" y="85"/>
                  </a:lnTo>
                  <a:lnTo>
                    <a:pt x="652" y="0"/>
                  </a:lnTo>
                  <a:lnTo>
                    <a:pt x="624" y="114"/>
                  </a:lnTo>
                  <a:lnTo>
                    <a:pt x="510" y="142"/>
                  </a:lnTo>
                  <a:lnTo>
                    <a:pt x="397" y="114"/>
                  </a:lnTo>
                  <a:lnTo>
                    <a:pt x="340" y="57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9775825" y="3586163"/>
              <a:ext cx="450850" cy="539750"/>
            </a:xfrm>
            <a:custGeom>
              <a:avLst/>
              <a:gdLst>
                <a:gd name="T0" fmla="*/ 0 w 284"/>
                <a:gd name="T1" fmla="*/ 56 h 340"/>
                <a:gd name="T2" fmla="*/ 29 w 284"/>
                <a:gd name="T3" fmla="*/ 0 h 340"/>
                <a:gd name="T4" fmla="*/ 142 w 284"/>
                <a:gd name="T5" fmla="*/ 56 h 340"/>
                <a:gd name="T6" fmla="*/ 255 w 284"/>
                <a:gd name="T7" fmla="*/ 56 h 340"/>
                <a:gd name="T8" fmla="*/ 284 w 284"/>
                <a:gd name="T9" fmla="*/ 113 h 340"/>
                <a:gd name="T10" fmla="*/ 170 w 284"/>
                <a:gd name="T11" fmla="*/ 198 h 340"/>
                <a:gd name="T12" fmla="*/ 199 w 284"/>
                <a:gd name="T13" fmla="*/ 226 h 340"/>
                <a:gd name="T14" fmla="*/ 142 w 284"/>
                <a:gd name="T15" fmla="*/ 340 h 340"/>
                <a:gd name="T16" fmla="*/ 29 w 284"/>
                <a:gd name="T17" fmla="*/ 311 h 340"/>
                <a:gd name="T18" fmla="*/ 0 w 284"/>
                <a:gd name="T19" fmla="*/ 198 h 340"/>
                <a:gd name="T20" fmla="*/ 0 w 284"/>
                <a:gd name="T21" fmla="*/ 56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340">
                  <a:moveTo>
                    <a:pt x="0" y="56"/>
                  </a:moveTo>
                  <a:lnTo>
                    <a:pt x="29" y="0"/>
                  </a:lnTo>
                  <a:lnTo>
                    <a:pt x="142" y="56"/>
                  </a:lnTo>
                  <a:lnTo>
                    <a:pt x="255" y="56"/>
                  </a:lnTo>
                  <a:lnTo>
                    <a:pt x="284" y="113"/>
                  </a:lnTo>
                  <a:lnTo>
                    <a:pt x="170" y="198"/>
                  </a:lnTo>
                  <a:lnTo>
                    <a:pt x="199" y="226"/>
                  </a:lnTo>
                  <a:lnTo>
                    <a:pt x="142" y="340"/>
                  </a:lnTo>
                  <a:lnTo>
                    <a:pt x="29" y="311"/>
                  </a:lnTo>
                  <a:lnTo>
                    <a:pt x="0" y="198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auto">
            <a:xfrm>
              <a:off x="7975600" y="2460625"/>
              <a:ext cx="1530350" cy="765175"/>
            </a:xfrm>
            <a:custGeom>
              <a:avLst/>
              <a:gdLst>
                <a:gd name="T0" fmla="*/ 85 w 964"/>
                <a:gd name="T1" fmla="*/ 28 h 482"/>
                <a:gd name="T2" fmla="*/ 170 w 964"/>
                <a:gd name="T3" fmla="*/ 0 h 482"/>
                <a:gd name="T4" fmla="*/ 255 w 964"/>
                <a:gd name="T5" fmla="*/ 28 h 482"/>
                <a:gd name="T6" fmla="*/ 312 w 964"/>
                <a:gd name="T7" fmla="*/ 85 h 482"/>
                <a:gd name="T8" fmla="*/ 397 w 964"/>
                <a:gd name="T9" fmla="*/ 85 h 482"/>
                <a:gd name="T10" fmla="*/ 567 w 964"/>
                <a:gd name="T11" fmla="*/ 0 h 482"/>
                <a:gd name="T12" fmla="*/ 681 w 964"/>
                <a:gd name="T13" fmla="*/ 283 h 482"/>
                <a:gd name="T14" fmla="*/ 851 w 964"/>
                <a:gd name="T15" fmla="*/ 227 h 482"/>
                <a:gd name="T16" fmla="*/ 936 w 964"/>
                <a:gd name="T17" fmla="*/ 283 h 482"/>
                <a:gd name="T18" fmla="*/ 964 w 964"/>
                <a:gd name="T19" fmla="*/ 312 h 482"/>
                <a:gd name="T20" fmla="*/ 936 w 964"/>
                <a:gd name="T21" fmla="*/ 368 h 482"/>
                <a:gd name="T22" fmla="*/ 851 w 964"/>
                <a:gd name="T23" fmla="*/ 368 h 482"/>
                <a:gd name="T24" fmla="*/ 794 w 964"/>
                <a:gd name="T25" fmla="*/ 453 h 482"/>
                <a:gd name="T26" fmla="*/ 766 w 964"/>
                <a:gd name="T27" fmla="*/ 482 h 482"/>
                <a:gd name="T28" fmla="*/ 681 w 964"/>
                <a:gd name="T29" fmla="*/ 425 h 482"/>
                <a:gd name="T30" fmla="*/ 567 w 964"/>
                <a:gd name="T31" fmla="*/ 425 h 482"/>
                <a:gd name="T32" fmla="*/ 539 w 964"/>
                <a:gd name="T33" fmla="*/ 397 h 482"/>
                <a:gd name="T34" fmla="*/ 482 w 964"/>
                <a:gd name="T35" fmla="*/ 397 h 482"/>
                <a:gd name="T36" fmla="*/ 425 w 964"/>
                <a:gd name="T37" fmla="*/ 340 h 482"/>
                <a:gd name="T38" fmla="*/ 312 w 964"/>
                <a:gd name="T39" fmla="*/ 397 h 482"/>
                <a:gd name="T40" fmla="*/ 255 w 964"/>
                <a:gd name="T41" fmla="*/ 368 h 482"/>
                <a:gd name="T42" fmla="*/ 227 w 964"/>
                <a:gd name="T43" fmla="*/ 312 h 482"/>
                <a:gd name="T44" fmla="*/ 57 w 964"/>
                <a:gd name="T45" fmla="*/ 368 h 482"/>
                <a:gd name="T46" fmla="*/ 0 w 964"/>
                <a:gd name="T47" fmla="*/ 283 h 482"/>
                <a:gd name="T48" fmla="*/ 57 w 964"/>
                <a:gd name="T49" fmla="*/ 227 h 482"/>
                <a:gd name="T50" fmla="*/ 85 w 964"/>
                <a:gd name="T51" fmla="*/ 113 h 482"/>
                <a:gd name="T52" fmla="*/ 114 w 964"/>
                <a:gd name="T53" fmla="*/ 85 h 482"/>
                <a:gd name="T54" fmla="*/ 85 w 964"/>
                <a:gd name="T55" fmla="*/ 57 h 482"/>
                <a:gd name="T56" fmla="*/ 85 w 964"/>
                <a:gd name="T57" fmla="*/ 2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4" h="482">
                  <a:moveTo>
                    <a:pt x="85" y="28"/>
                  </a:moveTo>
                  <a:lnTo>
                    <a:pt x="170" y="0"/>
                  </a:lnTo>
                  <a:lnTo>
                    <a:pt x="255" y="28"/>
                  </a:lnTo>
                  <a:lnTo>
                    <a:pt x="312" y="85"/>
                  </a:lnTo>
                  <a:lnTo>
                    <a:pt x="397" y="85"/>
                  </a:lnTo>
                  <a:lnTo>
                    <a:pt x="567" y="0"/>
                  </a:lnTo>
                  <a:lnTo>
                    <a:pt x="681" y="283"/>
                  </a:lnTo>
                  <a:lnTo>
                    <a:pt x="851" y="227"/>
                  </a:lnTo>
                  <a:lnTo>
                    <a:pt x="936" y="283"/>
                  </a:lnTo>
                  <a:lnTo>
                    <a:pt x="964" y="312"/>
                  </a:lnTo>
                  <a:lnTo>
                    <a:pt x="936" y="368"/>
                  </a:lnTo>
                  <a:lnTo>
                    <a:pt x="851" y="368"/>
                  </a:lnTo>
                  <a:lnTo>
                    <a:pt x="794" y="453"/>
                  </a:lnTo>
                  <a:lnTo>
                    <a:pt x="766" y="482"/>
                  </a:lnTo>
                  <a:lnTo>
                    <a:pt x="681" y="425"/>
                  </a:lnTo>
                  <a:lnTo>
                    <a:pt x="567" y="425"/>
                  </a:lnTo>
                  <a:lnTo>
                    <a:pt x="539" y="397"/>
                  </a:lnTo>
                  <a:lnTo>
                    <a:pt x="482" y="397"/>
                  </a:lnTo>
                  <a:lnTo>
                    <a:pt x="425" y="340"/>
                  </a:lnTo>
                  <a:lnTo>
                    <a:pt x="312" y="397"/>
                  </a:lnTo>
                  <a:lnTo>
                    <a:pt x="255" y="368"/>
                  </a:lnTo>
                  <a:lnTo>
                    <a:pt x="227" y="312"/>
                  </a:lnTo>
                  <a:lnTo>
                    <a:pt x="57" y="368"/>
                  </a:lnTo>
                  <a:lnTo>
                    <a:pt x="0" y="283"/>
                  </a:lnTo>
                  <a:lnTo>
                    <a:pt x="57" y="227"/>
                  </a:lnTo>
                  <a:lnTo>
                    <a:pt x="85" y="113"/>
                  </a:lnTo>
                  <a:lnTo>
                    <a:pt x="114" y="85"/>
                  </a:lnTo>
                  <a:lnTo>
                    <a:pt x="85" y="57"/>
                  </a:lnTo>
                  <a:lnTo>
                    <a:pt x="85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auto">
            <a:xfrm>
              <a:off x="8966200" y="3135313"/>
              <a:ext cx="855663" cy="1125538"/>
            </a:xfrm>
            <a:custGeom>
              <a:avLst/>
              <a:gdLst>
                <a:gd name="T0" fmla="*/ 57 w 539"/>
                <a:gd name="T1" fmla="*/ 0 h 709"/>
                <a:gd name="T2" fmla="*/ 57 w 539"/>
                <a:gd name="T3" fmla="*/ 85 h 709"/>
                <a:gd name="T4" fmla="*/ 113 w 539"/>
                <a:gd name="T5" fmla="*/ 199 h 709"/>
                <a:gd name="T6" fmla="*/ 85 w 539"/>
                <a:gd name="T7" fmla="*/ 312 h 709"/>
                <a:gd name="T8" fmla="*/ 170 w 539"/>
                <a:gd name="T9" fmla="*/ 340 h 709"/>
                <a:gd name="T10" fmla="*/ 198 w 539"/>
                <a:gd name="T11" fmla="*/ 397 h 709"/>
                <a:gd name="T12" fmla="*/ 170 w 539"/>
                <a:gd name="T13" fmla="*/ 454 h 709"/>
                <a:gd name="T14" fmla="*/ 113 w 539"/>
                <a:gd name="T15" fmla="*/ 482 h 709"/>
                <a:gd name="T16" fmla="*/ 28 w 539"/>
                <a:gd name="T17" fmla="*/ 482 h 709"/>
                <a:gd name="T18" fmla="*/ 0 w 539"/>
                <a:gd name="T19" fmla="*/ 510 h 709"/>
                <a:gd name="T20" fmla="*/ 0 w 539"/>
                <a:gd name="T21" fmla="*/ 567 h 709"/>
                <a:gd name="T22" fmla="*/ 85 w 539"/>
                <a:gd name="T23" fmla="*/ 624 h 709"/>
                <a:gd name="T24" fmla="*/ 142 w 539"/>
                <a:gd name="T25" fmla="*/ 709 h 709"/>
                <a:gd name="T26" fmla="*/ 198 w 539"/>
                <a:gd name="T27" fmla="*/ 680 h 709"/>
                <a:gd name="T28" fmla="*/ 255 w 539"/>
                <a:gd name="T29" fmla="*/ 709 h 709"/>
                <a:gd name="T30" fmla="*/ 312 w 539"/>
                <a:gd name="T31" fmla="*/ 709 h 709"/>
                <a:gd name="T32" fmla="*/ 368 w 539"/>
                <a:gd name="T33" fmla="*/ 624 h 709"/>
                <a:gd name="T34" fmla="*/ 510 w 539"/>
                <a:gd name="T35" fmla="*/ 652 h 709"/>
                <a:gd name="T36" fmla="*/ 539 w 539"/>
                <a:gd name="T37" fmla="*/ 595 h 709"/>
                <a:gd name="T38" fmla="*/ 510 w 539"/>
                <a:gd name="T39" fmla="*/ 482 h 709"/>
                <a:gd name="T40" fmla="*/ 510 w 539"/>
                <a:gd name="T41" fmla="*/ 340 h 709"/>
                <a:gd name="T42" fmla="*/ 454 w 539"/>
                <a:gd name="T43" fmla="*/ 312 h 709"/>
                <a:gd name="T44" fmla="*/ 482 w 539"/>
                <a:gd name="T45" fmla="*/ 199 h 709"/>
                <a:gd name="T46" fmla="*/ 397 w 539"/>
                <a:gd name="T47" fmla="*/ 199 h 709"/>
                <a:gd name="T48" fmla="*/ 312 w 539"/>
                <a:gd name="T49" fmla="*/ 284 h 709"/>
                <a:gd name="T50" fmla="*/ 255 w 539"/>
                <a:gd name="T51" fmla="*/ 142 h 709"/>
                <a:gd name="T52" fmla="*/ 170 w 539"/>
                <a:gd name="T53" fmla="*/ 28 h 709"/>
                <a:gd name="T54" fmla="*/ 142 w 539"/>
                <a:gd name="T55" fmla="*/ 57 h 709"/>
                <a:gd name="T56" fmla="*/ 57 w 539"/>
                <a:gd name="T57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9" h="709">
                  <a:moveTo>
                    <a:pt x="57" y="0"/>
                  </a:moveTo>
                  <a:lnTo>
                    <a:pt x="57" y="85"/>
                  </a:lnTo>
                  <a:lnTo>
                    <a:pt x="113" y="199"/>
                  </a:lnTo>
                  <a:lnTo>
                    <a:pt x="85" y="312"/>
                  </a:lnTo>
                  <a:lnTo>
                    <a:pt x="170" y="340"/>
                  </a:lnTo>
                  <a:lnTo>
                    <a:pt x="198" y="397"/>
                  </a:lnTo>
                  <a:lnTo>
                    <a:pt x="170" y="454"/>
                  </a:lnTo>
                  <a:lnTo>
                    <a:pt x="113" y="482"/>
                  </a:lnTo>
                  <a:lnTo>
                    <a:pt x="28" y="482"/>
                  </a:lnTo>
                  <a:lnTo>
                    <a:pt x="0" y="510"/>
                  </a:lnTo>
                  <a:lnTo>
                    <a:pt x="0" y="567"/>
                  </a:lnTo>
                  <a:lnTo>
                    <a:pt x="85" y="624"/>
                  </a:lnTo>
                  <a:lnTo>
                    <a:pt x="142" y="709"/>
                  </a:lnTo>
                  <a:lnTo>
                    <a:pt x="198" y="680"/>
                  </a:lnTo>
                  <a:lnTo>
                    <a:pt x="255" y="709"/>
                  </a:lnTo>
                  <a:lnTo>
                    <a:pt x="312" y="709"/>
                  </a:lnTo>
                  <a:lnTo>
                    <a:pt x="368" y="624"/>
                  </a:lnTo>
                  <a:lnTo>
                    <a:pt x="510" y="652"/>
                  </a:lnTo>
                  <a:lnTo>
                    <a:pt x="539" y="595"/>
                  </a:lnTo>
                  <a:lnTo>
                    <a:pt x="510" y="482"/>
                  </a:lnTo>
                  <a:lnTo>
                    <a:pt x="510" y="340"/>
                  </a:lnTo>
                  <a:lnTo>
                    <a:pt x="454" y="312"/>
                  </a:lnTo>
                  <a:lnTo>
                    <a:pt x="482" y="199"/>
                  </a:lnTo>
                  <a:lnTo>
                    <a:pt x="397" y="199"/>
                  </a:lnTo>
                  <a:lnTo>
                    <a:pt x="312" y="284"/>
                  </a:lnTo>
                  <a:lnTo>
                    <a:pt x="255" y="142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auto">
            <a:xfrm>
              <a:off x="8066088" y="2955925"/>
              <a:ext cx="1214438" cy="1123950"/>
            </a:xfrm>
            <a:custGeom>
              <a:avLst/>
              <a:gdLst>
                <a:gd name="T0" fmla="*/ 0 w 765"/>
                <a:gd name="T1" fmla="*/ 56 h 708"/>
                <a:gd name="T2" fmla="*/ 57 w 765"/>
                <a:gd name="T3" fmla="*/ 113 h 708"/>
                <a:gd name="T4" fmla="*/ 57 w 765"/>
                <a:gd name="T5" fmla="*/ 226 h 708"/>
                <a:gd name="T6" fmla="*/ 170 w 765"/>
                <a:gd name="T7" fmla="*/ 340 h 708"/>
                <a:gd name="T8" fmla="*/ 170 w 765"/>
                <a:gd name="T9" fmla="*/ 397 h 708"/>
                <a:gd name="T10" fmla="*/ 227 w 765"/>
                <a:gd name="T11" fmla="*/ 453 h 708"/>
                <a:gd name="T12" fmla="*/ 198 w 765"/>
                <a:gd name="T13" fmla="*/ 538 h 708"/>
                <a:gd name="T14" fmla="*/ 227 w 765"/>
                <a:gd name="T15" fmla="*/ 567 h 708"/>
                <a:gd name="T16" fmla="*/ 227 w 765"/>
                <a:gd name="T17" fmla="*/ 652 h 708"/>
                <a:gd name="T18" fmla="*/ 255 w 765"/>
                <a:gd name="T19" fmla="*/ 708 h 708"/>
                <a:gd name="T20" fmla="*/ 312 w 765"/>
                <a:gd name="T21" fmla="*/ 652 h 708"/>
                <a:gd name="T22" fmla="*/ 368 w 765"/>
                <a:gd name="T23" fmla="*/ 680 h 708"/>
                <a:gd name="T24" fmla="*/ 397 w 765"/>
                <a:gd name="T25" fmla="*/ 623 h 708"/>
                <a:gd name="T26" fmla="*/ 510 w 765"/>
                <a:gd name="T27" fmla="*/ 708 h 708"/>
                <a:gd name="T28" fmla="*/ 567 w 765"/>
                <a:gd name="T29" fmla="*/ 680 h 708"/>
                <a:gd name="T30" fmla="*/ 567 w 765"/>
                <a:gd name="T31" fmla="*/ 623 h 708"/>
                <a:gd name="T32" fmla="*/ 595 w 765"/>
                <a:gd name="T33" fmla="*/ 595 h 708"/>
                <a:gd name="T34" fmla="*/ 680 w 765"/>
                <a:gd name="T35" fmla="*/ 595 h 708"/>
                <a:gd name="T36" fmla="*/ 737 w 765"/>
                <a:gd name="T37" fmla="*/ 567 h 708"/>
                <a:gd name="T38" fmla="*/ 765 w 765"/>
                <a:gd name="T39" fmla="*/ 510 h 708"/>
                <a:gd name="T40" fmla="*/ 737 w 765"/>
                <a:gd name="T41" fmla="*/ 453 h 708"/>
                <a:gd name="T42" fmla="*/ 652 w 765"/>
                <a:gd name="T43" fmla="*/ 425 h 708"/>
                <a:gd name="T44" fmla="*/ 680 w 765"/>
                <a:gd name="T45" fmla="*/ 312 h 708"/>
                <a:gd name="T46" fmla="*/ 624 w 765"/>
                <a:gd name="T47" fmla="*/ 198 h 708"/>
                <a:gd name="T48" fmla="*/ 624 w 765"/>
                <a:gd name="T49" fmla="*/ 113 h 708"/>
                <a:gd name="T50" fmla="*/ 510 w 765"/>
                <a:gd name="T51" fmla="*/ 113 h 708"/>
                <a:gd name="T52" fmla="*/ 482 w 765"/>
                <a:gd name="T53" fmla="*/ 85 h 708"/>
                <a:gd name="T54" fmla="*/ 425 w 765"/>
                <a:gd name="T55" fmla="*/ 85 h 708"/>
                <a:gd name="T56" fmla="*/ 368 w 765"/>
                <a:gd name="T57" fmla="*/ 28 h 708"/>
                <a:gd name="T58" fmla="*/ 255 w 765"/>
                <a:gd name="T59" fmla="*/ 85 h 708"/>
                <a:gd name="T60" fmla="*/ 198 w 765"/>
                <a:gd name="T61" fmla="*/ 56 h 708"/>
                <a:gd name="T62" fmla="*/ 170 w 765"/>
                <a:gd name="T63" fmla="*/ 0 h 708"/>
                <a:gd name="T64" fmla="*/ 0 w 765"/>
                <a:gd name="T65" fmla="*/ 56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5" h="708">
                  <a:moveTo>
                    <a:pt x="0" y="56"/>
                  </a:moveTo>
                  <a:lnTo>
                    <a:pt x="57" y="113"/>
                  </a:lnTo>
                  <a:lnTo>
                    <a:pt x="57" y="226"/>
                  </a:lnTo>
                  <a:lnTo>
                    <a:pt x="170" y="340"/>
                  </a:lnTo>
                  <a:lnTo>
                    <a:pt x="170" y="397"/>
                  </a:lnTo>
                  <a:lnTo>
                    <a:pt x="227" y="453"/>
                  </a:lnTo>
                  <a:lnTo>
                    <a:pt x="198" y="538"/>
                  </a:lnTo>
                  <a:lnTo>
                    <a:pt x="227" y="567"/>
                  </a:lnTo>
                  <a:lnTo>
                    <a:pt x="227" y="652"/>
                  </a:lnTo>
                  <a:lnTo>
                    <a:pt x="255" y="708"/>
                  </a:lnTo>
                  <a:lnTo>
                    <a:pt x="312" y="652"/>
                  </a:lnTo>
                  <a:lnTo>
                    <a:pt x="368" y="680"/>
                  </a:lnTo>
                  <a:lnTo>
                    <a:pt x="397" y="623"/>
                  </a:lnTo>
                  <a:lnTo>
                    <a:pt x="510" y="708"/>
                  </a:lnTo>
                  <a:lnTo>
                    <a:pt x="567" y="680"/>
                  </a:lnTo>
                  <a:lnTo>
                    <a:pt x="567" y="623"/>
                  </a:lnTo>
                  <a:lnTo>
                    <a:pt x="595" y="595"/>
                  </a:lnTo>
                  <a:lnTo>
                    <a:pt x="680" y="595"/>
                  </a:lnTo>
                  <a:lnTo>
                    <a:pt x="737" y="567"/>
                  </a:lnTo>
                  <a:lnTo>
                    <a:pt x="765" y="510"/>
                  </a:lnTo>
                  <a:lnTo>
                    <a:pt x="737" y="453"/>
                  </a:lnTo>
                  <a:lnTo>
                    <a:pt x="652" y="425"/>
                  </a:lnTo>
                  <a:lnTo>
                    <a:pt x="680" y="312"/>
                  </a:lnTo>
                  <a:lnTo>
                    <a:pt x="624" y="198"/>
                  </a:lnTo>
                  <a:lnTo>
                    <a:pt x="624" y="113"/>
                  </a:lnTo>
                  <a:lnTo>
                    <a:pt x="510" y="113"/>
                  </a:lnTo>
                  <a:lnTo>
                    <a:pt x="482" y="85"/>
                  </a:lnTo>
                  <a:lnTo>
                    <a:pt x="425" y="85"/>
                  </a:lnTo>
                  <a:lnTo>
                    <a:pt x="368" y="28"/>
                  </a:lnTo>
                  <a:lnTo>
                    <a:pt x="255" y="85"/>
                  </a:lnTo>
                  <a:lnTo>
                    <a:pt x="198" y="56"/>
                  </a:lnTo>
                  <a:lnTo>
                    <a:pt x="17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7840663" y="3044825"/>
              <a:ext cx="630238" cy="1169988"/>
            </a:xfrm>
            <a:custGeom>
              <a:avLst/>
              <a:gdLst>
                <a:gd name="T0" fmla="*/ 397 w 397"/>
                <a:gd name="T1" fmla="*/ 652 h 737"/>
                <a:gd name="T2" fmla="*/ 369 w 397"/>
                <a:gd name="T3" fmla="*/ 596 h 737"/>
                <a:gd name="T4" fmla="*/ 369 w 397"/>
                <a:gd name="T5" fmla="*/ 511 h 737"/>
                <a:gd name="T6" fmla="*/ 340 w 397"/>
                <a:gd name="T7" fmla="*/ 482 h 737"/>
                <a:gd name="T8" fmla="*/ 369 w 397"/>
                <a:gd name="T9" fmla="*/ 397 h 737"/>
                <a:gd name="T10" fmla="*/ 312 w 397"/>
                <a:gd name="T11" fmla="*/ 341 h 737"/>
                <a:gd name="T12" fmla="*/ 312 w 397"/>
                <a:gd name="T13" fmla="*/ 284 h 737"/>
                <a:gd name="T14" fmla="*/ 199 w 397"/>
                <a:gd name="T15" fmla="*/ 170 h 737"/>
                <a:gd name="T16" fmla="*/ 199 w 397"/>
                <a:gd name="T17" fmla="*/ 57 h 737"/>
                <a:gd name="T18" fmla="*/ 142 w 397"/>
                <a:gd name="T19" fmla="*/ 0 h 737"/>
                <a:gd name="T20" fmla="*/ 85 w 397"/>
                <a:gd name="T21" fmla="*/ 29 h 737"/>
                <a:gd name="T22" fmla="*/ 29 w 397"/>
                <a:gd name="T23" fmla="*/ 0 h 737"/>
                <a:gd name="T24" fmla="*/ 0 w 397"/>
                <a:gd name="T25" fmla="*/ 85 h 737"/>
                <a:gd name="T26" fmla="*/ 29 w 397"/>
                <a:gd name="T27" fmla="*/ 114 h 737"/>
                <a:gd name="T28" fmla="*/ 29 w 397"/>
                <a:gd name="T29" fmla="*/ 199 h 737"/>
                <a:gd name="T30" fmla="*/ 57 w 397"/>
                <a:gd name="T31" fmla="*/ 227 h 737"/>
                <a:gd name="T32" fmla="*/ 57 w 397"/>
                <a:gd name="T33" fmla="*/ 312 h 737"/>
                <a:gd name="T34" fmla="*/ 85 w 397"/>
                <a:gd name="T35" fmla="*/ 369 h 737"/>
                <a:gd name="T36" fmla="*/ 57 w 397"/>
                <a:gd name="T37" fmla="*/ 426 h 737"/>
                <a:gd name="T38" fmla="*/ 114 w 397"/>
                <a:gd name="T39" fmla="*/ 596 h 737"/>
                <a:gd name="T40" fmla="*/ 170 w 397"/>
                <a:gd name="T41" fmla="*/ 652 h 737"/>
                <a:gd name="T42" fmla="*/ 227 w 397"/>
                <a:gd name="T43" fmla="*/ 652 h 737"/>
                <a:gd name="T44" fmla="*/ 284 w 397"/>
                <a:gd name="T45" fmla="*/ 737 h 737"/>
                <a:gd name="T46" fmla="*/ 340 w 397"/>
                <a:gd name="T47" fmla="*/ 737 h 737"/>
                <a:gd name="T48" fmla="*/ 397 w 397"/>
                <a:gd name="T49" fmla="*/ 681 h 737"/>
                <a:gd name="T50" fmla="*/ 397 w 397"/>
                <a:gd name="T51" fmla="*/ 652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737">
                  <a:moveTo>
                    <a:pt x="397" y="652"/>
                  </a:moveTo>
                  <a:lnTo>
                    <a:pt x="369" y="596"/>
                  </a:lnTo>
                  <a:lnTo>
                    <a:pt x="369" y="511"/>
                  </a:lnTo>
                  <a:lnTo>
                    <a:pt x="340" y="482"/>
                  </a:lnTo>
                  <a:lnTo>
                    <a:pt x="369" y="397"/>
                  </a:lnTo>
                  <a:lnTo>
                    <a:pt x="312" y="341"/>
                  </a:lnTo>
                  <a:lnTo>
                    <a:pt x="312" y="284"/>
                  </a:lnTo>
                  <a:lnTo>
                    <a:pt x="199" y="170"/>
                  </a:lnTo>
                  <a:lnTo>
                    <a:pt x="199" y="57"/>
                  </a:lnTo>
                  <a:lnTo>
                    <a:pt x="142" y="0"/>
                  </a:lnTo>
                  <a:lnTo>
                    <a:pt x="85" y="29"/>
                  </a:lnTo>
                  <a:lnTo>
                    <a:pt x="29" y="0"/>
                  </a:lnTo>
                  <a:lnTo>
                    <a:pt x="0" y="85"/>
                  </a:lnTo>
                  <a:lnTo>
                    <a:pt x="29" y="114"/>
                  </a:lnTo>
                  <a:lnTo>
                    <a:pt x="29" y="199"/>
                  </a:lnTo>
                  <a:lnTo>
                    <a:pt x="57" y="227"/>
                  </a:lnTo>
                  <a:lnTo>
                    <a:pt x="57" y="312"/>
                  </a:lnTo>
                  <a:lnTo>
                    <a:pt x="85" y="369"/>
                  </a:lnTo>
                  <a:lnTo>
                    <a:pt x="57" y="426"/>
                  </a:lnTo>
                  <a:lnTo>
                    <a:pt x="114" y="596"/>
                  </a:lnTo>
                  <a:lnTo>
                    <a:pt x="170" y="652"/>
                  </a:lnTo>
                  <a:lnTo>
                    <a:pt x="227" y="652"/>
                  </a:lnTo>
                  <a:lnTo>
                    <a:pt x="284" y="737"/>
                  </a:lnTo>
                  <a:lnTo>
                    <a:pt x="340" y="737"/>
                  </a:lnTo>
                  <a:lnTo>
                    <a:pt x="397" y="681"/>
                  </a:lnTo>
                  <a:lnTo>
                    <a:pt x="397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6" name="Freeform 46"/>
            <p:cNvSpPr>
              <a:spLocks/>
            </p:cNvSpPr>
            <p:nvPr/>
          </p:nvSpPr>
          <p:spPr bwMode="auto">
            <a:xfrm>
              <a:off x="7886700" y="3944938"/>
              <a:ext cx="854075" cy="1081088"/>
            </a:xfrm>
            <a:custGeom>
              <a:avLst/>
              <a:gdLst>
                <a:gd name="T0" fmla="*/ 510 w 538"/>
                <a:gd name="T1" fmla="*/ 0 h 681"/>
                <a:gd name="T2" fmla="*/ 538 w 538"/>
                <a:gd name="T3" fmla="*/ 114 h 681"/>
                <a:gd name="T4" fmla="*/ 481 w 538"/>
                <a:gd name="T5" fmla="*/ 170 h 681"/>
                <a:gd name="T6" fmla="*/ 510 w 538"/>
                <a:gd name="T7" fmla="*/ 199 h 681"/>
                <a:gd name="T8" fmla="*/ 510 w 538"/>
                <a:gd name="T9" fmla="*/ 284 h 681"/>
                <a:gd name="T10" fmla="*/ 453 w 538"/>
                <a:gd name="T11" fmla="*/ 397 h 681"/>
                <a:gd name="T12" fmla="*/ 425 w 538"/>
                <a:gd name="T13" fmla="*/ 511 h 681"/>
                <a:gd name="T14" fmla="*/ 368 w 538"/>
                <a:gd name="T15" fmla="*/ 511 h 681"/>
                <a:gd name="T16" fmla="*/ 283 w 538"/>
                <a:gd name="T17" fmla="*/ 624 h 681"/>
                <a:gd name="T18" fmla="*/ 226 w 538"/>
                <a:gd name="T19" fmla="*/ 596 h 681"/>
                <a:gd name="T20" fmla="*/ 198 w 538"/>
                <a:gd name="T21" fmla="*/ 681 h 681"/>
                <a:gd name="T22" fmla="*/ 113 w 538"/>
                <a:gd name="T23" fmla="*/ 652 h 681"/>
                <a:gd name="T24" fmla="*/ 85 w 538"/>
                <a:gd name="T25" fmla="*/ 567 h 681"/>
                <a:gd name="T26" fmla="*/ 56 w 538"/>
                <a:gd name="T27" fmla="*/ 539 h 681"/>
                <a:gd name="T28" fmla="*/ 56 w 538"/>
                <a:gd name="T29" fmla="*/ 397 h 681"/>
                <a:gd name="T30" fmla="*/ 85 w 538"/>
                <a:gd name="T31" fmla="*/ 369 h 681"/>
                <a:gd name="T32" fmla="*/ 85 w 538"/>
                <a:gd name="T33" fmla="*/ 312 h 681"/>
                <a:gd name="T34" fmla="*/ 0 w 538"/>
                <a:gd name="T35" fmla="*/ 284 h 681"/>
                <a:gd name="T36" fmla="*/ 28 w 538"/>
                <a:gd name="T37" fmla="*/ 170 h 681"/>
                <a:gd name="T38" fmla="*/ 85 w 538"/>
                <a:gd name="T39" fmla="*/ 29 h 681"/>
                <a:gd name="T40" fmla="*/ 141 w 538"/>
                <a:gd name="T41" fmla="*/ 85 h 681"/>
                <a:gd name="T42" fmla="*/ 198 w 538"/>
                <a:gd name="T43" fmla="*/ 85 h 681"/>
                <a:gd name="T44" fmla="*/ 255 w 538"/>
                <a:gd name="T45" fmla="*/ 170 h 681"/>
                <a:gd name="T46" fmla="*/ 311 w 538"/>
                <a:gd name="T47" fmla="*/ 170 h 681"/>
                <a:gd name="T48" fmla="*/ 368 w 538"/>
                <a:gd name="T49" fmla="*/ 114 h 681"/>
                <a:gd name="T50" fmla="*/ 368 w 538"/>
                <a:gd name="T51" fmla="*/ 85 h 681"/>
                <a:gd name="T52" fmla="*/ 425 w 538"/>
                <a:gd name="T53" fmla="*/ 29 h 681"/>
                <a:gd name="T54" fmla="*/ 481 w 538"/>
                <a:gd name="T55" fmla="*/ 57 h 681"/>
                <a:gd name="T56" fmla="*/ 510 w 538"/>
                <a:gd name="T57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8" h="681">
                  <a:moveTo>
                    <a:pt x="510" y="0"/>
                  </a:moveTo>
                  <a:lnTo>
                    <a:pt x="538" y="114"/>
                  </a:lnTo>
                  <a:lnTo>
                    <a:pt x="481" y="170"/>
                  </a:lnTo>
                  <a:lnTo>
                    <a:pt x="510" y="199"/>
                  </a:lnTo>
                  <a:lnTo>
                    <a:pt x="510" y="284"/>
                  </a:lnTo>
                  <a:lnTo>
                    <a:pt x="453" y="397"/>
                  </a:lnTo>
                  <a:lnTo>
                    <a:pt x="425" y="511"/>
                  </a:lnTo>
                  <a:lnTo>
                    <a:pt x="368" y="511"/>
                  </a:lnTo>
                  <a:lnTo>
                    <a:pt x="283" y="624"/>
                  </a:lnTo>
                  <a:lnTo>
                    <a:pt x="226" y="596"/>
                  </a:lnTo>
                  <a:lnTo>
                    <a:pt x="198" y="681"/>
                  </a:lnTo>
                  <a:lnTo>
                    <a:pt x="113" y="652"/>
                  </a:lnTo>
                  <a:lnTo>
                    <a:pt x="85" y="567"/>
                  </a:lnTo>
                  <a:lnTo>
                    <a:pt x="56" y="539"/>
                  </a:lnTo>
                  <a:lnTo>
                    <a:pt x="56" y="397"/>
                  </a:lnTo>
                  <a:lnTo>
                    <a:pt x="85" y="369"/>
                  </a:lnTo>
                  <a:lnTo>
                    <a:pt x="85" y="312"/>
                  </a:lnTo>
                  <a:lnTo>
                    <a:pt x="0" y="284"/>
                  </a:lnTo>
                  <a:lnTo>
                    <a:pt x="28" y="170"/>
                  </a:lnTo>
                  <a:lnTo>
                    <a:pt x="85" y="29"/>
                  </a:lnTo>
                  <a:lnTo>
                    <a:pt x="141" y="85"/>
                  </a:lnTo>
                  <a:lnTo>
                    <a:pt x="198" y="85"/>
                  </a:lnTo>
                  <a:lnTo>
                    <a:pt x="255" y="170"/>
                  </a:lnTo>
                  <a:lnTo>
                    <a:pt x="311" y="170"/>
                  </a:lnTo>
                  <a:lnTo>
                    <a:pt x="368" y="114"/>
                  </a:lnTo>
                  <a:lnTo>
                    <a:pt x="368" y="85"/>
                  </a:lnTo>
                  <a:lnTo>
                    <a:pt x="425" y="29"/>
                  </a:lnTo>
                  <a:lnTo>
                    <a:pt x="481" y="57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7" name="Freeform 47"/>
            <p:cNvSpPr>
              <a:spLocks/>
            </p:cNvSpPr>
            <p:nvPr/>
          </p:nvSpPr>
          <p:spPr bwMode="auto">
            <a:xfrm>
              <a:off x="9326563" y="4079875"/>
              <a:ext cx="900113" cy="585788"/>
            </a:xfrm>
            <a:custGeom>
              <a:avLst/>
              <a:gdLst>
                <a:gd name="T0" fmla="*/ 28 w 567"/>
                <a:gd name="T1" fmla="*/ 114 h 369"/>
                <a:gd name="T2" fmla="*/ 85 w 567"/>
                <a:gd name="T3" fmla="*/ 114 h 369"/>
                <a:gd name="T4" fmla="*/ 141 w 567"/>
                <a:gd name="T5" fmla="*/ 29 h 369"/>
                <a:gd name="T6" fmla="*/ 283 w 567"/>
                <a:gd name="T7" fmla="*/ 57 h 369"/>
                <a:gd name="T8" fmla="*/ 312 w 567"/>
                <a:gd name="T9" fmla="*/ 0 h 369"/>
                <a:gd name="T10" fmla="*/ 425 w 567"/>
                <a:gd name="T11" fmla="*/ 29 h 369"/>
                <a:gd name="T12" fmla="*/ 453 w 567"/>
                <a:gd name="T13" fmla="*/ 85 h 369"/>
                <a:gd name="T14" fmla="*/ 510 w 567"/>
                <a:gd name="T15" fmla="*/ 57 h 369"/>
                <a:gd name="T16" fmla="*/ 567 w 567"/>
                <a:gd name="T17" fmla="*/ 114 h 369"/>
                <a:gd name="T18" fmla="*/ 453 w 567"/>
                <a:gd name="T19" fmla="*/ 199 h 369"/>
                <a:gd name="T20" fmla="*/ 312 w 567"/>
                <a:gd name="T21" fmla="*/ 227 h 369"/>
                <a:gd name="T22" fmla="*/ 283 w 567"/>
                <a:gd name="T23" fmla="*/ 369 h 369"/>
                <a:gd name="T24" fmla="*/ 227 w 567"/>
                <a:gd name="T25" fmla="*/ 341 h 369"/>
                <a:gd name="T26" fmla="*/ 198 w 567"/>
                <a:gd name="T27" fmla="*/ 284 h 369"/>
                <a:gd name="T28" fmla="*/ 141 w 567"/>
                <a:gd name="T29" fmla="*/ 369 h 369"/>
                <a:gd name="T30" fmla="*/ 56 w 567"/>
                <a:gd name="T31" fmla="*/ 312 h 369"/>
                <a:gd name="T32" fmla="*/ 56 w 567"/>
                <a:gd name="T33" fmla="*/ 227 h 369"/>
                <a:gd name="T34" fmla="*/ 0 w 567"/>
                <a:gd name="T35" fmla="*/ 227 h 369"/>
                <a:gd name="T36" fmla="*/ 0 w 567"/>
                <a:gd name="T37" fmla="*/ 199 h 369"/>
                <a:gd name="T38" fmla="*/ 28 w 567"/>
                <a:gd name="T39" fmla="*/ 171 h 369"/>
                <a:gd name="T40" fmla="*/ 28 w 567"/>
                <a:gd name="T41" fmla="*/ 114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" h="369">
                  <a:moveTo>
                    <a:pt x="28" y="114"/>
                  </a:moveTo>
                  <a:lnTo>
                    <a:pt x="85" y="114"/>
                  </a:lnTo>
                  <a:lnTo>
                    <a:pt x="141" y="29"/>
                  </a:lnTo>
                  <a:lnTo>
                    <a:pt x="283" y="57"/>
                  </a:lnTo>
                  <a:lnTo>
                    <a:pt x="312" y="0"/>
                  </a:lnTo>
                  <a:lnTo>
                    <a:pt x="425" y="29"/>
                  </a:lnTo>
                  <a:lnTo>
                    <a:pt x="453" y="85"/>
                  </a:lnTo>
                  <a:lnTo>
                    <a:pt x="510" y="57"/>
                  </a:lnTo>
                  <a:lnTo>
                    <a:pt x="567" y="114"/>
                  </a:lnTo>
                  <a:lnTo>
                    <a:pt x="453" y="199"/>
                  </a:lnTo>
                  <a:lnTo>
                    <a:pt x="312" y="227"/>
                  </a:lnTo>
                  <a:lnTo>
                    <a:pt x="283" y="369"/>
                  </a:lnTo>
                  <a:lnTo>
                    <a:pt x="227" y="341"/>
                  </a:lnTo>
                  <a:lnTo>
                    <a:pt x="198" y="284"/>
                  </a:lnTo>
                  <a:lnTo>
                    <a:pt x="141" y="369"/>
                  </a:lnTo>
                  <a:lnTo>
                    <a:pt x="56" y="312"/>
                  </a:lnTo>
                  <a:lnTo>
                    <a:pt x="56" y="227"/>
                  </a:lnTo>
                  <a:lnTo>
                    <a:pt x="0" y="227"/>
                  </a:lnTo>
                  <a:lnTo>
                    <a:pt x="0" y="199"/>
                  </a:lnTo>
                  <a:lnTo>
                    <a:pt x="28" y="171"/>
                  </a:lnTo>
                  <a:lnTo>
                    <a:pt x="28" y="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8" name="Freeform 48"/>
            <p:cNvSpPr>
              <a:spLocks/>
            </p:cNvSpPr>
            <p:nvPr/>
          </p:nvSpPr>
          <p:spPr bwMode="auto">
            <a:xfrm>
              <a:off x="8066088" y="3944938"/>
              <a:ext cx="1304925" cy="1530350"/>
            </a:xfrm>
            <a:custGeom>
              <a:avLst/>
              <a:gdLst>
                <a:gd name="T0" fmla="*/ 0 w 822"/>
                <a:gd name="T1" fmla="*/ 652 h 964"/>
                <a:gd name="T2" fmla="*/ 85 w 822"/>
                <a:gd name="T3" fmla="*/ 681 h 964"/>
                <a:gd name="T4" fmla="*/ 113 w 822"/>
                <a:gd name="T5" fmla="*/ 596 h 964"/>
                <a:gd name="T6" fmla="*/ 170 w 822"/>
                <a:gd name="T7" fmla="*/ 624 h 964"/>
                <a:gd name="T8" fmla="*/ 255 w 822"/>
                <a:gd name="T9" fmla="*/ 511 h 964"/>
                <a:gd name="T10" fmla="*/ 312 w 822"/>
                <a:gd name="T11" fmla="*/ 511 h 964"/>
                <a:gd name="T12" fmla="*/ 340 w 822"/>
                <a:gd name="T13" fmla="*/ 397 h 964"/>
                <a:gd name="T14" fmla="*/ 397 w 822"/>
                <a:gd name="T15" fmla="*/ 284 h 964"/>
                <a:gd name="T16" fmla="*/ 397 w 822"/>
                <a:gd name="T17" fmla="*/ 199 h 964"/>
                <a:gd name="T18" fmla="*/ 368 w 822"/>
                <a:gd name="T19" fmla="*/ 170 h 964"/>
                <a:gd name="T20" fmla="*/ 425 w 822"/>
                <a:gd name="T21" fmla="*/ 114 h 964"/>
                <a:gd name="T22" fmla="*/ 397 w 822"/>
                <a:gd name="T23" fmla="*/ 0 h 964"/>
                <a:gd name="T24" fmla="*/ 510 w 822"/>
                <a:gd name="T25" fmla="*/ 85 h 964"/>
                <a:gd name="T26" fmla="*/ 567 w 822"/>
                <a:gd name="T27" fmla="*/ 57 h 964"/>
                <a:gd name="T28" fmla="*/ 652 w 822"/>
                <a:gd name="T29" fmla="*/ 114 h 964"/>
                <a:gd name="T30" fmla="*/ 709 w 822"/>
                <a:gd name="T31" fmla="*/ 199 h 964"/>
                <a:gd name="T32" fmla="*/ 765 w 822"/>
                <a:gd name="T33" fmla="*/ 170 h 964"/>
                <a:gd name="T34" fmla="*/ 822 w 822"/>
                <a:gd name="T35" fmla="*/ 199 h 964"/>
                <a:gd name="T36" fmla="*/ 822 w 822"/>
                <a:gd name="T37" fmla="*/ 256 h 964"/>
                <a:gd name="T38" fmla="*/ 794 w 822"/>
                <a:gd name="T39" fmla="*/ 284 h 964"/>
                <a:gd name="T40" fmla="*/ 794 w 822"/>
                <a:gd name="T41" fmla="*/ 312 h 964"/>
                <a:gd name="T42" fmla="*/ 737 w 822"/>
                <a:gd name="T43" fmla="*/ 369 h 964"/>
                <a:gd name="T44" fmla="*/ 680 w 822"/>
                <a:gd name="T45" fmla="*/ 341 h 964"/>
                <a:gd name="T46" fmla="*/ 680 w 822"/>
                <a:gd name="T47" fmla="*/ 397 h 964"/>
                <a:gd name="T48" fmla="*/ 624 w 822"/>
                <a:gd name="T49" fmla="*/ 426 h 964"/>
                <a:gd name="T50" fmla="*/ 680 w 822"/>
                <a:gd name="T51" fmla="*/ 596 h 964"/>
                <a:gd name="T52" fmla="*/ 652 w 822"/>
                <a:gd name="T53" fmla="*/ 624 h 964"/>
                <a:gd name="T54" fmla="*/ 624 w 822"/>
                <a:gd name="T55" fmla="*/ 709 h 964"/>
                <a:gd name="T56" fmla="*/ 567 w 822"/>
                <a:gd name="T57" fmla="*/ 766 h 964"/>
                <a:gd name="T58" fmla="*/ 454 w 822"/>
                <a:gd name="T59" fmla="*/ 709 h 964"/>
                <a:gd name="T60" fmla="*/ 425 w 822"/>
                <a:gd name="T61" fmla="*/ 794 h 964"/>
                <a:gd name="T62" fmla="*/ 312 w 822"/>
                <a:gd name="T63" fmla="*/ 737 h 964"/>
                <a:gd name="T64" fmla="*/ 340 w 822"/>
                <a:gd name="T65" fmla="*/ 822 h 964"/>
                <a:gd name="T66" fmla="*/ 312 w 822"/>
                <a:gd name="T67" fmla="*/ 851 h 964"/>
                <a:gd name="T68" fmla="*/ 340 w 822"/>
                <a:gd name="T69" fmla="*/ 879 h 964"/>
                <a:gd name="T70" fmla="*/ 312 w 822"/>
                <a:gd name="T71" fmla="*/ 936 h 964"/>
                <a:gd name="T72" fmla="*/ 198 w 822"/>
                <a:gd name="T73" fmla="*/ 879 h 964"/>
                <a:gd name="T74" fmla="*/ 113 w 822"/>
                <a:gd name="T75" fmla="*/ 964 h 964"/>
                <a:gd name="T76" fmla="*/ 28 w 822"/>
                <a:gd name="T77" fmla="*/ 964 h 964"/>
                <a:gd name="T78" fmla="*/ 57 w 822"/>
                <a:gd name="T79" fmla="*/ 851 h 964"/>
                <a:gd name="T80" fmla="*/ 113 w 822"/>
                <a:gd name="T81" fmla="*/ 766 h 964"/>
                <a:gd name="T82" fmla="*/ 28 w 822"/>
                <a:gd name="T83" fmla="*/ 737 h 964"/>
                <a:gd name="T84" fmla="*/ 0 w 822"/>
                <a:gd name="T85" fmla="*/ 652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2" h="964">
                  <a:moveTo>
                    <a:pt x="0" y="652"/>
                  </a:moveTo>
                  <a:lnTo>
                    <a:pt x="85" y="681"/>
                  </a:lnTo>
                  <a:lnTo>
                    <a:pt x="113" y="596"/>
                  </a:lnTo>
                  <a:lnTo>
                    <a:pt x="170" y="624"/>
                  </a:lnTo>
                  <a:lnTo>
                    <a:pt x="255" y="511"/>
                  </a:lnTo>
                  <a:lnTo>
                    <a:pt x="312" y="511"/>
                  </a:lnTo>
                  <a:lnTo>
                    <a:pt x="340" y="397"/>
                  </a:lnTo>
                  <a:lnTo>
                    <a:pt x="397" y="284"/>
                  </a:lnTo>
                  <a:lnTo>
                    <a:pt x="397" y="199"/>
                  </a:lnTo>
                  <a:lnTo>
                    <a:pt x="368" y="170"/>
                  </a:lnTo>
                  <a:lnTo>
                    <a:pt x="425" y="114"/>
                  </a:lnTo>
                  <a:lnTo>
                    <a:pt x="397" y="0"/>
                  </a:lnTo>
                  <a:lnTo>
                    <a:pt x="510" y="85"/>
                  </a:lnTo>
                  <a:lnTo>
                    <a:pt x="567" y="57"/>
                  </a:lnTo>
                  <a:lnTo>
                    <a:pt x="652" y="114"/>
                  </a:lnTo>
                  <a:lnTo>
                    <a:pt x="709" y="199"/>
                  </a:lnTo>
                  <a:lnTo>
                    <a:pt x="765" y="170"/>
                  </a:lnTo>
                  <a:lnTo>
                    <a:pt x="822" y="199"/>
                  </a:lnTo>
                  <a:lnTo>
                    <a:pt x="822" y="256"/>
                  </a:lnTo>
                  <a:lnTo>
                    <a:pt x="794" y="284"/>
                  </a:lnTo>
                  <a:lnTo>
                    <a:pt x="794" y="312"/>
                  </a:lnTo>
                  <a:lnTo>
                    <a:pt x="737" y="369"/>
                  </a:lnTo>
                  <a:lnTo>
                    <a:pt x="680" y="341"/>
                  </a:lnTo>
                  <a:lnTo>
                    <a:pt x="680" y="397"/>
                  </a:lnTo>
                  <a:lnTo>
                    <a:pt x="624" y="426"/>
                  </a:lnTo>
                  <a:lnTo>
                    <a:pt x="680" y="596"/>
                  </a:lnTo>
                  <a:lnTo>
                    <a:pt x="652" y="624"/>
                  </a:lnTo>
                  <a:lnTo>
                    <a:pt x="624" y="709"/>
                  </a:lnTo>
                  <a:lnTo>
                    <a:pt x="567" y="766"/>
                  </a:lnTo>
                  <a:lnTo>
                    <a:pt x="454" y="709"/>
                  </a:lnTo>
                  <a:lnTo>
                    <a:pt x="425" y="794"/>
                  </a:lnTo>
                  <a:lnTo>
                    <a:pt x="312" y="737"/>
                  </a:lnTo>
                  <a:lnTo>
                    <a:pt x="340" y="822"/>
                  </a:lnTo>
                  <a:lnTo>
                    <a:pt x="312" y="851"/>
                  </a:lnTo>
                  <a:lnTo>
                    <a:pt x="340" y="879"/>
                  </a:lnTo>
                  <a:lnTo>
                    <a:pt x="312" y="936"/>
                  </a:lnTo>
                  <a:lnTo>
                    <a:pt x="198" y="879"/>
                  </a:lnTo>
                  <a:lnTo>
                    <a:pt x="113" y="964"/>
                  </a:lnTo>
                  <a:lnTo>
                    <a:pt x="28" y="964"/>
                  </a:lnTo>
                  <a:lnTo>
                    <a:pt x="57" y="851"/>
                  </a:lnTo>
                  <a:lnTo>
                    <a:pt x="113" y="766"/>
                  </a:lnTo>
                  <a:lnTo>
                    <a:pt x="28" y="737"/>
                  </a:lnTo>
                  <a:lnTo>
                    <a:pt x="0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29" name="Freeform 49"/>
            <p:cNvSpPr>
              <a:spLocks/>
            </p:cNvSpPr>
            <p:nvPr/>
          </p:nvSpPr>
          <p:spPr bwMode="auto">
            <a:xfrm>
              <a:off x="9056688" y="4440238"/>
              <a:ext cx="765175" cy="1035050"/>
            </a:xfrm>
            <a:custGeom>
              <a:avLst/>
              <a:gdLst>
                <a:gd name="T0" fmla="*/ 56 w 482"/>
                <a:gd name="T1" fmla="*/ 29 h 652"/>
                <a:gd name="T2" fmla="*/ 56 w 482"/>
                <a:gd name="T3" fmla="*/ 85 h 652"/>
                <a:gd name="T4" fmla="*/ 0 w 482"/>
                <a:gd name="T5" fmla="*/ 114 h 652"/>
                <a:gd name="T6" fmla="*/ 56 w 482"/>
                <a:gd name="T7" fmla="*/ 284 h 652"/>
                <a:gd name="T8" fmla="*/ 28 w 482"/>
                <a:gd name="T9" fmla="*/ 312 h 652"/>
                <a:gd name="T10" fmla="*/ 0 w 482"/>
                <a:gd name="T11" fmla="*/ 397 h 652"/>
                <a:gd name="T12" fmla="*/ 85 w 482"/>
                <a:gd name="T13" fmla="*/ 482 h 652"/>
                <a:gd name="T14" fmla="*/ 56 w 482"/>
                <a:gd name="T15" fmla="*/ 539 h 652"/>
                <a:gd name="T16" fmla="*/ 141 w 482"/>
                <a:gd name="T17" fmla="*/ 539 h 652"/>
                <a:gd name="T18" fmla="*/ 170 w 482"/>
                <a:gd name="T19" fmla="*/ 596 h 652"/>
                <a:gd name="T20" fmla="*/ 226 w 482"/>
                <a:gd name="T21" fmla="*/ 567 h 652"/>
                <a:gd name="T22" fmla="*/ 340 w 482"/>
                <a:gd name="T23" fmla="*/ 652 h 652"/>
                <a:gd name="T24" fmla="*/ 397 w 482"/>
                <a:gd name="T25" fmla="*/ 567 h 652"/>
                <a:gd name="T26" fmla="*/ 311 w 482"/>
                <a:gd name="T27" fmla="*/ 482 h 652"/>
                <a:gd name="T28" fmla="*/ 340 w 482"/>
                <a:gd name="T29" fmla="*/ 454 h 652"/>
                <a:gd name="T30" fmla="*/ 311 w 482"/>
                <a:gd name="T31" fmla="*/ 369 h 652"/>
                <a:gd name="T32" fmla="*/ 397 w 482"/>
                <a:gd name="T33" fmla="*/ 397 h 652"/>
                <a:gd name="T34" fmla="*/ 425 w 482"/>
                <a:gd name="T35" fmla="*/ 369 h 652"/>
                <a:gd name="T36" fmla="*/ 482 w 482"/>
                <a:gd name="T37" fmla="*/ 397 h 652"/>
                <a:gd name="T38" fmla="*/ 453 w 482"/>
                <a:gd name="T39" fmla="*/ 284 h 652"/>
                <a:gd name="T40" fmla="*/ 397 w 482"/>
                <a:gd name="T41" fmla="*/ 227 h 652"/>
                <a:gd name="T42" fmla="*/ 425 w 482"/>
                <a:gd name="T43" fmla="*/ 199 h 652"/>
                <a:gd name="T44" fmla="*/ 482 w 482"/>
                <a:gd name="T45" fmla="*/ 227 h 652"/>
                <a:gd name="T46" fmla="*/ 482 w 482"/>
                <a:gd name="T47" fmla="*/ 170 h 652"/>
                <a:gd name="T48" fmla="*/ 453 w 482"/>
                <a:gd name="T49" fmla="*/ 142 h 652"/>
                <a:gd name="T50" fmla="*/ 397 w 482"/>
                <a:gd name="T51" fmla="*/ 114 h 652"/>
                <a:gd name="T52" fmla="*/ 368 w 482"/>
                <a:gd name="T53" fmla="*/ 57 h 652"/>
                <a:gd name="T54" fmla="*/ 311 w 482"/>
                <a:gd name="T55" fmla="*/ 142 h 652"/>
                <a:gd name="T56" fmla="*/ 226 w 482"/>
                <a:gd name="T57" fmla="*/ 85 h 652"/>
                <a:gd name="T58" fmla="*/ 226 w 482"/>
                <a:gd name="T59" fmla="*/ 0 h 652"/>
                <a:gd name="T60" fmla="*/ 170 w 482"/>
                <a:gd name="T61" fmla="*/ 0 h 652"/>
                <a:gd name="T62" fmla="*/ 113 w 482"/>
                <a:gd name="T63" fmla="*/ 57 h 652"/>
                <a:gd name="T64" fmla="*/ 56 w 482"/>
                <a:gd name="T65" fmla="*/ 29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2" h="652">
                  <a:moveTo>
                    <a:pt x="56" y="29"/>
                  </a:moveTo>
                  <a:lnTo>
                    <a:pt x="56" y="85"/>
                  </a:lnTo>
                  <a:lnTo>
                    <a:pt x="0" y="114"/>
                  </a:lnTo>
                  <a:lnTo>
                    <a:pt x="56" y="284"/>
                  </a:lnTo>
                  <a:lnTo>
                    <a:pt x="28" y="312"/>
                  </a:lnTo>
                  <a:lnTo>
                    <a:pt x="0" y="397"/>
                  </a:lnTo>
                  <a:lnTo>
                    <a:pt x="85" y="482"/>
                  </a:lnTo>
                  <a:lnTo>
                    <a:pt x="56" y="539"/>
                  </a:lnTo>
                  <a:lnTo>
                    <a:pt x="141" y="539"/>
                  </a:lnTo>
                  <a:lnTo>
                    <a:pt x="170" y="596"/>
                  </a:lnTo>
                  <a:lnTo>
                    <a:pt x="226" y="567"/>
                  </a:lnTo>
                  <a:lnTo>
                    <a:pt x="340" y="652"/>
                  </a:lnTo>
                  <a:lnTo>
                    <a:pt x="397" y="567"/>
                  </a:lnTo>
                  <a:lnTo>
                    <a:pt x="311" y="482"/>
                  </a:lnTo>
                  <a:lnTo>
                    <a:pt x="340" y="454"/>
                  </a:lnTo>
                  <a:lnTo>
                    <a:pt x="311" y="369"/>
                  </a:lnTo>
                  <a:lnTo>
                    <a:pt x="397" y="397"/>
                  </a:lnTo>
                  <a:lnTo>
                    <a:pt x="425" y="369"/>
                  </a:lnTo>
                  <a:lnTo>
                    <a:pt x="482" y="397"/>
                  </a:lnTo>
                  <a:lnTo>
                    <a:pt x="453" y="284"/>
                  </a:lnTo>
                  <a:lnTo>
                    <a:pt x="397" y="227"/>
                  </a:lnTo>
                  <a:lnTo>
                    <a:pt x="425" y="199"/>
                  </a:lnTo>
                  <a:lnTo>
                    <a:pt x="482" y="227"/>
                  </a:lnTo>
                  <a:lnTo>
                    <a:pt x="482" y="170"/>
                  </a:lnTo>
                  <a:lnTo>
                    <a:pt x="453" y="142"/>
                  </a:lnTo>
                  <a:lnTo>
                    <a:pt x="397" y="114"/>
                  </a:lnTo>
                  <a:lnTo>
                    <a:pt x="368" y="57"/>
                  </a:lnTo>
                  <a:lnTo>
                    <a:pt x="311" y="142"/>
                  </a:lnTo>
                  <a:lnTo>
                    <a:pt x="226" y="85"/>
                  </a:lnTo>
                  <a:lnTo>
                    <a:pt x="226" y="0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56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0" name="Freeform 50"/>
            <p:cNvSpPr>
              <a:spLocks/>
            </p:cNvSpPr>
            <p:nvPr/>
          </p:nvSpPr>
          <p:spPr bwMode="auto">
            <a:xfrm>
              <a:off x="8561388" y="5070475"/>
              <a:ext cx="1035050" cy="809625"/>
            </a:xfrm>
            <a:custGeom>
              <a:avLst/>
              <a:gdLst>
                <a:gd name="T0" fmla="*/ 0 w 652"/>
                <a:gd name="T1" fmla="*/ 227 h 510"/>
                <a:gd name="T2" fmla="*/ 28 w 652"/>
                <a:gd name="T3" fmla="*/ 170 h 510"/>
                <a:gd name="T4" fmla="*/ 0 w 652"/>
                <a:gd name="T5" fmla="*/ 142 h 510"/>
                <a:gd name="T6" fmla="*/ 28 w 652"/>
                <a:gd name="T7" fmla="*/ 113 h 510"/>
                <a:gd name="T8" fmla="*/ 0 w 652"/>
                <a:gd name="T9" fmla="*/ 28 h 510"/>
                <a:gd name="T10" fmla="*/ 113 w 652"/>
                <a:gd name="T11" fmla="*/ 85 h 510"/>
                <a:gd name="T12" fmla="*/ 142 w 652"/>
                <a:gd name="T13" fmla="*/ 0 h 510"/>
                <a:gd name="T14" fmla="*/ 255 w 652"/>
                <a:gd name="T15" fmla="*/ 57 h 510"/>
                <a:gd name="T16" fmla="*/ 312 w 652"/>
                <a:gd name="T17" fmla="*/ 0 h 510"/>
                <a:gd name="T18" fmla="*/ 397 w 652"/>
                <a:gd name="T19" fmla="*/ 85 h 510"/>
                <a:gd name="T20" fmla="*/ 368 w 652"/>
                <a:gd name="T21" fmla="*/ 142 h 510"/>
                <a:gd name="T22" fmla="*/ 453 w 652"/>
                <a:gd name="T23" fmla="*/ 142 h 510"/>
                <a:gd name="T24" fmla="*/ 482 w 652"/>
                <a:gd name="T25" fmla="*/ 199 h 510"/>
                <a:gd name="T26" fmla="*/ 538 w 652"/>
                <a:gd name="T27" fmla="*/ 170 h 510"/>
                <a:gd name="T28" fmla="*/ 652 w 652"/>
                <a:gd name="T29" fmla="*/ 255 h 510"/>
                <a:gd name="T30" fmla="*/ 652 w 652"/>
                <a:gd name="T31" fmla="*/ 340 h 510"/>
                <a:gd name="T32" fmla="*/ 595 w 652"/>
                <a:gd name="T33" fmla="*/ 510 h 510"/>
                <a:gd name="T34" fmla="*/ 567 w 652"/>
                <a:gd name="T35" fmla="*/ 510 h 510"/>
                <a:gd name="T36" fmla="*/ 538 w 652"/>
                <a:gd name="T37" fmla="*/ 482 h 510"/>
                <a:gd name="T38" fmla="*/ 482 w 652"/>
                <a:gd name="T39" fmla="*/ 510 h 510"/>
                <a:gd name="T40" fmla="*/ 482 w 652"/>
                <a:gd name="T41" fmla="*/ 454 h 510"/>
                <a:gd name="T42" fmla="*/ 453 w 652"/>
                <a:gd name="T43" fmla="*/ 397 h 510"/>
                <a:gd name="T44" fmla="*/ 397 w 652"/>
                <a:gd name="T45" fmla="*/ 397 h 510"/>
                <a:gd name="T46" fmla="*/ 340 w 652"/>
                <a:gd name="T47" fmla="*/ 369 h 510"/>
                <a:gd name="T48" fmla="*/ 312 w 652"/>
                <a:gd name="T49" fmla="*/ 312 h 510"/>
                <a:gd name="T50" fmla="*/ 255 w 652"/>
                <a:gd name="T51" fmla="*/ 312 h 510"/>
                <a:gd name="T52" fmla="*/ 255 w 652"/>
                <a:gd name="T53" fmla="*/ 284 h 510"/>
                <a:gd name="T54" fmla="*/ 255 w 652"/>
                <a:gd name="T55" fmla="*/ 227 h 510"/>
                <a:gd name="T56" fmla="*/ 227 w 652"/>
                <a:gd name="T57" fmla="*/ 199 h 510"/>
                <a:gd name="T58" fmla="*/ 198 w 652"/>
                <a:gd name="T59" fmla="*/ 284 h 510"/>
                <a:gd name="T60" fmla="*/ 142 w 652"/>
                <a:gd name="T61" fmla="*/ 284 h 510"/>
                <a:gd name="T62" fmla="*/ 113 w 652"/>
                <a:gd name="T63" fmla="*/ 255 h 510"/>
                <a:gd name="T64" fmla="*/ 56 w 652"/>
                <a:gd name="T65" fmla="*/ 255 h 510"/>
                <a:gd name="T66" fmla="*/ 0 w 652"/>
                <a:gd name="T67" fmla="*/ 2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2" h="510">
                  <a:moveTo>
                    <a:pt x="0" y="227"/>
                  </a:moveTo>
                  <a:lnTo>
                    <a:pt x="28" y="170"/>
                  </a:lnTo>
                  <a:lnTo>
                    <a:pt x="0" y="142"/>
                  </a:lnTo>
                  <a:lnTo>
                    <a:pt x="28" y="113"/>
                  </a:lnTo>
                  <a:lnTo>
                    <a:pt x="0" y="28"/>
                  </a:lnTo>
                  <a:lnTo>
                    <a:pt x="113" y="85"/>
                  </a:lnTo>
                  <a:lnTo>
                    <a:pt x="142" y="0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97" y="85"/>
                  </a:lnTo>
                  <a:lnTo>
                    <a:pt x="368" y="142"/>
                  </a:lnTo>
                  <a:lnTo>
                    <a:pt x="453" y="142"/>
                  </a:lnTo>
                  <a:lnTo>
                    <a:pt x="482" y="199"/>
                  </a:lnTo>
                  <a:lnTo>
                    <a:pt x="538" y="170"/>
                  </a:lnTo>
                  <a:lnTo>
                    <a:pt x="652" y="255"/>
                  </a:lnTo>
                  <a:lnTo>
                    <a:pt x="652" y="340"/>
                  </a:lnTo>
                  <a:lnTo>
                    <a:pt x="595" y="510"/>
                  </a:lnTo>
                  <a:lnTo>
                    <a:pt x="567" y="510"/>
                  </a:lnTo>
                  <a:lnTo>
                    <a:pt x="538" y="482"/>
                  </a:lnTo>
                  <a:lnTo>
                    <a:pt x="482" y="510"/>
                  </a:lnTo>
                  <a:lnTo>
                    <a:pt x="482" y="454"/>
                  </a:lnTo>
                  <a:lnTo>
                    <a:pt x="453" y="397"/>
                  </a:lnTo>
                  <a:lnTo>
                    <a:pt x="397" y="397"/>
                  </a:lnTo>
                  <a:lnTo>
                    <a:pt x="340" y="369"/>
                  </a:lnTo>
                  <a:lnTo>
                    <a:pt x="312" y="312"/>
                  </a:lnTo>
                  <a:lnTo>
                    <a:pt x="255" y="312"/>
                  </a:lnTo>
                  <a:lnTo>
                    <a:pt x="255" y="284"/>
                  </a:lnTo>
                  <a:lnTo>
                    <a:pt x="255" y="227"/>
                  </a:lnTo>
                  <a:lnTo>
                    <a:pt x="227" y="199"/>
                  </a:lnTo>
                  <a:lnTo>
                    <a:pt x="198" y="284"/>
                  </a:lnTo>
                  <a:lnTo>
                    <a:pt x="142" y="284"/>
                  </a:lnTo>
                  <a:lnTo>
                    <a:pt x="113" y="255"/>
                  </a:lnTo>
                  <a:lnTo>
                    <a:pt x="56" y="255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10001250" y="3765550"/>
              <a:ext cx="990600" cy="1125538"/>
            </a:xfrm>
            <a:custGeom>
              <a:avLst/>
              <a:gdLst>
                <a:gd name="T0" fmla="*/ 28 w 624"/>
                <a:gd name="T1" fmla="*/ 397 h 709"/>
                <a:gd name="T2" fmla="*/ 85 w 624"/>
                <a:gd name="T3" fmla="*/ 454 h 709"/>
                <a:gd name="T4" fmla="*/ 142 w 624"/>
                <a:gd name="T5" fmla="*/ 454 h 709"/>
                <a:gd name="T6" fmla="*/ 170 w 624"/>
                <a:gd name="T7" fmla="*/ 539 h 709"/>
                <a:gd name="T8" fmla="*/ 255 w 624"/>
                <a:gd name="T9" fmla="*/ 510 h 709"/>
                <a:gd name="T10" fmla="*/ 340 w 624"/>
                <a:gd name="T11" fmla="*/ 567 h 709"/>
                <a:gd name="T12" fmla="*/ 369 w 624"/>
                <a:gd name="T13" fmla="*/ 539 h 709"/>
                <a:gd name="T14" fmla="*/ 425 w 624"/>
                <a:gd name="T15" fmla="*/ 567 h 709"/>
                <a:gd name="T16" fmla="*/ 397 w 624"/>
                <a:gd name="T17" fmla="*/ 595 h 709"/>
                <a:gd name="T18" fmla="*/ 454 w 624"/>
                <a:gd name="T19" fmla="*/ 624 h 709"/>
                <a:gd name="T20" fmla="*/ 510 w 624"/>
                <a:gd name="T21" fmla="*/ 595 h 709"/>
                <a:gd name="T22" fmla="*/ 539 w 624"/>
                <a:gd name="T23" fmla="*/ 624 h 709"/>
                <a:gd name="T24" fmla="*/ 510 w 624"/>
                <a:gd name="T25" fmla="*/ 680 h 709"/>
                <a:gd name="T26" fmla="*/ 539 w 624"/>
                <a:gd name="T27" fmla="*/ 709 h 709"/>
                <a:gd name="T28" fmla="*/ 595 w 624"/>
                <a:gd name="T29" fmla="*/ 652 h 709"/>
                <a:gd name="T30" fmla="*/ 624 w 624"/>
                <a:gd name="T31" fmla="*/ 539 h 709"/>
                <a:gd name="T32" fmla="*/ 567 w 624"/>
                <a:gd name="T33" fmla="*/ 510 h 709"/>
                <a:gd name="T34" fmla="*/ 539 w 624"/>
                <a:gd name="T35" fmla="*/ 539 h 709"/>
                <a:gd name="T36" fmla="*/ 482 w 624"/>
                <a:gd name="T37" fmla="*/ 510 h 709"/>
                <a:gd name="T38" fmla="*/ 510 w 624"/>
                <a:gd name="T39" fmla="*/ 482 h 709"/>
                <a:gd name="T40" fmla="*/ 482 w 624"/>
                <a:gd name="T41" fmla="*/ 454 h 709"/>
                <a:gd name="T42" fmla="*/ 482 w 624"/>
                <a:gd name="T43" fmla="*/ 425 h 709"/>
                <a:gd name="T44" fmla="*/ 454 w 624"/>
                <a:gd name="T45" fmla="*/ 397 h 709"/>
                <a:gd name="T46" fmla="*/ 510 w 624"/>
                <a:gd name="T47" fmla="*/ 425 h 709"/>
                <a:gd name="T48" fmla="*/ 510 w 624"/>
                <a:gd name="T49" fmla="*/ 397 h 709"/>
                <a:gd name="T50" fmla="*/ 482 w 624"/>
                <a:gd name="T51" fmla="*/ 369 h 709"/>
                <a:gd name="T52" fmla="*/ 539 w 624"/>
                <a:gd name="T53" fmla="*/ 369 h 709"/>
                <a:gd name="T54" fmla="*/ 595 w 624"/>
                <a:gd name="T55" fmla="*/ 227 h 709"/>
                <a:gd name="T56" fmla="*/ 539 w 624"/>
                <a:gd name="T57" fmla="*/ 198 h 709"/>
                <a:gd name="T58" fmla="*/ 482 w 624"/>
                <a:gd name="T59" fmla="*/ 283 h 709"/>
                <a:gd name="T60" fmla="*/ 454 w 624"/>
                <a:gd name="T61" fmla="*/ 283 h 709"/>
                <a:gd name="T62" fmla="*/ 510 w 624"/>
                <a:gd name="T63" fmla="*/ 198 h 709"/>
                <a:gd name="T64" fmla="*/ 454 w 624"/>
                <a:gd name="T65" fmla="*/ 170 h 709"/>
                <a:gd name="T66" fmla="*/ 397 w 624"/>
                <a:gd name="T67" fmla="*/ 255 h 709"/>
                <a:gd name="T68" fmla="*/ 369 w 624"/>
                <a:gd name="T69" fmla="*/ 227 h 709"/>
                <a:gd name="T70" fmla="*/ 454 w 624"/>
                <a:gd name="T71" fmla="*/ 113 h 709"/>
                <a:gd name="T72" fmla="*/ 397 w 624"/>
                <a:gd name="T73" fmla="*/ 85 h 709"/>
                <a:gd name="T74" fmla="*/ 312 w 624"/>
                <a:gd name="T75" fmla="*/ 198 h 709"/>
                <a:gd name="T76" fmla="*/ 283 w 624"/>
                <a:gd name="T77" fmla="*/ 198 h 709"/>
                <a:gd name="T78" fmla="*/ 340 w 624"/>
                <a:gd name="T79" fmla="*/ 113 h 709"/>
                <a:gd name="T80" fmla="*/ 312 w 624"/>
                <a:gd name="T81" fmla="*/ 85 h 709"/>
                <a:gd name="T82" fmla="*/ 255 w 624"/>
                <a:gd name="T83" fmla="*/ 170 h 709"/>
                <a:gd name="T84" fmla="*/ 198 w 624"/>
                <a:gd name="T85" fmla="*/ 113 h 709"/>
                <a:gd name="T86" fmla="*/ 227 w 624"/>
                <a:gd name="T87" fmla="*/ 85 h 709"/>
                <a:gd name="T88" fmla="*/ 198 w 624"/>
                <a:gd name="T89" fmla="*/ 85 h 709"/>
                <a:gd name="T90" fmla="*/ 227 w 624"/>
                <a:gd name="T91" fmla="*/ 28 h 709"/>
                <a:gd name="T92" fmla="*/ 170 w 624"/>
                <a:gd name="T93" fmla="*/ 57 h 709"/>
                <a:gd name="T94" fmla="*/ 170 w 624"/>
                <a:gd name="T95" fmla="*/ 28 h 709"/>
                <a:gd name="T96" fmla="*/ 142 w 624"/>
                <a:gd name="T97" fmla="*/ 57 h 709"/>
                <a:gd name="T98" fmla="*/ 142 w 624"/>
                <a:gd name="T99" fmla="*/ 0 h 709"/>
                <a:gd name="T100" fmla="*/ 28 w 624"/>
                <a:gd name="T101" fmla="*/ 85 h 709"/>
                <a:gd name="T102" fmla="*/ 57 w 624"/>
                <a:gd name="T103" fmla="*/ 113 h 709"/>
                <a:gd name="T104" fmla="*/ 0 w 624"/>
                <a:gd name="T105" fmla="*/ 227 h 709"/>
                <a:gd name="T106" fmla="*/ 28 w 624"/>
                <a:gd name="T107" fmla="*/ 283 h 709"/>
                <a:gd name="T108" fmla="*/ 85 w 624"/>
                <a:gd name="T109" fmla="*/ 255 h 709"/>
                <a:gd name="T110" fmla="*/ 142 w 624"/>
                <a:gd name="T111" fmla="*/ 312 h 709"/>
                <a:gd name="T112" fmla="*/ 28 w 624"/>
                <a:gd name="T113" fmla="*/ 39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4" h="709">
                  <a:moveTo>
                    <a:pt x="28" y="397"/>
                  </a:moveTo>
                  <a:lnTo>
                    <a:pt x="85" y="454"/>
                  </a:lnTo>
                  <a:lnTo>
                    <a:pt x="142" y="454"/>
                  </a:lnTo>
                  <a:lnTo>
                    <a:pt x="170" y="539"/>
                  </a:lnTo>
                  <a:lnTo>
                    <a:pt x="255" y="510"/>
                  </a:lnTo>
                  <a:lnTo>
                    <a:pt x="340" y="567"/>
                  </a:lnTo>
                  <a:lnTo>
                    <a:pt x="369" y="539"/>
                  </a:lnTo>
                  <a:lnTo>
                    <a:pt x="425" y="567"/>
                  </a:lnTo>
                  <a:lnTo>
                    <a:pt x="397" y="595"/>
                  </a:lnTo>
                  <a:lnTo>
                    <a:pt x="454" y="624"/>
                  </a:lnTo>
                  <a:lnTo>
                    <a:pt x="510" y="595"/>
                  </a:lnTo>
                  <a:lnTo>
                    <a:pt x="539" y="624"/>
                  </a:lnTo>
                  <a:lnTo>
                    <a:pt x="510" y="680"/>
                  </a:lnTo>
                  <a:lnTo>
                    <a:pt x="539" y="709"/>
                  </a:lnTo>
                  <a:lnTo>
                    <a:pt x="595" y="652"/>
                  </a:lnTo>
                  <a:lnTo>
                    <a:pt x="624" y="539"/>
                  </a:lnTo>
                  <a:lnTo>
                    <a:pt x="567" y="510"/>
                  </a:lnTo>
                  <a:lnTo>
                    <a:pt x="539" y="539"/>
                  </a:lnTo>
                  <a:lnTo>
                    <a:pt x="482" y="510"/>
                  </a:lnTo>
                  <a:lnTo>
                    <a:pt x="510" y="482"/>
                  </a:lnTo>
                  <a:lnTo>
                    <a:pt x="482" y="454"/>
                  </a:lnTo>
                  <a:lnTo>
                    <a:pt x="482" y="425"/>
                  </a:lnTo>
                  <a:lnTo>
                    <a:pt x="454" y="397"/>
                  </a:lnTo>
                  <a:lnTo>
                    <a:pt x="510" y="425"/>
                  </a:lnTo>
                  <a:lnTo>
                    <a:pt x="510" y="397"/>
                  </a:lnTo>
                  <a:lnTo>
                    <a:pt x="482" y="369"/>
                  </a:lnTo>
                  <a:lnTo>
                    <a:pt x="539" y="369"/>
                  </a:lnTo>
                  <a:lnTo>
                    <a:pt x="595" y="227"/>
                  </a:lnTo>
                  <a:lnTo>
                    <a:pt x="539" y="198"/>
                  </a:lnTo>
                  <a:lnTo>
                    <a:pt x="482" y="283"/>
                  </a:lnTo>
                  <a:lnTo>
                    <a:pt x="454" y="283"/>
                  </a:lnTo>
                  <a:lnTo>
                    <a:pt x="510" y="198"/>
                  </a:lnTo>
                  <a:lnTo>
                    <a:pt x="454" y="170"/>
                  </a:lnTo>
                  <a:lnTo>
                    <a:pt x="397" y="255"/>
                  </a:lnTo>
                  <a:lnTo>
                    <a:pt x="369" y="227"/>
                  </a:lnTo>
                  <a:lnTo>
                    <a:pt x="454" y="113"/>
                  </a:lnTo>
                  <a:lnTo>
                    <a:pt x="397" y="85"/>
                  </a:lnTo>
                  <a:lnTo>
                    <a:pt x="312" y="198"/>
                  </a:lnTo>
                  <a:lnTo>
                    <a:pt x="283" y="198"/>
                  </a:lnTo>
                  <a:lnTo>
                    <a:pt x="340" y="113"/>
                  </a:lnTo>
                  <a:lnTo>
                    <a:pt x="312" y="85"/>
                  </a:lnTo>
                  <a:lnTo>
                    <a:pt x="255" y="170"/>
                  </a:lnTo>
                  <a:lnTo>
                    <a:pt x="198" y="113"/>
                  </a:lnTo>
                  <a:lnTo>
                    <a:pt x="227" y="85"/>
                  </a:lnTo>
                  <a:lnTo>
                    <a:pt x="198" y="85"/>
                  </a:lnTo>
                  <a:lnTo>
                    <a:pt x="227" y="28"/>
                  </a:lnTo>
                  <a:lnTo>
                    <a:pt x="170" y="57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142" y="0"/>
                  </a:lnTo>
                  <a:lnTo>
                    <a:pt x="28" y="85"/>
                  </a:lnTo>
                  <a:lnTo>
                    <a:pt x="57" y="113"/>
                  </a:lnTo>
                  <a:lnTo>
                    <a:pt x="0" y="227"/>
                  </a:lnTo>
                  <a:lnTo>
                    <a:pt x="28" y="283"/>
                  </a:lnTo>
                  <a:lnTo>
                    <a:pt x="85" y="255"/>
                  </a:lnTo>
                  <a:lnTo>
                    <a:pt x="142" y="312"/>
                  </a:lnTo>
                  <a:lnTo>
                    <a:pt x="28" y="3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9550400" y="4395788"/>
              <a:ext cx="765175" cy="1214438"/>
            </a:xfrm>
            <a:custGeom>
              <a:avLst/>
              <a:gdLst>
                <a:gd name="T0" fmla="*/ 29 w 482"/>
                <a:gd name="T1" fmla="*/ 765 h 765"/>
                <a:gd name="T2" fmla="*/ 171 w 482"/>
                <a:gd name="T3" fmla="*/ 709 h 765"/>
                <a:gd name="T4" fmla="*/ 256 w 482"/>
                <a:gd name="T5" fmla="*/ 595 h 765"/>
                <a:gd name="T6" fmla="*/ 312 w 482"/>
                <a:gd name="T7" fmla="*/ 538 h 765"/>
                <a:gd name="T8" fmla="*/ 312 w 482"/>
                <a:gd name="T9" fmla="*/ 482 h 765"/>
                <a:gd name="T10" fmla="*/ 341 w 482"/>
                <a:gd name="T11" fmla="*/ 482 h 765"/>
                <a:gd name="T12" fmla="*/ 369 w 482"/>
                <a:gd name="T13" fmla="*/ 425 h 765"/>
                <a:gd name="T14" fmla="*/ 312 w 482"/>
                <a:gd name="T15" fmla="*/ 397 h 765"/>
                <a:gd name="T16" fmla="*/ 397 w 482"/>
                <a:gd name="T17" fmla="*/ 340 h 765"/>
                <a:gd name="T18" fmla="*/ 369 w 482"/>
                <a:gd name="T19" fmla="*/ 312 h 765"/>
                <a:gd name="T20" fmla="*/ 284 w 482"/>
                <a:gd name="T21" fmla="*/ 340 h 765"/>
                <a:gd name="T22" fmla="*/ 284 w 482"/>
                <a:gd name="T23" fmla="*/ 283 h 765"/>
                <a:gd name="T24" fmla="*/ 312 w 482"/>
                <a:gd name="T25" fmla="*/ 227 h 765"/>
                <a:gd name="T26" fmla="*/ 369 w 482"/>
                <a:gd name="T27" fmla="*/ 255 h 765"/>
                <a:gd name="T28" fmla="*/ 482 w 482"/>
                <a:gd name="T29" fmla="*/ 198 h 765"/>
                <a:gd name="T30" fmla="*/ 454 w 482"/>
                <a:gd name="T31" fmla="*/ 170 h 765"/>
                <a:gd name="T32" fmla="*/ 341 w 482"/>
                <a:gd name="T33" fmla="*/ 198 h 765"/>
                <a:gd name="T34" fmla="*/ 312 w 482"/>
                <a:gd name="T35" fmla="*/ 142 h 765"/>
                <a:gd name="T36" fmla="*/ 341 w 482"/>
                <a:gd name="T37" fmla="*/ 113 h 765"/>
                <a:gd name="T38" fmla="*/ 369 w 482"/>
                <a:gd name="T39" fmla="*/ 142 h 765"/>
                <a:gd name="T40" fmla="*/ 454 w 482"/>
                <a:gd name="T41" fmla="*/ 142 h 765"/>
                <a:gd name="T42" fmla="*/ 426 w 482"/>
                <a:gd name="T43" fmla="*/ 57 h 765"/>
                <a:gd name="T44" fmla="*/ 369 w 482"/>
                <a:gd name="T45" fmla="*/ 57 h 765"/>
                <a:gd name="T46" fmla="*/ 312 w 482"/>
                <a:gd name="T47" fmla="*/ 0 h 765"/>
                <a:gd name="T48" fmla="*/ 171 w 482"/>
                <a:gd name="T49" fmla="*/ 28 h 765"/>
                <a:gd name="T50" fmla="*/ 142 w 482"/>
                <a:gd name="T51" fmla="*/ 170 h 765"/>
                <a:gd name="T52" fmla="*/ 171 w 482"/>
                <a:gd name="T53" fmla="*/ 198 h 765"/>
                <a:gd name="T54" fmla="*/ 171 w 482"/>
                <a:gd name="T55" fmla="*/ 255 h 765"/>
                <a:gd name="T56" fmla="*/ 114 w 482"/>
                <a:gd name="T57" fmla="*/ 227 h 765"/>
                <a:gd name="T58" fmla="*/ 86 w 482"/>
                <a:gd name="T59" fmla="*/ 255 h 765"/>
                <a:gd name="T60" fmla="*/ 142 w 482"/>
                <a:gd name="T61" fmla="*/ 312 h 765"/>
                <a:gd name="T62" fmla="*/ 171 w 482"/>
                <a:gd name="T63" fmla="*/ 425 h 765"/>
                <a:gd name="T64" fmla="*/ 114 w 482"/>
                <a:gd name="T65" fmla="*/ 397 h 765"/>
                <a:gd name="T66" fmla="*/ 86 w 482"/>
                <a:gd name="T67" fmla="*/ 425 h 765"/>
                <a:gd name="T68" fmla="*/ 0 w 482"/>
                <a:gd name="T69" fmla="*/ 397 h 765"/>
                <a:gd name="T70" fmla="*/ 29 w 482"/>
                <a:gd name="T71" fmla="*/ 482 h 765"/>
                <a:gd name="T72" fmla="*/ 0 w 482"/>
                <a:gd name="T73" fmla="*/ 510 h 765"/>
                <a:gd name="T74" fmla="*/ 86 w 482"/>
                <a:gd name="T75" fmla="*/ 595 h 765"/>
                <a:gd name="T76" fmla="*/ 29 w 482"/>
                <a:gd name="T77" fmla="*/ 680 h 765"/>
                <a:gd name="T78" fmla="*/ 29 w 482"/>
                <a:gd name="T7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" h="765">
                  <a:moveTo>
                    <a:pt x="29" y="765"/>
                  </a:moveTo>
                  <a:lnTo>
                    <a:pt x="171" y="709"/>
                  </a:lnTo>
                  <a:lnTo>
                    <a:pt x="256" y="595"/>
                  </a:lnTo>
                  <a:lnTo>
                    <a:pt x="312" y="538"/>
                  </a:lnTo>
                  <a:lnTo>
                    <a:pt x="312" y="482"/>
                  </a:lnTo>
                  <a:lnTo>
                    <a:pt x="341" y="482"/>
                  </a:lnTo>
                  <a:lnTo>
                    <a:pt x="369" y="425"/>
                  </a:lnTo>
                  <a:lnTo>
                    <a:pt x="312" y="397"/>
                  </a:lnTo>
                  <a:lnTo>
                    <a:pt x="397" y="340"/>
                  </a:lnTo>
                  <a:lnTo>
                    <a:pt x="369" y="312"/>
                  </a:lnTo>
                  <a:lnTo>
                    <a:pt x="284" y="340"/>
                  </a:lnTo>
                  <a:lnTo>
                    <a:pt x="284" y="283"/>
                  </a:lnTo>
                  <a:lnTo>
                    <a:pt x="312" y="227"/>
                  </a:lnTo>
                  <a:lnTo>
                    <a:pt x="369" y="255"/>
                  </a:lnTo>
                  <a:lnTo>
                    <a:pt x="482" y="198"/>
                  </a:lnTo>
                  <a:lnTo>
                    <a:pt x="454" y="170"/>
                  </a:lnTo>
                  <a:lnTo>
                    <a:pt x="341" y="198"/>
                  </a:lnTo>
                  <a:lnTo>
                    <a:pt x="312" y="142"/>
                  </a:lnTo>
                  <a:lnTo>
                    <a:pt x="341" y="113"/>
                  </a:lnTo>
                  <a:lnTo>
                    <a:pt x="369" y="142"/>
                  </a:lnTo>
                  <a:lnTo>
                    <a:pt x="454" y="142"/>
                  </a:lnTo>
                  <a:lnTo>
                    <a:pt x="426" y="57"/>
                  </a:lnTo>
                  <a:lnTo>
                    <a:pt x="369" y="57"/>
                  </a:lnTo>
                  <a:lnTo>
                    <a:pt x="312" y="0"/>
                  </a:lnTo>
                  <a:lnTo>
                    <a:pt x="171" y="28"/>
                  </a:lnTo>
                  <a:lnTo>
                    <a:pt x="142" y="170"/>
                  </a:lnTo>
                  <a:lnTo>
                    <a:pt x="171" y="198"/>
                  </a:lnTo>
                  <a:lnTo>
                    <a:pt x="171" y="255"/>
                  </a:lnTo>
                  <a:lnTo>
                    <a:pt x="114" y="227"/>
                  </a:lnTo>
                  <a:lnTo>
                    <a:pt x="86" y="255"/>
                  </a:lnTo>
                  <a:lnTo>
                    <a:pt x="142" y="312"/>
                  </a:lnTo>
                  <a:lnTo>
                    <a:pt x="171" y="425"/>
                  </a:lnTo>
                  <a:lnTo>
                    <a:pt x="114" y="397"/>
                  </a:lnTo>
                  <a:lnTo>
                    <a:pt x="86" y="425"/>
                  </a:lnTo>
                  <a:lnTo>
                    <a:pt x="0" y="397"/>
                  </a:lnTo>
                  <a:lnTo>
                    <a:pt x="29" y="482"/>
                  </a:lnTo>
                  <a:lnTo>
                    <a:pt x="0" y="510"/>
                  </a:lnTo>
                  <a:lnTo>
                    <a:pt x="86" y="595"/>
                  </a:lnTo>
                  <a:lnTo>
                    <a:pt x="29" y="680"/>
                  </a:lnTo>
                  <a:lnTo>
                    <a:pt x="29" y="76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3" name="Freeform 53"/>
            <p:cNvSpPr>
              <a:spLocks/>
            </p:cNvSpPr>
            <p:nvPr/>
          </p:nvSpPr>
          <p:spPr bwMode="auto">
            <a:xfrm>
              <a:off x="9505950" y="4935538"/>
              <a:ext cx="990600" cy="1350963"/>
            </a:xfrm>
            <a:custGeom>
              <a:avLst/>
              <a:gdLst>
                <a:gd name="T0" fmla="*/ 0 w 624"/>
                <a:gd name="T1" fmla="*/ 595 h 851"/>
                <a:gd name="T2" fmla="*/ 28 w 624"/>
                <a:gd name="T3" fmla="*/ 624 h 851"/>
                <a:gd name="T4" fmla="*/ 28 w 624"/>
                <a:gd name="T5" fmla="*/ 652 h 851"/>
                <a:gd name="T6" fmla="*/ 57 w 624"/>
                <a:gd name="T7" fmla="*/ 737 h 851"/>
                <a:gd name="T8" fmla="*/ 57 w 624"/>
                <a:gd name="T9" fmla="*/ 765 h 851"/>
                <a:gd name="T10" fmla="*/ 85 w 624"/>
                <a:gd name="T11" fmla="*/ 794 h 851"/>
                <a:gd name="T12" fmla="*/ 142 w 624"/>
                <a:gd name="T13" fmla="*/ 794 h 851"/>
                <a:gd name="T14" fmla="*/ 199 w 624"/>
                <a:gd name="T15" fmla="*/ 851 h 851"/>
                <a:gd name="T16" fmla="*/ 227 w 624"/>
                <a:gd name="T17" fmla="*/ 794 h 851"/>
                <a:gd name="T18" fmla="*/ 284 w 624"/>
                <a:gd name="T19" fmla="*/ 794 h 851"/>
                <a:gd name="T20" fmla="*/ 369 w 624"/>
                <a:gd name="T21" fmla="*/ 737 h 851"/>
                <a:gd name="T22" fmla="*/ 312 w 624"/>
                <a:gd name="T23" fmla="*/ 652 h 851"/>
                <a:gd name="T24" fmla="*/ 340 w 624"/>
                <a:gd name="T25" fmla="*/ 624 h 851"/>
                <a:gd name="T26" fmla="*/ 397 w 624"/>
                <a:gd name="T27" fmla="*/ 709 h 851"/>
                <a:gd name="T28" fmla="*/ 425 w 624"/>
                <a:gd name="T29" fmla="*/ 652 h 851"/>
                <a:gd name="T30" fmla="*/ 397 w 624"/>
                <a:gd name="T31" fmla="*/ 595 h 851"/>
                <a:gd name="T32" fmla="*/ 482 w 624"/>
                <a:gd name="T33" fmla="*/ 510 h 851"/>
                <a:gd name="T34" fmla="*/ 510 w 624"/>
                <a:gd name="T35" fmla="*/ 539 h 851"/>
                <a:gd name="T36" fmla="*/ 482 w 624"/>
                <a:gd name="T37" fmla="*/ 567 h 851"/>
                <a:gd name="T38" fmla="*/ 482 w 624"/>
                <a:gd name="T39" fmla="*/ 595 h 851"/>
                <a:gd name="T40" fmla="*/ 510 w 624"/>
                <a:gd name="T41" fmla="*/ 624 h 851"/>
                <a:gd name="T42" fmla="*/ 539 w 624"/>
                <a:gd name="T43" fmla="*/ 595 h 851"/>
                <a:gd name="T44" fmla="*/ 539 w 624"/>
                <a:gd name="T45" fmla="*/ 539 h 851"/>
                <a:gd name="T46" fmla="*/ 595 w 624"/>
                <a:gd name="T47" fmla="*/ 510 h 851"/>
                <a:gd name="T48" fmla="*/ 624 w 624"/>
                <a:gd name="T49" fmla="*/ 397 h 851"/>
                <a:gd name="T50" fmla="*/ 595 w 624"/>
                <a:gd name="T51" fmla="*/ 397 h 851"/>
                <a:gd name="T52" fmla="*/ 567 w 624"/>
                <a:gd name="T53" fmla="*/ 340 h 851"/>
                <a:gd name="T54" fmla="*/ 567 w 624"/>
                <a:gd name="T55" fmla="*/ 255 h 851"/>
                <a:gd name="T56" fmla="*/ 595 w 624"/>
                <a:gd name="T57" fmla="*/ 255 h 851"/>
                <a:gd name="T58" fmla="*/ 595 w 624"/>
                <a:gd name="T59" fmla="*/ 170 h 851"/>
                <a:gd name="T60" fmla="*/ 567 w 624"/>
                <a:gd name="T61" fmla="*/ 170 h 851"/>
                <a:gd name="T62" fmla="*/ 510 w 624"/>
                <a:gd name="T63" fmla="*/ 142 h 851"/>
                <a:gd name="T64" fmla="*/ 567 w 624"/>
                <a:gd name="T65" fmla="*/ 113 h 851"/>
                <a:gd name="T66" fmla="*/ 539 w 624"/>
                <a:gd name="T67" fmla="*/ 85 h 851"/>
                <a:gd name="T68" fmla="*/ 567 w 624"/>
                <a:gd name="T69" fmla="*/ 57 h 851"/>
                <a:gd name="T70" fmla="*/ 482 w 624"/>
                <a:gd name="T71" fmla="*/ 0 h 851"/>
                <a:gd name="T72" fmla="*/ 397 w 624"/>
                <a:gd name="T73" fmla="*/ 85 h 851"/>
                <a:gd name="T74" fmla="*/ 369 w 624"/>
                <a:gd name="T75" fmla="*/ 142 h 851"/>
                <a:gd name="T76" fmla="*/ 340 w 624"/>
                <a:gd name="T77" fmla="*/ 142 h 851"/>
                <a:gd name="T78" fmla="*/ 340 w 624"/>
                <a:gd name="T79" fmla="*/ 198 h 851"/>
                <a:gd name="T80" fmla="*/ 199 w 624"/>
                <a:gd name="T81" fmla="*/ 369 h 851"/>
                <a:gd name="T82" fmla="*/ 57 w 624"/>
                <a:gd name="T83" fmla="*/ 425 h 851"/>
                <a:gd name="T84" fmla="*/ 0 w 624"/>
                <a:gd name="T85" fmla="*/ 59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4" h="851">
                  <a:moveTo>
                    <a:pt x="0" y="595"/>
                  </a:moveTo>
                  <a:lnTo>
                    <a:pt x="28" y="624"/>
                  </a:lnTo>
                  <a:lnTo>
                    <a:pt x="28" y="652"/>
                  </a:lnTo>
                  <a:lnTo>
                    <a:pt x="57" y="737"/>
                  </a:lnTo>
                  <a:lnTo>
                    <a:pt x="57" y="765"/>
                  </a:lnTo>
                  <a:lnTo>
                    <a:pt x="85" y="794"/>
                  </a:lnTo>
                  <a:lnTo>
                    <a:pt x="142" y="794"/>
                  </a:lnTo>
                  <a:lnTo>
                    <a:pt x="199" y="851"/>
                  </a:lnTo>
                  <a:lnTo>
                    <a:pt x="227" y="794"/>
                  </a:lnTo>
                  <a:lnTo>
                    <a:pt x="284" y="794"/>
                  </a:lnTo>
                  <a:lnTo>
                    <a:pt x="369" y="737"/>
                  </a:lnTo>
                  <a:lnTo>
                    <a:pt x="312" y="652"/>
                  </a:lnTo>
                  <a:lnTo>
                    <a:pt x="340" y="624"/>
                  </a:lnTo>
                  <a:lnTo>
                    <a:pt x="397" y="709"/>
                  </a:lnTo>
                  <a:lnTo>
                    <a:pt x="425" y="652"/>
                  </a:lnTo>
                  <a:lnTo>
                    <a:pt x="397" y="595"/>
                  </a:lnTo>
                  <a:lnTo>
                    <a:pt x="482" y="510"/>
                  </a:lnTo>
                  <a:lnTo>
                    <a:pt x="510" y="539"/>
                  </a:lnTo>
                  <a:lnTo>
                    <a:pt x="482" y="567"/>
                  </a:lnTo>
                  <a:lnTo>
                    <a:pt x="482" y="595"/>
                  </a:lnTo>
                  <a:lnTo>
                    <a:pt x="510" y="624"/>
                  </a:lnTo>
                  <a:lnTo>
                    <a:pt x="539" y="595"/>
                  </a:lnTo>
                  <a:lnTo>
                    <a:pt x="539" y="539"/>
                  </a:lnTo>
                  <a:lnTo>
                    <a:pt x="595" y="510"/>
                  </a:lnTo>
                  <a:lnTo>
                    <a:pt x="624" y="397"/>
                  </a:lnTo>
                  <a:lnTo>
                    <a:pt x="595" y="397"/>
                  </a:lnTo>
                  <a:lnTo>
                    <a:pt x="567" y="340"/>
                  </a:lnTo>
                  <a:lnTo>
                    <a:pt x="567" y="255"/>
                  </a:lnTo>
                  <a:lnTo>
                    <a:pt x="595" y="255"/>
                  </a:lnTo>
                  <a:lnTo>
                    <a:pt x="595" y="170"/>
                  </a:lnTo>
                  <a:lnTo>
                    <a:pt x="567" y="170"/>
                  </a:lnTo>
                  <a:lnTo>
                    <a:pt x="510" y="142"/>
                  </a:lnTo>
                  <a:lnTo>
                    <a:pt x="567" y="113"/>
                  </a:lnTo>
                  <a:lnTo>
                    <a:pt x="539" y="85"/>
                  </a:lnTo>
                  <a:lnTo>
                    <a:pt x="567" y="57"/>
                  </a:lnTo>
                  <a:lnTo>
                    <a:pt x="482" y="0"/>
                  </a:lnTo>
                  <a:lnTo>
                    <a:pt x="397" y="85"/>
                  </a:lnTo>
                  <a:lnTo>
                    <a:pt x="369" y="142"/>
                  </a:lnTo>
                  <a:lnTo>
                    <a:pt x="340" y="142"/>
                  </a:lnTo>
                  <a:lnTo>
                    <a:pt x="340" y="198"/>
                  </a:lnTo>
                  <a:lnTo>
                    <a:pt x="199" y="369"/>
                  </a:lnTo>
                  <a:lnTo>
                    <a:pt x="57" y="425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351088" y="165100"/>
            <a:ext cx="5399088" cy="3375025"/>
            <a:chOff x="2351088" y="165100"/>
            <a:chExt cx="5399088" cy="3375025"/>
          </a:xfrm>
        </p:grpSpPr>
        <p:sp>
          <p:nvSpPr>
            <p:cNvPr id="20515" name="Freeform 35"/>
            <p:cNvSpPr>
              <a:spLocks/>
            </p:cNvSpPr>
            <p:nvPr/>
          </p:nvSpPr>
          <p:spPr bwMode="auto">
            <a:xfrm>
              <a:off x="6310313" y="1965325"/>
              <a:ext cx="1439863" cy="1304925"/>
            </a:xfrm>
            <a:custGeom>
              <a:avLst/>
              <a:gdLst>
                <a:gd name="T0" fmla="*/ 907 w 907"/>
                <a:gd name="T1" fmla="*/ 482 h 822"/>
                <a:gd name="T2" fmla="*/ 794 w 907"/>
                <a:gd name="T3" fmla="*/ 539 h 822"/>
                <a:gd name="T4" fmla="*/ 794 w 907"/>
                <a:gd name="T5" fmla="*/ 595 h 822"/>
                <a:gd name="T6" fmla="*/ 681 w 907"/>
                <a:gd name="T7" fmla="*/ 624 h 822"/>
                <a:gd name="T8" fmla="*/ 567 w 907"/>
                <a:gd name="T9" fmla="*/ 539 h 822"/>
                <a:gd name="T10" fmla="*/ 511 w 907"/>
                <a:gd name="T11" fmla="*/ 595 h 822"/>
                <a:gd name="T12" fmla="*/ 511 w 907"/>
                <a:gd name="T13" fmla="*/ 680 h 822"/>
                <a:gd name="T14" fmla="*/ 397 w 907"/>
                <a:gd name="T15" fmla="*/ 737 h 822"/>
                <a:gd name="T16" fmla="*/ 312 w 907"/>
                <a:gd name="T17" fmla="*/ 737 h 822"/>
                <a:gd name="T18" fmla="*/ 255 w 907"/>
                <a:gd name="T19" fmla="*/ 822 h 822"/>
                <a:gd name="T20" fmla="*/ 170 w 907"/>
                <a:gd name="T21" fmla="*/ 794 h 822"/>
                <a:gd name="T22" fmla="*/ 142 w 907"/>
                <a:gd name="T23" fmla="*/ 765 h 822"/>
                <a:gd name="T24" fmla="*/ 199 w 907"/>
                <a:gd name="T25" fmla="*/ 652 h 822"/>
                <a:gd name="T26" fmla="*/ 199 w 907"/>
                <a:gd name="T27" fmla="*/ 539 h 822"/>
                <a:gd name="T28" fmla="*/ 29 w 907"/>
                <a:gd name="T29" fmla="*/ 482 h 822"/>
                <a:gd name="T30" fmla="*/ 0 w 907"/>
                <a:gd name="T31" fmla="*/ 425 h 822"/>
                <a:gd name="T32" fmla="*/ 85 w 907"/>
                <a:gd name="T33" fmla="*/ 397 h 822"/>
                <a:gd name="T34" fmla="*/ 170 w 907"/>
                <a:gd name="T35" fmla="*/ 397 h 822"/>
                <a:gd name="T36" fmla="*/ 199 w 907"/>
                <a:gd name="T37" fmla="*/ 340 h 822"/>
                <a:gd name="T38" fmla="*/ 255 w 907"/>
                <a:gd name="T39" fmla="*/ 255 h 822"/>
                <a:gd name="T40" fmla="*/ 312 w 907"/>
                <a:gd name="T41" fmla="*/ 255 h 822"/>
                <a:gd name="T42" fmla="*/ 369 w 907"/>
                <a:gd name="T43" fmla="*/ 113 h 822"/>
                <a:gd name="T44" fmla="*/ 482 w 907"/>
                <a:gd name="T45" fmla="*/ 113 h 822"/>
                <a:gd name="T46" fmla="*/ 511 w 907"/>
                <a:gd name="T47" fmla="*/ 0 h 822"/>
                <a:gd name="T48" fmla="*/ 624 w 907"/>
                <a:gd name="T49" fmla="*/ 85 h 822"/>
                <a:gd name="T50" fmla="*/ 624 w 907"/>
                <a:gd name="T51" fmla="*/ 142 h 822"/>
                <a:gd name="T52" fmla="*/ 822 w 907"/>
                <a:gd name="T53" fmla="*/ 312 h 822"/>
                <a:gd name="T54" fmla="*/ 851 w 907"/>
                <a:gd name="T55" fmla="*/ 369 h 822"/>
                <a:gd name="T56" fmla="*/ 907 w 907"/>
                <a:gd name="T57" fmla="*/ 397 h 822"/>
                <a:gd name="T58" fmla="*/ 879 w 907"/>
                <a:gd name="T59" fmla="*/ 454 h 822"/>
                <a:gd name="T60" fmla="*/ 907 w 907"/>
                <a:gd name="T61" fmla="*/ 48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07" h="822">
                  <a:moveTo>
                    <a:pt x="907" y="482"/>
                  </a:moveTo>
                  <a:lnTo>
                    <a:pt x="794" y="539"/>
                  </a:lnTo>
                  <a:lnTo>
                    <a:pt x="794" y="595"/>
                  </a:lnTo>
                  <a:lnTo>
                    <a:pt x="681" y="624"/>
                  </a:lnTo>
                  <a:lnTo>
                    <a:pt x="567" y="539"/>
                  </a:lnTo>
                  <a:lnTo>
                    <a:pt x="511" y="595"/>
                  </a:lnTo>
                  <a:lnTo>
                    <a:pt x="511" y="680"/>
                  </a:lnTo>
                  <a:lnTo>
                    <a:pt x="397" y="737"/>
                  </a:lnTo>
                  <a:lnTo>
                    <a:pt x="312" y="737"/>
                  </a:lnTo>
                  <a:lnTo>
                    <a:pt x="255" y="822"/>
                  </a:lnTo>
                  <a:lnTo>
                    <a:pt x="170" y="794"/>
                  </a:lnTo>
                  <a:lnTo>
                    <a:pt x="142" y="765"/>
                  </a:lnTo>
                  <a:lnTo>
                    <a:pt x="199" y="652"/>
                  </a:lnTo>
                  <a:lnTo>
                    <a:pt x="199" y="539"/>
                  </a:lnTo>
                  <a:lnTo>
                    <a:pt x="29" y="482"/>
                  </a:lnTo>
                  <a:lnTo>
                    <a:pt x="0" y="425"/>
                  </a:lnTo>
                  <a:lnTo>
                    <a:pt x="85" y="397"/>
                  </a:lnTo>
                  <a:lnTo>
                    <a:pt x="170" y="397"/>
                  </a:lnTo>
                  <a:lnTo>
                    <a:pt x="199" y="340"/>
                  </a:lnTo>
                  <a:lnTo>
                    <a:pt x="255" y="255"/>
                  </a:lnTo>
                  <a:lnTo>
                    <a:pt x="312" y="255"/>
                  </a:lnTo>
                  <a:lnTo>
                    <a:pt x="369" y="113"/>
                  </a:lnTo>
                  <a:lnTo>
                    <a:pt x="482" y="113"/>
                  </a:lnTo>
                  <a:lnTo>
                    <a:pt x="511" y="0"/>
                  </a:lnTo>
                  <a:lnTo>
                    <a:pt x="624" y="85"/>
                  </a:lnTo>
                  <a:lnTo>
                    <a:pt x="624" y="142"/>
                  </a:lnTo>
                  <a:lnTo>
                    <a:pt x="822" y="312"/>
                  </a:lnTo>
                  <a:lnTo>
                    <a:pt x="851" y="369"/>
                  </a:lnTo>
                  <a:lnTo>
                    <a:pt x="907" y="397"/>
                  </a:lnTo>
                  <a:lnTo>
                    <a:pt x="879" y="454"/>
                  </a:lnTo>
                  <a:lnTo>
                    <a:pt x="907" y="48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5995988" y="1379538"/>
              <a:ext cx="1125538" cy="1260475"/>
            </a:xfrm>
            <a:custGeom>
              <a:avLst/>
              <a:gdLst>
                <a:gd name="T0" fmla="*/ 0 w 709"/>
                <a:gd name="T1" fmla="*/ 624 h 794"/>
                <a:gd name="T2" fmla="*/ 85 w 709"/>
                <a:gd name="T3" fmla="*/ 709 h 794"/>
                <a:gd name="T4" fmla="*/ 198 w 709"/>
                <a:gd name="T5" fmla="*/ 794 h 794"/>
                <a:gd name="T6" fmla="*/ 283 w 709"/>
                <a:gd name="T7" fmla="*/ 766 h 794"/>
                <a:gd name="T8" fmla="*/ 368 w 709"/>
                <a:gd name="T9" fmla="*/ 766 h 794"/>
                <a:gd name="T10" fmla="*/ 397 w 709"/>
                <a:gd name="T11" fmla="*/ 709 h 794"/>
                <a:gd name="T12" fmla="*/ 453 w 709"/>
                <a:gd name="T13" fmla="*/ 624 h 794"/>
                <a:gd name="T14" fmla="*/ 510 w 709"/>
                <a:gd name="T15" fmla="*/ 624 h 794"/>
                <a:gd name="T16" fmla="*/ 567 w 709"/>
                <a:gd name="T17" fmla="*/ 482 h 794"/>
                <a:gd name="T18" fmla="*/ 680 w 709"/>
                <a:gd name="T19" fmla="*/ 482 h 794"/>
                <a:gd name="T20" fmla="*/ 709 w 709"/>
                <a:gd name="T21" fmla="*/ 369 h 794"/>
                <a:gd name="T22" fmla="*/ 680 w 709"/>
                <a:gd name="T23" fmla="*/ 284 h 794"/>
                <a:gd name="T24" fmla="*/ 595 w 709"/>
                <a:gd name="T25" fmla="*/ 256 h 794"/>
                <a:gd name="T26" fmla="*/ 595 w 709"/>
                <a:gd name="T27" fmla="*/ 199 h 794"/>
                <a:gd name="T28" fmla="*/ 567 w 709"/>
                <a:gd name="T29" fmla="*/ 199 h 794"/>
                <a:gd name="T30" fmla="*/ 538 w 709"/>
                <a:gd name="T31" fmla="*/ 142 h 794"/>
                <a:gd name="T32" fmla="*/ 510 w 709"/>
                <a:gd name="T33" fmla="*/ 171 h 794"/>
                <a:gd name="T34" fmla="*/ 340 w 709"/>
                <a:gd name="T35" fmla="*/ 57 h 794"/>
                <a:gd name="T36" fmla="*/ 255 w 709"/>
                <a:gd name="T37" fmla="*/ 0 h 794"/>
                <a:gd name="T38" fmla="*/ 227 w 709"/>
                <a:gd name="T39" fmla="*/ 57 h 794"/>
                <a:gd name="T40" fmla="*/ 142 w 709"/>
                <a:gd name="T41" fmla="*/ 85 h 794"/>
                <a:gd name="T42" fmla="*/ 85 w 709"/>
                <a:gd name="T43" fmla="*/ 199 h 794"/>
                <a:gd name="T44" fmla="*/ 57 w 709"/>
                <a:gd name="T45" fmla="*/ 284 h 794"/>
                <a:gd name="T46" fmla="*/ 85 w 709"/>
                <a:gd name="T47" fmla="*/ 397 h 794"/>
                <a:gd name="T48" fmla="*/ 113 w 709"/>
                <a:gd name="T49" fmla="*/ 397 h 794"/>
                <a:gd name="T50" fmla="*/ 142 w 709"/>
                <a:gd name="T51" fmla="*/ 482 h 794"/>
                <a:gd name="T52" fmla="*/ 113 w 709"/>
                <a:gd name="T53" fmla="*/ 482 h 794"/>
                <a:gd name="T54" fmla="*/ 85 w 709"/>
                <a:gd name="T55" fmla="*/ 454 h 794"/>
                <a:gd name="T56" fmla="*/ 0 w 709"/>
                <a:gd name="T57" fmla="*/ 539 h 794"/>
                <a:gd name="T58" fmla="*/ 28 w 709"/>
                <a:gd name="T59" fmla="*/ 624 h 794"/>
                <a:gd name="T60" fmla="*/ 0 w 709"/>
                <a:gd name="T61" fmla="*/ 62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9" h="794">
                  <a:moveTo>
                    <a:pt x="0" y="624"/>
                  </a:moveTo>
                  <a:lnTo>
                    <a:pt x="85" y="709"/>
                  </a:lnTo>
                  <a:lnTo>
                    <a:pt x="198" y="794"/>
                  </a:lnTo>
                  <a:lnTo>
                    <a:pt x="283" y="766"/>
                  </a:lnTo>
                  <a:lnTo>
                    <a:pt x="368" y="766"/>
                  </a:lnTo>
                  <a:lnTo>
                    <a:pt x="397" y="709"/>
                  </a:lnTo>
                  <a:lnTo>
                    <a:pt x="453" y="624"/>
                  </a:lnTo>
                  <a:lnTo>
                    <a:pt x="510" y="624"/>
                  </a:lnTo>
                  <a:lnTo>
                    <a:pt x="567" y="482"/>
                  </a:lnTo>
                  <a:lnTo>
                    <a:pt x="680" y="482"/>
                  </a:lnTo>
                  <a:lnTo>
                    <a:pt x="709" y="369"/>
                  </a:lnTo>
                  <a:lnTo>
                    <a:pt x="680" y="284"/>
                  </a:lnTo>
                  <a:lnTo>
                    <a:pt x="595" y="256"/>
                  </a:lnTo>
                  <a:lnTo>
                    <a:pt x="595" y="199"/>
                  </a:lnTo>
                  <a:lnTo>
                    <a:pt x="567" y="199"/>
                  </a:lnTo>
                  <a:lnTo>
                    <a:pt x="538" y="142"/>
                  </a:lnTo>
                  <a:lnTo>
                    <a:pt x="510" y="171"/>
                  </a:lnTo>
                  <a:lnTo>
                    <a:pt x="340" y="57"/>
                  </a:lnTo>
                  <a:lnTo>
                    <a:pt x="255" y="0"/>
                  </a:lnTo>
                  <a:lnTo>
                    <a:pt x="227" y="57"/>
                  </a:lnTo>
                  <a:lnTo>
                    <a:pt x="142" y="85"/>
                  </a:lnTo>
                  <a:lnTo>
                    <a:pt x="85" y="199"/>
                  </a:lnTo>
                  <a:lnTo>
                    <a:pt x="57" y="284"/>
                  </a:lnTo>
                  <a:lnTo>
                    <a:pt x="85" y="397"/>
                  </a:lnTo>
                  <a:lnTo>
                    <a:pt x="113" y="397"/>
                  </a:lnTo>
                  <a:lnTo>
                    <a:pt x="142" y="482"/>
                  </a:lnTo>
                  <a:lnTo>
                    <a:pt x="113" y="482"/>
                  </a:lnTo>
                  <a:lnTo>
                    <a:pt x="85" y="454"/>
                  </a:lnTo>
                  <a:lnTo>
                    <a:pt x="0" y="539"/>
                  </a:lnTo>
                  <a:lnTo>
                    <a:pt x="28" y="624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4" name="Freeform 64"/>
            <p:cNvSpPr>
              <a:spLocks/>
            </p:cNvSpPr>
            <p:nvPr/>
          </p:nvSpPr>
          <p:spPr bwMode="auto">
            <a:xfrm>
              <a:off x="2351088" y="165100"/>
              <a:ext cx="4049713" cy="3375025"/>
            </a:xfrm>
            <a:custGeom>
              <a:avLst/>
              <a:gdLst>
                <a:gd name="T0" fmla="*/ 28 w 2551"/>
                <a:gd name="T1" fmla="*/ 1814 h 2126"/>
                <a:gd name="T2" fmla="*/ 85 w 2551"/>
                <a:gd name="T3" fmla="*/ 1899 h 2126"/>
                <a:gd name="T4" fmla="*/ 255 w 2551"/>
                <a:gd name="T5" fmla="*/ 1984 h 2126"/>
                <a:gd name="T6" fmla="*/ 510 w 2551"/>
                <a:gd name="T7" fmla="*/ 2041 h 2126"/>
                <a:gd name="T8" fmla="*/ 708 w 2551"/>
                <a:gd name="T9" fmla="*/ 2013 h 2126"/>
                <a:gd name="T10" fmla="*/ 737 w 2551"/>
                <a:gd name="T11" fmla="*/ 2098 h 2126"/>
                <a:gd name="T12" fmla="*/ 822 w 2551"/>
                <a:gd name="T13" fmla="*/ 2126 h 2126"/>
                <a:gd name="T14" fmla="*/ 935 w 2551"/>
                <a:gd name="T15" fmla="*/ 1984 h 2126"/>
                <a:gd name="T16" fmla="*/ 1077 w 2551"/>
                <a:gd name="T17" fmla="*/ 1786 h 2126"/>
                <a:gd name="T18" fmla="*/ 1190 w 2551"/>
                <a:gd name="T19" fmla="*/ 1701 h 2126"/>
                <a:gd name="T20" fmla="*/ 1247 w 2551"/>
                <a:gd name="T21" fmla="*/ 1644 h 2126"/>
                <a:gd name="T22" fmla="*/ 1304 w 2551"/>
                <a:gd name="T23" fmla="*/ 1503 h 2126"/>
                <a:gd name="T24" fmla="*/ 1445 w 2551"/>
                <a:gd name="T25" fmla="*/ 1503 h 2126"/>
                <a:gd name="T26" fmla="*/ 1615 w 2551"/>
                <a:gd name="T27" fmla="*/ 1332 h 2126"/>
                <a:gd name="T28" fmla="*/ 1786 w 2551"/>
                <a:gd name="T29" fmla="*/ 1304 h 2126"/>
                <a:gd name="T30" fmla="*/ 1842 w 2551"/>
                <a:gd name="T31" fmla="*/ 1304 h 2126"/>
                <a:gd name="T32" fmla="*/ 1984 w 2551"/>
                <a:gd name="T33" fmla="*/ 1247 h 2126"/>
                <a:gd name="T34" fmla="*/ 2041 w 2551"/>
                <a:gd name="T35" fmla="*/ 1361 h 2126"/>
                <a:gd name="T36" fmla="*/ 2182 w 2551"/>
                <a:gd name="T37" fmla="*/ 1417 h 2126"/>
                <a:gd name="T38" fmla="*/ 2324 w 2551"/>
                <a:gd name="T39" fmla="*/ 1389 h 2126"/>
                <a:gd name="T40" fmla="*/ 2381 w 2551"/>
                <a:gd name="T41" fmla="*/ 1219 h 2126"/>
                <a:gd name="T42" fmla="*/ 2438 w 2551"/>
                <a:gd name="T43" fmla="*/ 1247 h 2126"/>
                <a:gd name="T44" fmla="*/ 2381 w 2551"/>
                <a:gd name="T45" fmla="*/ 1162 h 2126"/>
                <a:gd name="T46" fmla="*/ 2438 w 2551"/>
                <a:gd name="T47" fmla="*/ 850 h 2126"/>
                <a:gd name="T48" fmla="*/ 2551 w 2551"/>
                <a:gd name="T49" fmla="*/ 765 h 2126"/>
                <a:gd name="T50" fmla="*/ 2353 w 2551"/>
                <a:gd name="T51" fmla="*/ 709 h 2126"/>
                <a:gd name="T52" fmla="*/ 2211 w 2551"/>
                <a:gd name="T53" fmla="*/ 709 h 2126"/>
                <a:gd name="T54" fmla="*/ 1871 w 2551"/>
                <a:gd name="T55" fmla="*/ 652 h 2126"/>
                <a:gd name="T56" fmla="*/ 1701 w 2551"/>
                <a:gd name="T57" fmla="*/ 737 h 2126"/>
                <a:gd name="T58" fmla="*/ 1587 w 2551"/>
                <a:gd name="T59" fmla="*/ 765 h 2126"/>
                <a:gd name="T60" fmla="*/ 1417 w 2551"/>
                <a:gd name="T61" fmla="*/ 539 h 2126"/>
                <a:gd name="T62" fmla="*/ 1332 w 2551"/>
                <a:gd name="T63" fmla="*/ 425 h 2126"/>
                <a:gd name="T64" fmla="*/ 1275 w 2551"/>
                <a:gd name="T65" fmla="*/ 283 h 2126"/>
                <a:gd name="T66" fmla="*/ 1105 w 2551"/>
                <a:gd name="T67" fmla="*/ 227 h 2126"/>
                <a:gd name="T68" fmla="*/ 963 w 2551"/>
                <a:gd name="T69" fmla="*/ 283 h 2126"/>
                <a:gd name="T70" fmla="*/ 850 w 2551"/>
                <a:gd name="T71" fmla="*/ 198 h 2126"/>
                <a:gd name="T72" fmla="*/ 822 w 2551"/>
                <a:gd name="T73" fmla="*/ 57 h 2126"/>
                <a:gd name="T74" fmla="*/ 567 w 2551"/>
                <a:gd name="T75" fmla="*/ 0 h 2126"/>
                <a:gd name="T76" fmla="*/ 538 w 2551"/>
                <a:gd name="T77" fmla="*/ 340 h 2126"/>
                <a:gd name="T78" fmla="*/ 481 w 2551"/>
                <a:gd name="T79" fmla="*/ 539 h 2126"/>
                <a:gd name="T80" fmla="*/ 538 w 2551"/>
                <a:gd name="T81" fmla="*/ 652 h 2126"/>
                <a:gd name="T82" fmla="*/ 453 w 2551"/>
                <a:gd name="T83" fmla="*/ 936 h 2126"/>
                <a:gd name="T84" fmla="*/ 567 w 2551"/>
                <a:gd name="T85" fmla="*/ 1162 h 2126"/>
                <a:gd name="T86" fmla="*/ 396 w 2551"/>
                <a:gd name="T87" fmla="*/ 1474 h 2126"/>
                <a:gd name="T88" fmla="*/ 226 w 2551"/>
                <a:gd name="T89" fmla="*/ 1616 h 2126"/>
                <a:gd name="T90" fmla="*/ 28 w 2551"/>
                <a:gd name="T91" fmla="*/ 1729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51" h="2126">
                  <a:moveTo>
                    <a:pt x="0" y="1758"/>
                  </a:moveTo>
                  <a:lnTo>
                    <a:pt x="28" y="1814"/>
                  </a:lnTo>
                  <a:lnTo>
                    <a:pt x="56" y="1843"/>
                  </a:lnTo>
                  <a:lnTo>
                    <a:pt x="85" y="1899"/>
                  </a:lnTo>
                  <a:lnTo>
                    <a:pt x="170" y="1899"/>
                  </a:lnTo>
                  <a:lnTo>
                    <a:pt x="255" y="1984"/>
                  </a:lnTo>
                  <a:lnTo>
                    <a:pt x="396" y="2070"/>
                  </a:lnTo>
                  <a:lnTo>
                    <a:pt x="510" y="2041"/>
                  </a:lnTo>
                  <a:lnTo>
                    <a:pt x="623" y="1984"/>
                  </a:lnTo>
                  <a:lnTo>
                    <a:pt x="708" y="2013"/>
                  </a:lnTo>
                  <a:lnTo>
                    <a:pt x="680" y="2070"/>
                  </a:lnTo>
                  <a:lnTo>
                    <a:pt x="737" y="2098"/>
                  </a:lnTo>
                  <a:lnTo>
                    <a:pt x="793" y="2070"/>
                  </a:lnTo>
                  <a:lnTo>
                    <a:pt x="822" y="2126"/>
                  </a:lnTo>
                  <a:lnTo>
                    <a:pt x="878" y="2041"/>
                  </a:lnTo>
                  <a:lnTo>
                    <a:pt x="935" y="1984"/>
                  </a:lnTo>
                  <a:lnTo>
                    <a:pt x="935" y="1928"/>
                  </a:lnTo>
                  <a:lnTo>
                    <a:pt x="1077" y="1786"/>
                  </a:lnTo>
                  <a:lnTo>
                    <a:pt x="1162" y="1786"/>
                  </a:lnTo>
                  <a:lnTo>
                    <a:pt x="1190" y="1701"/>
                  </a:lnTo>
                  <a:lnTo>
                    <a:pt x="1247" y="1701"/>
                  </a:lnTo>
                  <a:lnTo>
                    <a:pt x="1247" y="1644"/>
                  </a:lnTo>
                  <a:lnTo>
                    <a:pt x="1332" y="1531"/>
                  </a:lnTo>
                  <a:lnTo>
                    <a:pt x="1304" y="1503"/>
                  </a:lnTo>
                  <a:lnTo>
                    <a:pt x="1417" y="1474"/>
                  </a:lnTo>
                  <a:lnTo>
                    <a:pt x="1445" y="1503"/>
                  </a:lnTo>
                  <a:lnTo>
                    <a:pt x="1530" y="1446"/>
                  </a:lnTo>
                  <a:lnTo>
                    <a:pt x="1615" y="1332"/>
                  </a:lnTo>
                  <a:lnTo>
                    <a:pt x="1729" y="1304"/>
                  </a:lnTo>
                  <a:lnTo>
                    <a:pt x="1786" y="1304"/>
                  </a:lnTo>
                  <a:lnTo>
                    <a:pt x="1842" y="1361"/>
                  </a:lnTo>
                  <a:lnTo>
                    <a:pt x="1842" y="1304"/>
                  </a:lnTo>
                  <a:lnTo>
                    <a:pt x="1927" y="1247"/>
                  </a:lnTo>
                  <a:lnTo>
                    <a:pt x="1984" y="1247"/>
                  </a:lnTo>
                  <a:lnTo>
                    <a:pt x="2069" y="1304"/>
                  </a:lnTo>
                  <a:lnTo>
                    <a:pt x="2041" y="1361"/>
                  </a:lnTo>
                  <a:lnTo>
                    <a:pt x="2097" y="1361"/>
                  </a:lnTo>
                  <a:lnTo>
                    <a:pt x="2182" y="1417"/>
                  </a:lnTo>
                  <a:lnTo>
                    <a:pt x="2296" y="1389"/>
                  </a:lnTo>
                  <a:lnTo>
                    <a:pt x="2324" y="1389"/>
                  </a:lnTo>
                  <a:lnTo>
                    <a:pt x="2296" y="1304"/>
                  </a:lnTo>
                  <a:lnTo>
                    <a:pt x="2381" y="1219"/>
                  </a:lnTo>
                  <a:lnTo>
                    <a:pt x="2409" y="1247"/>
                  </a:lnTo>
                  <a:lnTo>
                    <a:pt x="2438" y="1247"/>
                  </a:lnTo>
                  <a:lnTo>
                    <a:pt x="2409" y="1162"/>
                  </a:lnTo>
                  <a:lnTo>
                    <a:pt x="2381" y="1162"/>
                  </a:lnTo>
                  <a:lnTo>
                    <a:pt x="2353" y="1049"/>
                  </a:lnTo>
                  <a:lnTo>
                    <a:pt x="2438" y="850"/>
                  </a:lnTo>
                  <a:lnTo>
                    <a:pt x="2523" y="822"/>
                  </a:lnTo>
                  <a:lnTo>
                    <a:pt x="2551" y="765"/>
                  </a:lnTo>
                  <a:lnTo>
                    <a:pt x="2438" y="765"/>
                  </a:lnTo>
                  <a:lnTo>
                    <a:pt x="2353" y="709"/>
                  </a:lnTo>
                  <a:lnTo>
                    <a:pt x="2296" y="737"/>
                  </a:lnTo>
                  <a:lnTo>
                    <a:pt x="2211" y="709"/>
                  </a:lnTo>
                  <a:lnTo>
                    <a:pt x="2041" y="737"/>
                  </a:lnTo>
                  <a:lnTo>
                    <a:pt x="1871" y="652"/>
                  </a:lnTo>
                  <a:lnTo>
                    <a:pt x="1729" y="680"/>
                  </a:lnTo>
                  <a:lnTo>
                    <a:pt x="1701" y="737"/>
                  </a:lnTo>
                  <a:lnTo>
                    <a:pt x="1644" y="737"/>
                  </a:lnTo>
                  <a:lnTo>
                    <a:pt x="1587" y="765"/>
                  </a:lnTo>
                  <a:lnTo>
                    <a:pt x="1445" y="680"/>
                  </a:lnTo>
                  <a:lnTo>
                    <a:pt x="1417" y="539"/>
                  </a:lnTo>
                  <a:lnTo>
                    <a:pt x="1304" y="482"/>
                  </a:lnTo>
                  <a:lnTo>
                    <a:pt x="1332" y="425"/>
                  </a:lnTo>
                  <a:lnTo>
                    <a:pt x="1275" y="340"/>
                  </a:lnTo>
                  <a:lnTo>
                    <a:pt x="1275" y="283"/>
                  </a:lnTo>
                  <a:lnTo>
                    <a:pt x="1190" y="198"/>
                  </a:lnTo>
                  <a:lnTo>
                    <a:pt x="1105" y="227"/>
                  </a:lnTo>
                  <a:lnTo>
                    <a:pt x="1077" y="283"/>
                  </a:lnTo>
                  <a:lnTo>
                    <a:pt x="963" y="283"/>
                  </a:lnTo>
                  <a:lnTo>
                    <a:pt x="935" y="255"/>
                  </a:lnTo>
                  <a:lnTo>
                    <a:pt x="850" y="198"/>
                  </a:lnTo>
                  <a:lnTo>
                    <a:pt x="878" y="113"/>
                  </a:lnTo>
                  <a:lnTo>
                    <a:pt x="822" y="57"/>
                  </a:lnTo>
                  <a:lnTo>
                    <a:pt x="708" y="57"/>
                  </a:lnTo>
                  <a:lnTo>
                    <a:pt x="567" y="0"/>
                  </a:lnTo>
                  <a:lnTo>
                    <a:pt x="425" y="198"/>
                  </a:lnTo>
                  <a:lnTo>
                    <a:pt x="538" y="340"/>
                  </a:lnTo>
                  <a:lnTo>
                    <a:pt x="481" y="397"/>
                  </a:lnTo>
                  <a:lnTo>
                    <a:pt x="481" y="539"/>
                  </a:lnTo>
                  <a:lnTo>
                    <a:pt x="567" y="595"/>
                  </a:lnTo>
                  <a:lnTo>
                    <a:pt x="538" y="652"/>
                  </a:lnTo>
                  <a:lnTo>
                    <a:pt x="567" y="709"/>
                  </a:lnTo>
                  <a:lnTo>
                    <a:pt x="453" y="936"/>
                  </a:lnTo>
                  <a:lnTo>
                    <a:pt x="510" y="964"/>
                  </a:lnTo>
                  <a:lnTo>
                    <a:pt x="567" y="1162"/>
                  </a:lnTo>
                  <a:lnTo>
                    <a:pt x="396" y="1304"/>
                  </a:lnTo>
                  <a:lnTo>
                    <a:pt x="396" y="1474"/>
                  </a:lnTo>
                  <a:lnTo>
                    <a:pt x="311" y="1588"/>
                  </a:lnTo>
                  <a:lnTo>
                    <a:pt x="226" y="1616"/>
                  </a:lnTo>
                  <a:lnTo>
                    <a:pt x="170" y="1701"/>
                  </a:lnTo>
                  <a:lnTo>
                    <a:pt x="28" y="1729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79400" y="2144713"/>
            <a:ext cx="11431588" cy="7200900"/>
            <a:chOff x="279400" y="2144713"/>
            <a:chExt cx="11431588" cy="7200900"/>
          </a:xfrm>
        </p:grpSpPr>
        <p:sp>
          <p:nvSpPr>
            <p:cNvPr id="20483" name="Freeform 3"/>
            <p:cNvSpPr>
              <a:spLocks/>
            </p:cNvSpPr>
            <p:nvPr/>
          </p:nvSpPr>
          <p:spPr bwMode="auto">
            <a:xfrm>
              <a:off x="2844800" y="8401050"/>
              <a:ext cx="855663" cy="765175"/>
            </a:xfrm>
            <a:custGeom>
              <a:avLst/>
              <a:gdLst>
                <a:gd name="T0" fmla="*/ 312 w 539"/>
                <a:gd name="T1" fmla="*/ 57 h 482"/>
                <a:gd name="T2" fmla="*/ 369 w 539"/>
                <a:gd name="T3" fmla="*/ 198 h 482"/>
                <a:gd name="T4" fmla="*/ 341 w 539"/>
                <a:gd name="T5" fmla="*/ 255 h 482"/>
                <a:gd name="T6" fmla="*/ 426 w 539"/>
                <a:gd name="T7" fmla="*/ 397 h 482"/>
                <a:gd name="T8" fmla="*/ 482 w 539"/>
                <a:gd name="T9" fmla="*/ 397 h 482"/>
                <a:gd name="T10" fmla="*/ 539 w 539"/>
                <a:gd name="T11" fmla="*/ 482 h 482"/>
                <a:gd name="T12" fmla="*/ 482 w 539"/>
                <a:gd name="T13" fmla="*/ 482 h 482"/>
                <a:gd name="T14" fmla="*/ 284 w 539"/>
                <a:gd name="T15" fmla="*/ 369 h 482"/>
                <a:gd name="T16" fmla="*/ 199 w 539"/>
                <a:gd name="T17" fmla="*/ 255 h 482"/>
                <a:gd name="T18" fmla="*/ 227 w 539"/>
                <a:gd name="T19" fmla="*/ 227 h 482"/>
                <a:gd name="T20" fmla="*/ 0 w 539"/>
                <a:gd name="T21" fmla="*/ 0 h 482"/>
                <a:gd name="T22" fmla="*/ 114 w 539"/>
                <a:gd name="T23" fmla="*/ 0 h 482"/>
                <a:gd name="T24" fmla="*/ 199 w 539"/>
                <a:gd name="T25" fmla="*/ 57 h 482"/>
                <a:gd name="T26" fmla="*/ 227 w 539"/>
                <a:gd name="T27" fmla="*/ 85 h 482"/>
                <a:gd name="T28" fmla="*/ 312 w 539"/>
                <a:gd name="T29" fmla="*/ 57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" h="482">
                  <a:moveTo>
                    <a:pt x="312" y="57"/>
                  </a:moveTo>
                  <a:lnTo>
                    <a:pt x="369" y="198"/>
                  </a:lnTo>
                  <a:lnTo>
                    <a:pt x="341" y="255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482"/>
                  </a:lnTo>
                  <a:lnTo>
                    <a:pt x="482" y="482"/>
                  </a:lnTo>
                  <a:lnTo>
                    <a:pt x="284" y="369"/>
                  </a:lnTo>
                  <a:lnTo>
                    <a:pt x="199" y="255"/>
                  </a:lnTo>
                  <a:lnTo>
                    <a:pt x="227" y="227"/>
                  </a:lnTo>
                  <a:lnTo>
                    <a:pt x="0" y="0"/>
                  </a:lnTo>
                  <a:lnTo>
                    <a:pt x="114" y="0"/>
                  </a:lnTo>
                  <a:lnTo>
                    <a:pt x="199" y="57"/>
                  </a:lnTo>
                  <a:lnTo>
                    <a:pt x="227" y="85"/>
                  </a:lnTo>
                  <a:lnTo>
                    <a:pt x="312" y="5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auto">
            <a:xfrm>
              <a:off x="1765300" y="8131175"/>
              <a:ext cx="1530350" cy="1035050"/>
            </a:xfrm>
            <a:custGeom>
              <a:avLst/>
              <a:gdLst>
                <a:gd name="T0" fmla="*/ 680 w 964"/>
                <a:gd name="T1" fmla="*/ 170 h 652"/>
                <a:gd name="T2" fmla="*/ 595 w 964"/>
                <a:gd name="T3" fmla="*/ 85 h 652"/>
                <a:gd name="T4" fmla="*/ 482 w 964"/>
                <a:gd name="T5" fmla="*/ 57 h 652"/>
                <a:gd name="T6" fmla="*/ 454 w 964"/>
                <a:gd name="T7" fmla="*/ 0 h 652"/>
                <a:gd name="T8" fmla="*/ 142 w 964"/>
                <a:gd name="T9" fmla="*/ 255 h 652"/>
                <a:gd name="T10" fmla="*/ 28 w 964"/>
                <a:gd name="T11" fmla="*/ 283 h 652"/>
                <a:gd name="T12" fmla="*/ 57 w 964"/>
                <a:gd name="T13" fmla="*/ 368 h 652"/>
                <a:gd name="T14" fmla="*/ 0 w 964"/>
                <a:gd name="T15" fmla="*/ 425 h 652"/>
                <a:gd name="T16" fmla="*/ 57 w 964"/>
                <a:gd name="T17" fmla="*/ 453 h 652"/>
                <a:gd name="T18" fmla="*/ 28 w 964"/>
                <a:gd name="T19" fmla="*/ 510 h 652"/>
                <a:gd name="T20" fmla="*/ 57 w 964"/>
                <a:gd name="T21" fmla="*/ 539 h 652"/>
                <a:gd name="T22" fmla="*/ 170 w 964"/>
                <a:gd name="T23" fmla="*/ 539 h 652"/>
                <a:gd name="T24" fmla="*/ 340 w 964"/>
                <a:gd name="T25" fmla="*/ 595 h 652"/>
                <a:gd name="T26" fmla="*/ 454 w 964"/>
                <a:gd name="T27" fmla="*/ 595 h 652"/>
                <a:gd name="T28" fmla="*/ 567 w 964"/>
                <a:gd name="T29" fmla="*/ 652 h 652"/>
                <a:gd name="T30" fmla="*/ 765 w 964"/>
                <a:gd name="T31" fmla="*/ 624 h 652"/>
                <a:gd name="T32" fmla="*/ 850 w 964"/>
                <a:gd name="T33" fmla="*/ 539 h 652"/>
                <a:gd name="T34" fmla="*/ 964 w 964"/>
                <a:gd name="T35" fmla="*/ 539 h 652"/>
                <a:gd name="T36" fmla="*/ 879 w 964"/>
                <a:gd name="T37" fmla="*/ 425 h 652"/>
                <a:gd name="T38" fmla="*/ 907 w 964"/>
                <a:gd name="T39" fmla="*/ 397 h 652"/>
                <a:gd name="T40" fmla="*/ 680 w 964"/>
                <a:gd name="T41" fmla="*/ 17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4" h="652">
                  <a:moveTo>
                    <a:pt x="680" y="170"/>
                  </a:moveTo>
                  <a:lnTo>
                    <a:pt x="595" y="85"/>
                  </a:lnTo>
                  <a:lnTo>
                    <a:pt x="482" y="57"/>
                  </a:lnTo>
                  <a:lnTo>
                    <a:pt x="454" y="0"/>
                  </a:lnTo>
                  <a:lnTo>
                    <a:pt x="142" y="255"/>
                  </a:lnTo>
                  <a:lnTo>
                    <a:pt x="28" y="283"/>
                  </a:lnTo>
                  <a:lnTo>
                    <a:pt x="57" y="368"/>
                  </a:lnTo>
                  <a:lnTo>
                    <a:pt x="0" y="425"/>
                  </a:lnTo>
                  <a:lnTo>
                    <a:pt x="57" y="453"/>
                  </a:lnTo>
                  <a:lnTo>
                    <a:pt x="28" y="510"/>
                  </a:lnTo>
                  <a:lnTo>
                    <a:pt x="57" y="539"/>
                  </a:lnTo>
                  <a:lnTo>
                    <a:pt x="170" y="539"/>
                  </a:lnTo>
                  <a:lnTo>
                    <a:pt x="340" y="595"/>
                  </a:lnTo>
                  <a:lnTo>
                    <a:pt x="454" y="595"/>
                  </a:lnTo>
                  <a:lnTo>
                    <a:pt x="567" y="652"/>
                  </a:lnTo>
                  <a:lnTo>
                    <a:pt x="765" y="624"/>
                  </a:lnTo>
                  <a:lnTo>
                    <a:pt x="850" y="539"/>
                  </a:lnTo>
                  <a:lnTo>
                    <a:pt x="964" y="539"/>
                  </a:lnTo>
                  <a:lnTo>
                    <a:pt x="879" y="425"/>
                  </a:lnTo>
                  <a:lnTo>
                    <a:pt x="907" y="397"/>
                  </a:lnTo>
                  <a:lnTo>
                    <a:pt x="680" y="1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auto">
            <a:xfrm>
              <a:off x="1090613" y="6645275"/>
              <a:ext cx="1979613" cy="1935163"/>
            </a:xfrm>
            <a:custGeom>
              <a:avLst/>
              <a:gdLst>
                <a:gd name="T0" fmla="*/ 879 w 1247"/>
                <a:gd name="T1" fmla="*/ 936 h 1219"/>
                <a:gd name="T2" fmla="*/ 567 w 1247"/>
                <a:gd name="T3" fmla="*/ 1191 h 1219"/>
                <a:gd name="T4" fmla="*/ 453 w 1247"/>
                <a:gd name="T5" fmla="*/ 1219 h 1219"/>
                <a:gd name="T6" fmla="*/ 397 w 1247"/>
                <a:gd name="T7" fmla="*/ 1134 h 1219"/>
                <a:gd name="T8" fmla="*/ 312 w 1247"/>
                <a:gd name="T9" fmla="*/ 1134 h 1219"/>
                <a:gd name="T10" fmla="*/ 113 w 1247"/>
                <a:gd name="T11" fmla="*/ 936 h 1219"/>
                <a:gd name="T12" fmla="*/ 56 w 1247"/>
                <a:gd name="T13" fmla="*/ 737 h 1219"/>
                <a:gd name="T14" fmla="*/ 56 w 1247"/>
                <a:gd name="T15" fmla="*/ 624 h 1219"/>
                <a:gd name="T16" fmla="*/ 0 w 1247"/>
                <a:gd name="T17" fmla="*/ 567 h 1219"/>
                <a:gd name="T18" fmla="*/ 0 w 1247"/>
                <a:gd name="T19" fmla="*/ 255 h 1219"/>
                <a:gd name="T20" fmla="*/ 56 w 1247"/>
                <a:gd name="T21" fmla="*/ 199 h 1219"/>
                <a:gd name="T22" fmla="*/ 56 w 1247"/>
                <a:gd name="T23" fmla="*/ 142 h 1219"/>
                <a:gd name="T24" fmla="*/ 227 w 1247"/>
                <a:gd name="T25" fmla="*/ 0 h 1219"/>
                <a:gd name="T26" fmla="*/ 283 w 1247"/>
                <a:gd name="T27" fmla="*/ 0 h 1219"/>
                <a:gd name="T28" fmla="*/ 312 w 1247"/>
                <a:gd name="T29" fmla="*/ 85 h 1219"/>
                <a:gd name="T30" fmla="*/ 510 w 1247"/>
                <a:gd name="T31" fmla="*/ 142 h 1219"/>
                <a:gd name="T32" fmla="*/ 595 w 1247"/>
                <a:gd name="T33" fmla="*/ 85 h 1219"/>
                <a:gd name="T34" fmla="*/ 652 w 1247"/>
                <a:gd name="T35" fmla="*/ 85 h 1219"/>
                <a:gd name="T36" fmla="*/ 737 w 1247"/>
                <a:gd name="T37" fmla="*/ 199 h 1219"/>
                <a:gd name="T38" fmla="*/ 794 w 1247"/>
                <a:gd name="T39" fmla="*/ 369 h 1219"/>
                <a:gd name="T40" fmla="*/ 708 w 1247"/>
                <a:gd name="T41" fmla="*/ 482 h 1219"/>
                <a:gd name="T42" fmla="*/ 765 w 1247"/>
                <a:gd name="T43" fmla="*/ 511 h 1219"/>
                <a:gd name="T44" fmla="*/ 822 w 1247"/>
                <a:gd name="T45" fmla="*/ 511 h 1219"/>
                <a:gd name="T46" fmla="*/ 907 w 1247"/>
                <a:gd name="T47" fmla="*/ 596 h 1219"/>
                <a:gd name="T48" fmla="*/ 992 w 1247"/>
                <a:gd name="T49" fmla="*/ 539 h 1219"/>
                <a:gd name="T50" fmla="*/ 992 w 1247"/>
                <a:gd name="T51" fmla="*/ 482 h 1219"/>
                <a:gd name="T52" fmla="*/ 1105 w 1247"/>
                <a:gd name="T53" fmla="*/ 511 h 1219"/>
                <a:gd name="T54" fmla="*/ 1247 w 1247"/>
                <a:gd name="T55" fmla="*/ 511 h 1219"/>
                <a:gd name="T56" fmla="*/ 1219 w 1247"/>
                <a:gd name="T57" fmla="*/ 652 h 1219"/>
                <a:gd name="T58" fmla="*/ 1162 w 1247"/>
                <a:gd name="T59" fmla="*/ 681 h 1219"/>
                <a:gd name="T60" fmla="*/ 1105 w 1247"/>
                <a:gd name="T61" fmla="*/ 681 h 1219"/>
                <a:gd name="T62" fmla="*/ 935 w 1247"/>
                <a:gd name="T63" fmla="*/ 794 h 1219"/>
                <a:gd name="T64" fmla="*/ 907 w 1247"/>
                <a:gd name="T65" fmla="*/ 908 h 1219"/>
                <a:gd name="T66" fmla="*/ 935 w 1247"/>
                <a:gd name="T67" fmla="*/ 936 h 1219"/>
                <a:gd name="T68" fmla="*/ 879 w 1247"/>
                <a:gd name="T69" fmla="*/ 936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47" h="1219">
                  <a:moveTo>
                    <a:pt x="879" y="936"/>
                  </a:moveTo>
                  <a:lnTo>
                    <a:pt x="567" y="1191"/>
                  </a:lnTo>
                  <a:lnTo>
                    <a:pt x="453" y="1219"/>
                  </a:lnTo>
                  <a:lnTo>
                    <a:pt x="397" y="1134"/>
                  </a:lnTo>
                  <a:lnTo>
                    <a:pt x="312" y="1134"/>
                  </a:lnTo>
                  <a:lnTo>
                    <a:pt x="113" y="936"/>
                  </a:lnTo>
                  <a:lnTo>
                    <a:pt x="56" y="737"/>
                  </a:lnTo>
                  <a:lnTo>
                    <a:pt x="56" y="624"/>
                  </a:lnTo>
                  <a:lnTo>
                    <a:pt x="0" y="567"/>
                  </a:lnTo>
                  <a:lnTo>
                    <a:pt x="0" y="255"/>
                  </a:lnTo>
                  <a:lnTo>
                    <a:pt x="56" y="199"/>
                  </a:lnTo>
                  <a:lnTo>
                    <a:pt x="56" y="142"/>
                  </a:lnTo>
                  <a:lnTo>
                    <a:pt x="227" y="0"/>
                  </a:lnTo>
                  <a:lnTo>
                    <a:pt x="283" y="0"/>
                  </a:lnTo>
                  <a:lnTo>
                    <a:pt x="312" y="85"/>
                  </a:lnTo>
                  <a:lnTo>
                    <a:pt x="510" y="142"/>
                  </a:lnTo>
                  <a:lnTo>
                    <a:pt x="595" y="85"/>
                  </a:lnTo>
                  <a:lnTo>
                    <a:pt x="652" y="85"/>
                  </a:lnTo>
                  <a:lnTo>
                    <a:pt x="737" y="199"/>
                  </a:lnTo>
                  <a:lnTo>
                    <a:pt x="794" y="369"/>
                  </a:lnTo>
                  <a:lnTo>
                    <a:pt x="708" y="482"/>
                  </a:lnTo>
                  <a:lnTo>
                    <a:pt x="765" y="511"/>
                  </a:lnTo>
                  <a:lnTo>
                    <a:pt x="822" y="511"/>
                  </a:lnTo>
                  <a:lnTo>
                    <a:pt x="907" y="596"/>
                  </a:lnTo>
                  <a:lnTo>
                    <a:pt x="992" y="539"/>
                  </a:lnTo>
                  <a:lnTo>
                    <a:pt x="992" y="482"/>
                  </a:lnTo>
                  <a:lnTo>
                    <a:pt x="1105" y="511"/>
                  </a:lnTo>
                  <a:lnTo>
                    <a:pt x="1247" y="511"/>
                  </a:lnTo>
                  <a:lnTo>
                    <a:pt x="1219" y="652"/>
                  </a:lnTo>
                  <a:lnTo>
                    <a:pt x="1162" y="681"/>
                  </a:lnTo>
                  <a:lnTo>
                    <a:pt x="1105" y="681"/>
                  </a:lnTo>
                  <a:lnTo>
                    <a:pt x="935" y="794"/>
                  </a:lnTo>
                  <a:lnTo>
                    <a:pt x="907" y="908"/>
                  </a:lnTo>
                  <a:lnTo>
                    <a:pt x="935" y="936"/>
                  </a:lnTo>
                  <a:lnTo>
                    <a:pt x="879" y="93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1450975" y="5565775"/>
              <a:ext cx="1800225" cy="1395413"/>
            </a:xfrm>
            <a:custGeom>
              <a:avLst/>
              <a:gdLst>
                <a:gd name="T0" fmla="*/ 510 w 1134"/>
                <a:gd name="T1" fmla="*/ 879 h 879"/>
                <a:gd name="T2" fmla="*/ 765 w 1134"/>
                <a:gd name="T3" fmla="*/ 822 h 879"/>
                <a:gd name="T4" fmla="*/ 850 w 1134"/>
                <a:gd name="T5" fmla="*/ 765 h 879"/>
                <a:gd name="T6" fmla="*/ 963 w 1134"/>
                <a:gd name="T7" fmla="*/ 765 h 879"/>
                <a:gd name="T8" fmla="*/ 1020 w 1134"/>
                <a:gd name="T9" fmla="*/ 737 h 879"/>
                <a:gd name="T10" fmla="*/ 1020 w 1134"/>
                <a:gd name="T11" fmla="*/ 709 h 879"/>
                <a:gd name="T12" fmla="*/ 1134 w 1134"/>
                <a:gd name="T13" fmla="*/ 680 h 879"/>
                <a:gd name="T14" fmla="*/ 1134 w 1134"/>
                <a:gd name="T15" fmla="*/ 368 h 879"/>
                <a:gd name="T16" fmla="*/ 1048 w 1134"/>
                <a:gd name="T17" fmla="*/ 340 h 879"/>
                <a:gd name="T18" fmla="*/ 1048 w 1134"/>
                <a:gd name="T19" fmla="*/ 312 h 879"/>
                <a:gd name="T20" fmla="*/ 992 w 1134"/>
                <a:gd name="T21" fmla="*/ 255 h 879"/>
                <a:gd name="T22" fmla="*/ 1020 w 1134"/>
                <a:gd name="T23" fmla="*/ 198 h 879"/>
                <a:gd name="T24" fmla="*/ 992 w 1134"/>
                <a:gd name="T25" fmla="*/ 170 h 879"/>
                <a:gd name="T26" fmla="*/ 935 w 1134"/>
                <a:gd name="T27" fmla="*/ 170 h 879"/>
                <a:gd name="T28" fmla="*/ 907 w 1134"/>
                <a:gd name="T29" fmla="*/ 85 h 879"/>
                <a:gd name="T30" fmla="*/ 935 w 1134"/>
                <a:gd name="T31" fmla="*/ 57 h 879"/>
                <a:gd name="T32" fmla="*/ 1048 w 1134"/>
                <a:gd name="T33" fmla="*/ 28 h 879"/>
                <a:gd name="T34" fmla="*/ 992 w 1134"/>
                <a:gd name="T35" fmla="*/ 0 h 879"/>
                <a:gd name="T36" fmla="*/ 878 w 1134"/>
                <a:gd name="T37" fmla="*/ 0 h 879"/>
                <a:gd name="T38" fmla="*/ 793 w 1134"/>
                <a:gd name="T39" fmla="*/ 57 h 879"/>
                <a:gd name="T40" fmla="*/ 680 w 1134"/>
                <a:gd name="T41" fmla="*/ 28 h 879"/>
                <a:gd name="T42" fmla="*/ 595 w 1134"/>
                <a:gd name="T43" fmla="*/ 57 h 879"/>
                <a:gd name="T44" fmla="*/ 538 w 1134"/>
                <a:gd name="T45" fmla="*/ 57 h 879"/>
                <a:gd name="T46" fmla="*/ 510 w 1134"/>
                <a:gd name="T47" fmla="*/ 0 h 879"/>
                <a:gd name="T48" fmla="*/ 453 w 1134"/>
                <a:gd name="T49" fmla="*/ 28 h 879"/>
                <a:gd name="T50" fmla="*/ 453 w 1134"/>
                <a:gd name="T51" fmla="*/ 85 h 879"/>
                <a:gd name="T52" fmla="*/ 311 w 1134"/>
                <a:gd name="T53" fmla="*/ 113 h 879"/>
                <a:gd name="T54" fmla="*/ 255 w 1134"/>
                <a:gd name="T55" fmla="*/ 170 h 879"/>
                <a:gd name="T56" fmla="*/ 283 w 1134"/>
                <a:gd name="T57" fmla="*/ 227 h 879"/>
                <a:gd name="T58" fmla="*/ 141 w 1134"/>
                <a:gd name="T59" fmla="*/ 255 h 879"/>
                <a:gd name="T60" fmla="*/ 56 w 1134"/>
                <a:gd name="T61" fmla="*/ 425 h 879"/>
                <a:gd name="T62" fmla="*/ 85 w 1134"/>
                <a:gd name="T63" fmla="*/ 482 h 879"/>
                <a:gd name="T64" fmla="*/ 0 w 1134"/>
                <a:gd name="T65" fmla="*/ 680 h 879"/>
                <a:gd name="T66" fmla="*/ 56 w 1134"/>
                <a:gd name="T67" fmla="*/ 680 h 879"/>
                <a:gd name="T68" fmla="*/ 85 w 1134"/>
                <a:gd name="T69" fmla="*/ 765 h 879"/>
                <a:gd name="T70" fmla="*/ 283 w 1134"/>
                <a:gd name="T71" fmla="*/ 822 h 879"/>
                <a:gd name="T72" fmla="*/ 368 w 1134"/>
                <a:gd name="T73" fmla="*/ 765 h 879"/>
                <a:gd name="T74" fmla="*/ 425 w 1134"/>
                <a:gd name="T75" fmla="*/ 765 h 879"/>
                <a:gd name="T76" fmla="*/ 510 w 1134"/>
                <a:gd name="T77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4" h="879">
                  <a:moveTo>
                    <a:pt x="510" y="879"/>
                  </a:moveTo>
                  <a:lnTo>
                    <a:pt x="765" y="822"/>
                  </a:lnTo>
                  <a:lnTo>
                    <a:pt x="850" y="765"/>
                  </a:lnTo>
                  <a:lnTo>
                    <a:pt x="963" y="765"/>
                  </a:lnTo>
                  <a:lnTo>
                    <a:pt x="1020" y="737"/>
                  </a:lnTo>
                  <a:lnTo>
                    <a:pt x="1020" y="709"/>
                  </a:lnTo>
                  <a:lnTo>
                    <a:pt x="1134" y="680"/>
                  </a:lnTo>
                  <a:lnTo>
                    <a:pt x="1134" y="368"/>
                  </a:lnTo>
                  <a:lnTo>
                    <a:pt x="1048" y="340"/>
                  </a:lnTo>
                  <a:lnTo>
                    <a:pt x="1048" y="312"/>
                  </a:lnTo>
                  <a:lnTo>
                    <a:pt x="992" y="255"/>
                  </a:lnTo>
                  <a:lnTo>
                    <a:pt x="1020" y="198"/>
                  </a:lnTo>
                  <a:lnTo>
                    <a:pt x="992" y="170"/>
                  </a:lnTo>
                  <a:lnTo>
                    <a:pt x="935" y="170"/>
                  </a:lnTo>
                  <a:lnTo>
                    <a:pt x="907" y="85"/>
                  </a:lnTo>
                  <a:lnTo>
                    <a:pt x="935" y="57"/>
                  </a:lnTo>
                  <a:lnTo>
                    <a:pt x="1048" y="28"/>
                  </a:lnTo>
                  <a:lnTo>
                    <a:pt x="992" y="0"/>
                  </a:lnTo>
                  <a:lnTo>
                    <a:pt x="878" y="0"/>
                  </a:lnTo>
                  <a:lnTo>
                    <a:pt x="793" y="57"/>
                  </a:lnTo>
                  <a:lnTo>
                    <a:pt x="680" y="28"/>
                  </a:lnTo>
                  <a:lnTo>
                    <a:pt x="595" y="57"/>
                  </a:lnTo>
                  <a:lnTo>
                    <a:pt x="538" y="57"/>
                  </a:lnTo>
                  <a:lnTo>
                    <a:pt x="510" y="0"/>
                  </a:lnTo>
                  <a:lnTo>
                    <a:pt x="453" y="28"/>
                  </a:lnTo>
                  <a:lnTo>
                    <a:pt x="453" y="85"/>
                  </a:lnTo>
                  <a:lnTo>
                    <a:pt x="311" y="113"/>
                  </a:lnTo>
                  <a:lnTo>
                    <a:pt x="255" y="170"/>
                  </a:lnTo>
                  <a:lnTo>
                    <a:pt x="283" y="227"/>
                  </a:lnTo>
                  <a:lnTo>
                    <a:pt x="141" y="255"/>
                  </a:lnTo>
                  <a:lnTo>
                    <a:pt x="56" y="425"/>
                  </a:lnTo>
                  <a:lnTo>
                    <a:pt x="85" y="482"/>
                  </a:lnTo>
                  <a:lnTo>
                    <a:pt x="0" y="680"/>
                  </a:lnTo>
                  <a:lnTo>
                    <a:pt x="56" y="680"/>
                  </a:lnTo>
                  <a:lnTo>
                    <a:pt x="85" y="765"/>
                  </a:lnTo>
                  <a:lnTo>
                    <a:pt x="283" y="822"/>
                  </a:lnTo>
                  <a:lnTo>
                    <a:pt x="368" y="765"/>
                  </a:lnTo>
                  <a:lnTo>
                    <a:pt x="425" y="765"/>
                  </a:lnTo>
                  <a:lnTo>
                    <a:pt x="510" y="87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3251200" y="5475288"/>
              <a:ext cx="854075" cy="765175"/>
            </a:xfrm>
            <a:custGeom>
              <a:avLst/>
              <a:gdLst>
                <a:gd name="T0" fmla="*/ 255 w 538"/>
                <a:gd name="T1" fmla="*/ 29 h 482"/>
                <a:gd name="T2" fmla="*/ 340 w 538"/>
                <a:gd name="T3" fmla="*/ 0 h 482"/>
                <a:gd name="T4" fmla="*/ 396 w 538"/>
                <a:gd name="T5" fmla="*/ 142 h 482"/>
                <a:gd name="T6" fmla="*/ 453 w 538"/>
                <a:gd name="T7" fmla="*/ 57 h 482"/>
                <a:gd name="T8" fmla="*/ 538 w 538"/>
                <a:gd name="T9" fmla="*/ 199 h 482"/>
                <a:gd name="T10" fmla="*/ 481 w 538"/>
                <a:gd name="T11" fmla="*/ 227 h 482"/>
                <a:gd name="T12" fmla="*/ 538 w 538"/>
                <a:gd name="T13" fmla="*/ 340 h 482"/>
                <a:gd name="T14" fmla="*/ 453 w 538"/>
                <a:gd name="T15" fmla="*/ 369 h 482"/>
                <a:gd name="T16" fmla="*/ 425 w 538"/>
                <a:gd name="T17" fmla="*/ 312 h 482"/>
                <a:gd name="T18" fmla="*/ 340 w 538"/>
                <a:gd name="T19" fmla="*/ 340 h 482"/>
                <a:gd name="T20" fmla="*/ 311 w 538"/>
                <a:gd name="T21" fmla="*/ 397 h 482"/>
                <a:gd name="T22" fmla="*/ 226 w 538"/>
                <a:gd name="T23" fmla="*/ 482 h 482"/>
                <a:gd name="T24" fmla="*/ 170 w 538"/>
                <a:gd name="T25" fmla="*/ 482 h 482"/>
                <a:gd name="T26" fmla="*/ 113 w 538"/>
                <a:gd name="T27" fmla="*/ 397 h 482"/>
                <a:gd name="T28" fmla="*/ 0 w 538"/>
                <a:gd name="T29" fmla="*/ 255 h 482"/>
                <a:gd name="T30" fmla="*/ 141 w 538"/>
                <a:gd name="T31" fmla="*/ 199 h 482"/>
                <a:gd name="T32" fmla="*/ 255 w 538"/>
                <a:gd name="T33" fmla="*/ 114 h 482"/>
                <a:gd name="T34" fmla="*/ 255 w 538"/>
                <a:gd name="T35" fmla="*/ 29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8" h="482">
                  <a:moveTo>
                    <a:pt x="255" y="29"/>
                  </a:moveTo>
                  <a:lnTo>
                    <a:pt x="340" y="0"/>
                  </a:lnTo>
                  <a:lnTo>
                    <a:pt x="396" y="142"/>
                  </a:lnTo>
                  <a:lnTo>
                    <a:pt x="453" y="57"/>
                  </a:lnTo>
                  <a:lnTo>
                    <a:pt x="538" y="199"/>
                  </a:lnTo>
                  <a:lnTo>
                    <a:pt x="481" y="227"/>
                  </a:lnTo>
                  <a:lnTo>
                    <a:pt x="538" y="340"/>
                  </a:lnTo>
                  <a:lnTo>
                    <a:pt x="453" y="369"/>
                  </a:lnTo>
                  <a:lnTo>
                    <a:pt x="425" y="312"/>
                  </a:lnTo>
                  <a:lnTo>
                    <a:pt x="340" y="340"/>
                  </a:lnTo>
                  <a:lnTo>
                    <a:pt x="311" y="397"/>
                  </a:lnTo>
                  <a:lnTo>
                    <a:pt x="226" y="482"/>
                  </a:lnTo>
                  <a:lnTo>
                    <a:pt x="170" y="482"/>
                  </a:lnTo>
                  <a:lnTo>
                    <a:pt x="113" y="397"/>
                  </a:lnTo>
                  <a:lnTo>
                    <a:pt x="0" y="255"/>
                  </a:lnTo>
                  <a:lnTo>
                    <a:pt x="141" y="199"/>
                  </a:lnTo>
                  <a:lnTo>
                    <a:pt x="255" y="114"/>
                  </a:lnTo>
                  <a:lnTo>
                    <a:pt x="255" y="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>
              <a:off x="3970338" y="5430838"/>
              <a:ext cx="944563" cy="855663"/>
            </a:xfrm>
            <a:custGeom>
              <a:avLst/>
              <a:gdLst>
                <a:gd name="T0" fmla="*/ 0 w 595"/>
                <a:gd name="T1" fmla="*/ 85 h 539"/>
                <a:gd name="T2" fmla="*/ 114 w 595"/>
                <a:gd name="T3" fmla="*/ 57 h 539"/>
                <a:gd name="T4" fmla="*/ 142 w 595"/>
                <a:gd name="T5" fmla="*/ 0 h 539"/>
                <a:gd name="T6" fmla="*/ 255 w 595"/>
                <a:gd name="T7" fmla="*/ 28 h 539"/>
                <a:gd name="T8" fmla="*/ 255 w 595"/>
                <a:gd name="T9" fmla="*/ 85 h 539"/>
                <a:gd name="T10" fmla="*/ 284 w 595"/>
                <a:gd name="T11" fmla="*/ 113 h 539"/>
                <a:gd name="T12" fmla="*/ 369 w 595"/>
                <a:gd name="T13" fmla="*/ 85 h 539"/>
                <a:gd name="T14" fmla="*/ 425 w 595"/>
                <a:gd name="T15" fmla="*/ 113 h 539"/>
                <a:gd name="T16" fmla="*/ 482 w 595"/>
                <a:gd name="T17" fmla="*/ 85 h 539"/>
                <a:gd name="T18" fmla="*/ 595 w 595"/>
                <a:gd name="T19" fmla="*/ 85 h 539"/>
                <a:gd name="T20" fmla="*/ 482 w 595"/>
                <a:gd name="T21" fmla="*/ 170 h 539"/>
                <a:gd name="T22" fmla="*/ 482 w 595"/>
                <a:gd name="T23" fmla="*/ 283 h 539"/>
                <a:gd name="T24" fmla="*/ 539 w 595"/>
                <a:gd name="T25" fmla="*/ 283 h 539"/>
                <a:gd name="T26" fmla="*/ 539 w 595"/>
                <a:gd name="T27" fmla="*/ 368 h 539"/>
                <a:gd name="T28" fmla="*/ 425 w 595"/>
                <a:gd name="T29" fmla="*/ 453 h 539"/>
                <a:gd name="T30" fmla="*/ 340 w 595"/>
                <a:gd name="T31" fmla="*/ 482 h 539"/>
                <a:gd name="T32" fmla="*/ 255 w 595"/>
                <a:gd name="T33" fmla="*/ 482 h 539"/>
                <a:gd name="T34" fmla="*/ 170 w 595"/>
                <a:gd name="T35" fmla="*/ 539 h 539"/>
                <a:gd name="T36" fmla="*/ 85 w 595"/>
                <a:gd name="T37" fmla="*/ 453 h 539"/>
                <a:gd name="T38" fmla="*/ 0 w 595"/>
                <a:gd name="T39" fmla="*/ 397 h 539"/>
                <a:gd name="T40" fmla="*/ 85 w 595"/>
                <a:gd name="T41" fmla="*/ 368 h 539"/>
                <a:gd name="T42" fmla="*/ 28 w 595"/>
                <a:gd name="T43" fmla="*/ 255 h 539"/>
                <a:gd name="T44" fmla="*/ 85 w 595"/>
                <a:gd name="T45" fmla="*/ 227 h 539"/>
                <a:gd name="T46" fmla="*/ 0 w 595"/>
                <a:gd name="T47" fmla="*/ 85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5" h="539">
                  <a:moveTo>
                    <a:pt x="0" y="85"/>
                  </a:moveTo>
                  <a:lnTo>
                    <a:pt x="114" y="57"/>
                  </a:lnTo>
                  <a:lnTo>
                    <a:pt x="142" y="0"/>
                  </a:lnTo>
                  <a:lnTo>
                    <a:pt x="255" y="28"/>
                  </a:lnTo>
                  <a:lnTo>
                    <a:pt x="255" y="85"/>
                  </a:lnTo>
                  <a:lnTo>
                    <a:pt x="284" y="113"/>
                  </a:lnTo>
                  <a:lnTo>
                    <a:pt x="369" y="85"/>
                  </a:lnTo>
                  <a:lnTo>
                    <a:pt x="425" y="113"/>
                  </a:lnTo>
                  <a:lnTo>
                    <a:pt x="482" y="85"/>
                  </a:lnTo>
                  <a:lnTo>
                    <a:pt x="595" y="85"/>
                  </a:lnTo>
                  <a:lnTo>
                    <a:pt x="482" y="170"/>
                  </a:lnTo>
                  <a:lnTo>
                    <a:pt x="482" y="283"/>
                  </a:lnTo>
                  <a:lnTo>
                    <a:pt x="539" y="283"/>
                  </a:lnTo>
                  <a:lnTo>
                    <a:pt x="539" y="368"/>
                  </a:lnTo>
                  <a:lnTo>
                    <a:pt x="425" y="453"/>
                  </a:lnTo>
                  <a:lnTo>
                    <a:pt x="340" y="482"/>
                  </a:lnTo>
                  <a:lnTo>
                    <a:pt x="255" y="482"/>
                  </a:lnTo>
                  <a:lnTo>
                    <a:pt x="170" y="539"/>
                  </a:lnTo>
                  <a:lnTo>
                    <a:pt x="85" y="453"/>
                  </a:lnTo>
                  <a:lnTo>
                    <a:pt x="0" y="397"/>
                  </a:lnTo>
                  <a:lnTo>
                    <a:pt x="85" y="368"/>
                  </a:lnTo>
                  <a:lnTo>
                    <a:pt x="28" y="255"/>
                  </a:lnTo>
                  <a:lnTo>
                    <a:pt x="85" y="227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auto">
            <a:xfrm>
              <a:off x="4645025" y="6015038"/>
              <a:ext cx="495300" cy="630238"/>
            </a:xfrm>
            <a:custGeom>
              <a:avLst/>
              <a:gdLst>
                <a:gd name="T0" fmla="*/ 114 w 312"/>
                <a:gd name="T1" fmla="*/ 0 h 397"/>
                <a:gd name="T2" fmla="*/ 199 w 312"/>
                <a:gd name="T3" fmla="*/ 57 h 397"/>
                <a:gd name="T4" fmla="*/ 199 w 312"/>
                <a:gd name="T5" fmla="*/ 114 h 397"/>
                <a:gd name="T6" fmla="*/ 256 w 312"/>
                <a:gd name="T7" fmla="*/ 114 h 397"/>
                <a:gd name="T8" fmla="*/ 312 w 312"/>
                <a:gd name="T9" fmla="*/ 284 h 397"/>
                <a:gd name="T10" fmla="*/ 29 w 312"/>
                <a:gd name="T11" fmla="*/ 397 h 397"/>
                <a:gd name="T12" fmla="*/ 29 w 312"/>
                <a:gd name="T13" fmla="*/ 284 h 397"/>
                <a:gd name="T14" fmla="*/ 57 w 312"/>
                <a:gd name="T15" fmla="*/ 142 h 397"/>
                <a:gd name="T16" fmla="*/ 0 w 312"/>
                <a:gd name="T17" fmla="*/ 85 h 397"/>
                <a:gd name="T18" fmla="*/ 114 w 312"/>
                <a:gd name="T19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" h="397">
                  <a:moveTo>
                    <a:pt x="114" y="0"/>
                  </a:moveTo>
                  <a:lnTo>
                    <a:pt x="199" y="57"/>
                  </a:lnTo>
                  <a:lnTo>
                    <a:pt x="199" y="114"/>
                  </a:lnTo>
                  <a:lnTo>
                    <a:pt x="256" y="114"/>
                  </a:lnTo>
                  <a:lnTo>
                    <a:pt x="312" y="284"/>
                  </a:lnTo>
                  <a:lnTo>
                    <a:pt x="29" y="397"/>
                  </a:lnTo>
                  <a:lnTo>
                    <a:pt x="29" y="284"/>
                  </a:lnTo>
                  <a:lnTo>
                    <a:pt x="57" y="142"/>
                  </a:lnTo>
                  <a:lnTo>
                    <a:pt x="0" y="8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4826000" y="5880100"/>
              <a:ext cx="1214438" cy="585788"/>
            </a:xfrm>
            <a:custGeom>
              <a:avLst/>
              <a:gdLst>
                <a:gd name="T0" fmla="*/ 198 w 765"/>
                <a:gd name="T1" fmla="*/ 369 h 369"/>
                <a:gd name="T2" fmla="*/ 510 w 765"/>
                <a:gd name="T3" fmla="*/ 312 h 369"/>
                <a:gd name="T4" fmla="*/ 709 w 765"/>
                <a:gd name="T5" fmla="*/ 227 h 369"/>
                <a:gd name="T6" fmla="*/ 709 w 765"/>
                <a:gd name="T7" fmla="*/ 170 h 369"/>
                <a:gd name="T8" fmla="*/ 765 w 765"/>
                <a:gd name="T9" fmla="*/ 142 h 369"/>
                <a:gd name="T10" fmla="*/ 737 w 765"/>
                <a:gd name="T11" fmla="*/ 85 h 369"/>
                <a:gd name="T12" fmla="*/ 652 w 765"/>
                <a:gd name="T13" fmla="*/ 85 h 369"/>
                <a:gd name="T14" fmla="*/ 623 w 765"/>
                <a:gd name="T15" fmla="*/ 142 h 369"/>
                <a:gd name="T16" fmla="*/ 567 w 765"/>
                <a:gd name="T17" fmla="*/ 142 h 369"/>
                <a:gd name="T18" fmla="*/ 538 w 765"/>
                <a:gd name="T19" fmla="*/ 199 h 369"/>
                <a:gd name="T20" fmla="*/ 482 w 765"/>
                <a:gd name="T21" fmla="*/ 170 h 369"/>
                <a:gd name="T22" fmla="*/ 510 w 765"/>
                <a:gd name="T23" fmla="*/ 142 h 369"/>
                <a:gd name="T24" fmla="*/ 425 w 765"/>
                <a:gd name="T25" fmla="*/ 114 h 369"/>
                <a:gd name="T26" fmla="*/ 425 w 765"/>
                <a:gd name="T27" fmla="*/ 57 h 369"/>
                <a:gd name="T28" fmla="*/ 283 w 765"/>
                <a:gd name="T29" fmla="*/ 29 h 369"/>
                <a:gd name="T30" fmla="*/ 198 w 765"/>
                <a:gd name="T31" fmla="*/ 0 h 369"/>
                <a:gd name="T32" fmla="*/ 113 w 765"/>
                <a:gd name="T33" fmla="*/ 57 h 369"/>
                <a:gd name="T34" fmla="*/ 0 w 765"/>
                <a:gd name="T35" fmla="*/ 85 h 369"/>
                <a:gd name="T36" fmla="*/ 85 w 765"/>
                <a:gd name="T37" fmla="*/ 142 h 369"/>
                <a:gd name="T38" fmla="*/ 85 w 765"/>
                <a:gd name="T39" fmla="*/ 199 h 369"/>
                <a:gd name="T40" fmla="*/ 142 w 765"/>
                <a:gd name="T41" fmla="*/ 199 h 369"/>
                <a:gd name="T42" fmla="*/ 198 w 765"/>
                <a:gd name="T43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5" h="369">
                  <a:moveTo>
                    <a:pt x="198" y="369"/>
                  </a:moveTo>
                  <a:lnTo>
                    <a:pt x="510" y="312"/>
                  </a:lnTo>
                  <a:lnTo>
                    <a:pt x="709" y="227"/>
                  </a:lnTo>
                  <a:lnTo>
                    <a:pt x="709" y="170"/>
                  </a:lnTo>
                  <a:lnTo>
                    <a:pt x="765" y="142"/>
                  </a:lnTo>
                  <a:lnTo>
                    <a:pt x="737" y="85"/>
                  </a:lnTo>
                  <a:lnTo>
                    <a:pt x="652" y="85"/>
                  </a:lnTo>
                  <a:lnTo>
                    <a:pt x="623" y="142"/>
                  </a:lnTo>
                  <a:lnTo>
                    <a:pt x="567" y="142"/>
                  </a:lnTo>
                  <a:lnTo>
                    <a:pt x="538" y="199"/>
                  </a:lnTo>
                  <a:lnTo>
                    <a:pt x="482" y="170"/>
                  </a:lnTo>
                  <a:lnTo>
                    <a:pt x="510" y="142"/>
                  </a:lnTo>
                  <a:lnTo>
                    <a:pt x="425" y="114"/>
                  </a:lnTo>
                  <a:lnTo>
                    <a:pt x="425" y="57"/>
                  </a:lnTo>
                  <a:lnTo>
                    <a:pt x="283" y="29"/>
                  </a:lnTo>
                  <a:lnTo>
                    <a:pt x="198" y="0"/>
                  </a:lnTo>
                  <a:lnTo>
                    <a:pt x="113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85" y="199"/>
                  </a:lnTo>
                  <a:lnTo>
                    <a:pt x="142" y="199"/>
                  </a:lnTo>
                  <a:lnTo>
                    <a:pt x="198" y="3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auto">
            <a:xfrm>
              <a:off x="3386138" y="3765550"/>
              <a:ext cx="2070100" cy="1935163"/>
            </a:xfrm>
            <a:custGeom>
              <a:avLst/>
              <a:gdLst>
                <a:gd name="T0" fmla="*/ 963 w 1304"/>
                <a:gd name="T1" fmla="*/ 1134 h 1219"/>
                <a:gd name="T2" fmla="*/ 850 w 1304"/>
                <a:gd name="T3" fmla="*/ 1134 h 1219"/>
                <a:gd name="T4" fmla="*/ 793 w 1304"/>
                <a:gd name="T5" fmla="*/ 1162 h 1219"/>
                <a:gd name="T6" fmla="*/ 737 w 1304"/>
                <a:gd name="T7" fmla="*/ 1134 h 1219"/>
                <a:gd name="T8" fmla="*/ 652 w 1304"/>
                <a:gd name="T9" fmla="*/ 1162 h 1219"/>
                <a:gd name="T10" fmla="*/ 623 w 1304"/>
                <a:gd name="T11" fmla="*/ 1134 h 1219"/>
                <a:gd name="T12" fmla="*/ 623 w 1304"/>
                <a:gd name="T13" fmla="*/ 1077 h 1219"/>
                <a:gd name="T14" fmla="*/ 510 w 1304"/>
                <a:gd name="T15" fmla="*/ 1049 h 1219"/>
                <a:gd name="T16" fmla="*/ 482 w 1304"/>
                <a:gd name="T17" fmla="*/ 1106 h 1219"/>
                <a:gd name="T18" fmla="*/ 368 w 1304"/>
                <a:gd name="T19" fmla="*/ 1134 h 1219"/>
                <a:gd name="T20" fmla="*/ 311 w 1304"/>
                <a:gd name="T21" fmla="*/ 1219 h 1219"/>
                <a:gd name="T22" fmla="*/ 255 w 1304"/>
                <a:gd name="T23" fmla="*/ 1077 h 1219"/>
                <a:gd name="T24" fmla="*/ 170 w 1304"/>
                <a:gd name="T25" fmla="*/ 1106 h 1219"/>
                <a:gd name="T26" fmla="*/ 141 w 1304"/>
                <a:gd name="T27" fmla="*/ 1077 h 1219"/>
                <a:gd name="T28" fmla="*/ 141 w 1304"/>
                <a:gd name="T29" fmla="*/ 992 h 1219"/>
                <a:gd name="T30" fmla="*/ 28 w 1304"/>
                <a:gd name="T31" fmla="*/ 879 h 1219"/>
                <a:gd name="T32" fmla="*/ 28 w 1304"/>
                <a:gd name="T33" fmla="*/ 794 h 1219"/>
                <a:gd name="T34" fmla="*/ 85 w 1304"/>
                <a:gd name="T35" fmla="*/ 709 h 1219"/>
                <a:gd name="T36" fmla="*/ 56 w 1304"/>
                <a:gd name="T37" fmla="*/ 595 h 1219"/>
                <a:gd name="T38" fmla="*/ 28 w 1304"/>
                <a:gd name="T39" fmla="*/ 567 h 1219"/>
                <a:gd name="T40" fmla="*/ 56 w 1304"/>
                <a:gd name="T41" fmla="*/ 510 h 1219"/>
                <a:gd name="T42" fmla="*/ 56 w 1304"/>
                <a:gd name="T43" fmla="*/ 397 h 1219"/>
                <a:gd name="T44" fmla="*/ 0 w 1304"/>
                <a:gd name="T45" fmla="*/ 283 h 1219"/>
                <a:gd name="T46" fmla="*/ 28 w 1304"/>
                <a:gd name="T47" fmla="*/ 170 h 1219"/>
                <a:gd name="T48" fmla="*/ 113 w 1304"/>
                <a:gd name="T49" fmla="*/ 170 h 1219"/>
                <a:gd name="T50" fmla="*/ 198 w 1304"/>
                <a:gd name="T51" fmla="*/ 57 h 1219"/>
                <a:gd name="T52" fmla="*/ 311 w 1304"/>
                <a:gd name="T53" fmla="*/ 113 h 1219"/>
                <a:gd name="T54" fmla="*/ 368 w 1304"/>
                <a:gd name="T55" fmla="*/ 142 h 1219"/>
                <a:gd name="T56" fmla="*/ 453 w 1304"/>
                <a:gd name="T57" fmla="*/ 113 h 1219"/>
                <a:gd name="T58" fmla="*/ 482 w 1304"/>
                <a:gd name="T59" fmla="*/ 113 h 1219"/>
                <a:gd name="T60" fmla="*/ 567 w 1304"/>
                <a:gd name="T61" fmla="*/ 0 h 1219"/>
                <a:gd name="T62" fmla="*/ 765 w 1304"/>
                <a:gd name="T63" fmla="*/ 28 h 1219"/>
                <a:gd name="T64" fmla="*/ 765 w 1304"/>
                <a:gd name="T65" fmla="*/ 57 h 1219"/>
                <a:gd name="T66" fmla="*/ 765 w 1304"/>
                <a:gd name="T67" fmla="*/ 198 h 1219"/>
                <a:gd name="T68" fmla="*/ 793 w 1304"/>
                <a:gd name="T69" fmla="*/ 227 h 1219"/>
                <a:gd name="T70" fmla="*/ 793 w 1304"/>
                <a:gd name="T71" fmla="*/ 312 h 1219"/>
                <a:gd name="T72" fmla="*/ 850 w 1304"/>
                <a:gd name="T73" fmla="*/ 454 h 1219"/>
                <a:gd name="T74" fmla="*/ 850 w 1304"/>
                <a:gd name="T75" fmla="*/ 482 h 1219"/>
                <a:gd name="T76" fmla="*/ 907 w 1304"/>
                <a:gd name="T77" fmla="*/ 510 h 1219"/>
                <a:gd name="T78" fmla="*/ 992 w 1304"/>
                <a:gd name="T79" fmla="*/ 680 h 1219"/>
                <a:gd name="T80" fmla="*/ 935 w 1304"/>
                <a:gd name="T81" fmla="*/ 737 h 1219"/>
                <a:gd name="T82" fmla="*/ 963 w 1304"/>
                <a:gd name="T83" fmla="*/ 822 h 1219"/>
                <a:gd name="T84" fmla="*/ 992 w 1304"/>
                <a:gd name="T85" fmla="*/ 850 h 1219"/>
                <a:gd name="T86" fmla="*/ 1049 w 1304"/>
                <a:gd name="T87" fmla="*/ 794 h 1219"/>
                <a:gd name="T88" fmla="*/ 1105 w 1304"/>
                <a:gd name="T89" fmla="*/ 822 h 1219"/>
                <a:gd name="T90" fmla="*/ 1190 w 1304"/>
                <a:gd name="T91" fmla="*/ 794 h 1219"/>
                <a:gd name="T92" fmla="*/ 1247 w 1304"/>
                <a:gd name="T93" fmla="*/ 822 h 1219"/>
                <a:gd name="T94" fmla="*/ 1304 w 1304"/>
                <a:gd name="T95" fmla="*/ 850 h 1219"/>
                <a:gd name="T96" fmla="*/ 1304 w 1304"/>
                <a:gd name="T97" fmla="*/ 935 h 1219"/>
                <a:gd name="T98" fmla="*/ 1219 w 1304"/>
                <a:gd name="T99" fmla="*/ 907 h 1219"/>
                <a:gd name="T100" fmla="*/ 1134 w 1304"/>
                <a:gd name="T101" fmla="*/ 935 h 1219"/>
                <a:gd name="T102" fmla="*/ 1134 w 1304"/>
                <a:gd name="T103" fmla="*/ 1021 h 1219"/>
                <a:gd name="T104" fmla="*/ 1077 w 1304"/>
                <a:gd name="T105" fmla="*/ 1106 h 1219"/>
                <a:gd name="T106" fmla="*/ 1020 w 1304"/>
                <a:gd name="T107" fmla="*/ 1106 h 1219"/>
                <a:gd name="T108" fmla="*/ 963 w 1304"/>
                <a:gd name="T109" fmla="*/ 113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4" h="1219">
                  <a:moveTo>
                    <a:pt x="963" y="1134"/>
                  </a:moveTo>
                  <a:lnTo>
                    <a:pt x="850" y="1134"/>
                  </a:lnTo>
                  <a:lnTo>
                    <a:pt x="793" y="1162"/>
                  </a:lnTo>
                  <a:lnTo>
                    <a:pt x="737" y="1134"/>
                  </a:lnTo>
                  <a:lnTo>
                    <a:pt x="652" y="1162"/>
                  </a:lnTo>
                  <a:lnTo>
                    <a:pt x="623" y="1134"/>
                  </a:lnTo>
                  <a:lnTo>
                    <a:pt x="623" y="1077"/>
                  </a:lnTo>
                  <a:lnTo>
                    <a:pt x="510" y="1049"/>
                  </a:lnTo>
                  <a:lnTo>
                    <a:pt x="482" y="1106"/>
                  </a:lnTo>
                  <a:lnTo>
                    <a:pt x="368" y="1134"/>
                  </a:lnTo>
                  <a:lnTo>
                    <a:pt x="311" y="1219"/>
                  </a:lnTo>
                  <a:lnTo>
                    <a:pt x="255" y="1077"/>
                  </a:lnTo>
                  <a:lnTo>
                    <a:pt x="170" y="1106"/>
                  </a:lnTo>
                  <a:lnTo>
                    <a:pt x="141" y="1077"/>
                  </a:lnTo>
                  <a:lnTo>
                    <a:pt x="141" y="992"/>
                  </a:lnTo>
                  <a:lnTo>
                    <a:pt x="28" y="879"/>
                  </a:lnTo>
                  <a:lnTo>
                    <a:pt x="28" y="794"/>
                  </a:lnTo>
                  <a:lnTo>
                    <a:pt x="85" y="709"/>
                  </a:lnTo>
                  <a:lnTo>
                    <a:pt x="56" y="595"/>
                  </a:lnTo>
                  <a:lnTo>
                    <a:pt x="28" y="567"/>
                  </a:lnTo>
                  <a:lnTo>
                    <a:pt x="56" y="510"/>
                  </a:lnTo>
                  <a:lnTo>
                    <a:pt x="56" y="397"/>
                  </a:lnTo>
                  <a:lnTo>
                    <a:pt x="0" y="283"/>
                  </a:lnTo>
                  <a:lnTo>
                    <a:pt x="28" y="170"/>
                  </a:lnTo>
                  <a:lnTo>
                    <a:pt x="113" y="170"/>
                  </a:lnTo>
                  <a:lnTo>
                    <a:pt x="198" y="57"/>
                  </a:lnTo>
                  <a:lnTo>
                    <a:pt x="311" y="113"/>
                  </a:lnTo>
                  <a:lnTo>
                    <a:pt x="368" y="142"/>
                  </a:lnTo>
                  <a:lnTo>
                    <a:pt x="453" y="113"/>
                  </a:lnTo>
                  <a:lnTo>
                    <a:pt x="482" y="113"/>
                  </a:lnTo>
                  <a:lnTo>
                    <a:pt x="567" y="0"/>
                  </a:lnTo>
                  <a:lnTo>
                    <a:pt x="765" y="28"/>
                  </a:lnTo>
                  <a:lnTo>
                    <a:pt x="765" y="57"/>
                  </a:lnTo>
                  <a:lnTo>
                    <a:pt x="765" y="198"/>
                  </a:lnTo>
                  <a:lnTo>
                    <a:pt x="793" y="227"/>
                  </a:lnTo>
                  <a:lnTo>
                    <a:pt x="793" y="312"/>
                  </a:lnTo>
                  <a:lnTo>
                    <a:pt x="850" y="454"/>
                  </a:lnTo>
                  <a:lnTo>
                    <a:pt x="850" y="482"/>
                  </a:lnTo>
                  <a:lnTo>
                    <a:pt x="907" y="510"/>
                  </a:lnTo>
                  <a:lnTo>
                    <a:pt x="992" y="680"/>
                  </a:lnTo>
                  <a:lnTo>
                    <a:pt x="935" y="737"/>
                  </a:lnTo>
                  <a:lnTo>
                    <a:pt x="963" y="822"/>
                  </a:lnTo>
                  <a:lnTo>
                    <a:pt x="992" y="850"/>
                  </a:lnTo>
                  <a:lnTo>
                    <a:pt x="1049" y="794"/>
                  </a:lnTo>
                  <a:lnTo>
                    <a:pt x="1105" y="822"/>
                  </a:lnTo>
                  <a:lnTo>
                    <a:pt x="1190" y="794"/>
                  </a:lnTo>
                  <a:lnTo>
                    <a:pt x="1247" y="822"/>
                  </a:lnTo>
                  <a:lnTo>
                    <a:pt x="1304" y="850"/>
                  </a:lnTo>
                  <a:lnTo>
                    <a:pt x="1304" y="935"/>
                  </a:lnTo>
                  <a:lnTo>
                    <a:pt x="1219" y="907"/>
                  </a:lnTo>
                  <a:lnTo>
                    <a:pt x="1134" y="935"/>
                  </a:lnTo>
                  <a:lnTo>
                    <a:pt x="1134" y="1021"/>
                  </a:lnTo>
                  <a:lnTo>
                    <a:pt x="1077" y="1106"/>
                  </a:lnTo>
                  <a:lnTo>
                    <a:pt x="1020" y="1106"/>
                  </a:lnTo>
                  <a:lnTo>
                    <a:pt x="963" y="11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3656013" y="2460625"/>
              <a:ext cx="1935163" cy="1530350"/>
            </a:xfrm>
            <a:custGeom>
              <a:avLst/>
              <a:gdLst>
                <a:gd name="T0" fmla="*/ 595 w 1219"/>
                <a:gd name="T1" fmla="*/ 907 h 964"/>
                <a:gd name="T2" fmla="*/ 652 w 1219"/>
                <a:gd name="T3" fmla="*/ 850 h 964"/>
                <a:gd name="T4" fmla="*/ 652 w 1219"/>
                <a:gd name="T5" fmla="*/ 822 h 964"/>
                <a:gd name="T6" fmla="*/ 737 w 1219"/>
                <a:gd name="T7" fmla="*/ 794 h 964"/>
                <a:gd name="T8" fmla="*/ 793 w 1219"/>
                <a:gd name="T9" fmla="*/ 822 h 964"/>
                <a:gd name="T10" fmla="*/ 964 w 1219"/>
                <a:gd name="T11" fmla="*/ 794 h 964"/>
                <a:gd name="T12" fmla="*/ 1105 w 1219"/>
                <a:gd name="T13" fmla="*/ 822 h 964"/>
                <a:gd name="T14" fmla="*/ 1134 w 1219"/>
                <a:gd name="T15" fmla="*/ 794 h 964"/>
                <a:gd name="T16" fmla="*/ 1219 w 1219"/>
                <a:gd name="T17" fmla="*/ 680 h 964"/>
                <a:gd name="T18" fmla="*/ 1190 w 1219"/>
                <a:gd name="T19" fmla="*/ 595 h 964"/>
                <a:gd name="T20" fmla="*/ 1134 w 1219"/>
                <a:gd name="T21" fmla="*/ 595 h 964"/>
                <a:gd name="T22" fmla="*/ 1049 w 1219"/>
                <a:gd name="T23" fmla="*/ 482 h 964"/>
                <a:gd name="T24" fmla="*/ 1049 w 1219"/>
                <a:gd name="T25" fmla="*/ 425 h 964"/>
                <a:gd name="T26" fmla="*/ 992 w 1219"/>
                <a:gd name="T27" fmla="*/ 397 h 964"/>
                <a:gd name="T28" fmla="*/ 992 w 1219"/>
                <a:gd name="T29" fmla="*/ 340 h 964"/>
                <a:gd name="T30" fmla="*/ 935 w 1219"/>
                <a:gd name="T31" fmla="*/ 340 h 964"/>
                <a:gd name="T32" fmla="*/ 879 w 1219"/>
                <a:gd name="T33" fmla="*/ 283 h 964"/>
                <a:gd name="T34" fmla="*/ 879 w 1219"/>
                <a:gd name="T35" fmla="*/ 227 h 964"/>
                <a:gd name="T36" fmla="*/ 850 w 1219"/>
                <a:gd name="T37" fmla="*/ 170 h 964"/>
                <a:gd name="T38" fmla="*/ 822 w 1219"/>
                <a:gd name="T39" fmla="*/ 170 h 964"/>
                <a:gd name="T40" fmla="*/ 708 w 1219"/>
                <a:gd name="T41" fmla="*/ 0 h 964"/>
                <a:gd name="T42" fmla="*/ 623 w 1219"/>
                <a:gd name="T43" fmla="*/ 57 h 964"/>
                <a:gd name="T44" fmla="*/ 595 w 1219"/>
                <a:gd name="T45" fmla="*/ 28 h 964"/>
                <a:gd name="T46" fmla="*/ 482 w 1219"/>
                <a:gd name="T47" fmla="*/ 57 h 964"/>
                <a:gd name="T48" fmla="*/ 510 w 1219"/>
                <a:gd name="T49" fmla="*/ 85 h 964"/>
                <a:gd name="T50" fmla="*/ 425 w 1219"/>
                <a:gd name="T51" fmla="*/ 198 h 964"/>
                <a:gd name="T52" fmla="*/ 425 w 1219"/>
                <a:gd name="T53" fmla="*/ 255 h 964"/>
                <a:gd name="T54" fmla="*/ 368 w 1219"/>
                <a:gd name="T55" fmla="*/ 255 h 964"/>
                <a:gd name="T56" fmla="*/ 340 w 1219"/>
                <a:gd name="T57" fmla="*/ 340 h 964"/>
                <a:gd name="T58" fmla="*/ 255 w 1219"/>
                <a:gd name="T59" fmla="*/ 340 h 964"/>
                <a:gd name="T60" fmla="*/ 113 w 1219"/>
                <a:gd name="T61" fmla="*/ 482 h 964"/>
                <a:gd name="T62" fmla="*/ 113 w 1219"/>
                <a:gd name="T63" fmla="*/ 538 h 964"/>
                <a:gd name="T64" fmla="*/ 56 w 1219"/>
                <a:gd name="T65" fmla="*/ 595 h 964"/>
                <a:gd name="T66" fmla="*/ 0 w 1219"/>
                <a:gd name="T67" fmla="*/ 680 h 964"/>
                <a:gd name="T68" fmla="*/ 56 w 1219"/>
                <a:gd name="T69" fmla="*/ 765 h 964"/>
                <a:gd name="T70" fmla="*/ 28 w 1219"/>
                <a:gd name="T71" fmla="*/ 879 h 964"/>
                <a:gd name="T72" fmla="*/ 198 w 1219"/>
                <a:gd name="T73" fmla="*/ 964 h 964"/>
                <a:gd name="T74" fmla="*/ 283 w 1219"/>
                <a:gd name="T75" fmla="*/ 935 h 964"/>
                <a:gd name="T76" fmla="*/ 312 w 1219"/>
                <a:gd name="T77" fmla="*/ 935 h 964"/>
                <a:gd name="T78" fmla="*/ 397 w 1219"/>
                <a:gd name="T79" fmla="*/ 822 h 964"/>
                <a:gd name="T80" fmla="*/ 595 w 1219"/>
                <a:gd name="T81" fmla="*/ 850 h 964"/>
                <a:gd name="T82" fmla="*/ 595 w 1219"/>
                <a:gd name="T83" fmla="*/ 90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9" h="964">
                  <a:moveTo>
                    <a:pt x="595" y="907"/>
                  </a:moveTo>
                  <a:lnTo>
                    <a:pt x="652" y="850"/>
                  </a:lnTo>
                  <a:lnTo>
                    <a:pt x="652" y="822"/>
                  </a:lnTo>
                  <a:lnTo>
                    <a:pt x="737" y="794"/>
                  </a:lnTo>
                  <a:lnTo>
                    <a:pt x="793" y="822"/>
                  </a:lnTo>
                  <a:lnTo>
                    <a:pt x="964" y="794"/>
                  </a:lnTo>
                  <a:lnTo>
                    <a:pt x="1105" y="822"/>
                  </a:lnTo>
                  <a:lnTo>
                    <a:pt x="1134" y="794"/>
                  </a:lnTo>
                  <a:lnTo>
                    <a:pt x="1219" y="680"/>
                  </a:lnTo>
                  <a:lnTo>
                    <a:pt x="1190" y="595"/>
                  </a:lnTo>
                  <a:lnTo>
                    <a:pt x="1134" y="595"/>
                  </a:lnTo>
                  <a:lnTo>
                    <a:pt x="1049" y="482"/>
                  </a:lnTo>
                  <a:lnTo>
                    <a:pt x="1049" y="425"/>
                  </a:lnTo>
                  <a:lnTo>
                    <a:pt x="992" y="397"/>
                  </a:lnTo>
                  <a:lnTo>
                    <a:pt x="992" y="340"/>
                  </a:lnTo>
                  <a:lnTo>
                    <a:pt x="935" y="340"/>
                  </a:lnTo>
                  <a:lnTo>
                    <a:pt x="879" y="283"/>
                  </a:lnTo>
                  <a:lnTo>
                    <a:pt x="879" y="227"/>
                  </a:lnTo>
                  <a:lnTo>
                    <a:pt x="850" y="170"/>
                  </a:lnTo>
                  <a:lnTo>
                    <a:pt x="822" y="170"/>
                  </a:lnTo>
                  <a:lnTo>
                    <a:pt x="708" y="0"/>
                  </a:lnTo>
                  <a:lnTo>
                    <a:pt x="623" y="57"/>
                  </a:lnTo>
                  <a:lnTo>
                    <a:pt x="595" y="28"/>
                  </a:lnTo>
                  <a:lnTo>
                    <a:pt x="482" y="57"/>
                  </a:lnTo>
                  <a:lnTo>
                    <a:pt x="510" y="85"/>
                  </a:lnTo>
                  <a:lnTo>
                    <a:pt x="425" y="198"/>
                  </a:lnTo>
                  <a:lnTo>
                    <a:pt x="425" y="255"/>
                  </a:lnTo>
                  <a:lnTo>
                    <a:pt x="368" y="255"/>
                  </a:lnTo>
                  <a:lnTo>
                    <a:pt x="340" y="340"/>
                  </a:lnTo>
                  <a:lnTo>
                    <a:pt x="255" y="340"/>
                  </a:lnTo>
                  <a:lnTo>
                    <a:pt x="113" y="482"/>
                  </a:lnTo>
                  <a:lnTo>
                    <a:pt x="113" y="538"/>
                  </a:lnTo>
                  <a:lnTo>
                    <a:pt x="56" y="595"/>
                  </a:lnTo>
                  <a:lnTo>
                    <a:pt x="0" y="680"/>
                  </a:lnTo>
                  <a:lnTo>
                    <a:pt x="56" y="765"/>
                  </a:lnTo>
                  <a:lnTo>
                    <a:pt x="28" y="879"/>
                  </a:lnTo>
                  <a:lnTo>
                    <a:pt x="198" y="964"/>
                  </a:lnTo>
                  <a:lnTo>
                    <a:pt x="283" y="935"/>
                  </a:lnTo>
                  <a:lnTo>
                    <a:pt x="312" y="935"/>
                  </a:lnTo>
                  <a:lnTo>
                    <a:pt x="397" y="822"/>
                  </a:lnTo>
                  <a:lnTo>
                    <a:pt x="595" y="850"/>
                  </a:lnTo>
                  <a:lnTo>
                    <a:pt x="595" y="90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4779963" y="2144713"/>
              <a:ext cx="1530350" cy="990600"/>
            </a:xfrm>
            <a:custGeom>
              <a:avLst/>
              <a:gdLst>
                <a:gd name="T0" fmla="*/ 284 w 964"/>
                <a:gd name="T1" fmla="*/ 539 h 624"/>
                <a:gd name="T2" fmla="*/ 312 w 964"/>
                <a:gd name="T3" fmla="*/ 454 h 624"/>
                <a:gd name="T4" fmla="*/ 397 w 964"/>
                <a:gd name="T5" fmla="*/ 454 h 624"/>
                <a:gd name="T6" fmla="*/ 426 w 964"/>
                <a:gd name="T7" fmla="*/ 397 h 624"/>
                <a:gd name="T8" fmla="*/ 567 w 964"/>
                <a:gd name="T9" fmla="*/ 369 h 624"/>
                <a:gd name="T10" fmla="*/ 624 w 964"/>
                <a:gd name="T11" fmla="*/ 454 h 624"/>
                <a:gd name="T12" fmla="*/ 624 w 964"/>
                <a:gd name="T13" fmla="*/ 482 h 624"/>
                <a:gd name="T14" fmla="*/ 879 w 964"/>
                <a:gd name="T15" fmla="*/ 624 h 624"/>
                <a:gd name="T16" fmla="*/ 908 w 964"/>
                <a:gd name="T17" fmla="*/ 624 h 624"/>
                <a:gd name="T18" fmla="*/ 908 w 964"/>
                <a:gd name="T19" fmla="*/ 511 h 624"/>
                <a:gd name="T20" fmla="*/ 936 w 964"/>
                <a:gd name="T21" fmla="*/ 482 h 624"/>
                <a:gd name="T22" fmla="*/ 908 w 964"/>
                <a:gd name="T23" fmla="*/ 397 h 624"/>
                <a:gd name="T24" fmla="*/ 964 w 964"/>
                <a:gd name="T25" fmla="*/ 397 h 624"/>
                <a:gd name="T26" fmla="*/ 936 w 964"/>
                <a:gd name="T27" fmla="*/ 341 h 624"/>
                <a:gd name="T28" fmla="*/ 964 w 964"/>
                <a:gd name="T29" fmla="*/ 312 h 624"/>
                <a:gd name="T30" fmla="*/ 851 w 964"/>
                <a:gd name="T31" fmla="*/ 227 h 624"/>
                <a:gd name="T32" fmla="*/ 766 w 964"/>
                <a:gd name="T33" fmla="*/ 142 h 624"/>
                <a:gd name="T34" fmla="*/ 652 w 964"/>
                <a:gd name="T35" fmla="*/ 170 h 624"/>
                <a:gd name="T36" fmla="*/ 567 w 964"/>
                <a:gd name="T37" fmla="*/ 114 h 624"/>
                <a:gd name="T38" fmla="*/ 511 w 964"/>
                <a:gd name="T39" fmla="*/ 114 h 624"/>
                <a:gd name="T40" fmla="*/ 539 w 964"/>
                <a:gd name="T41" fmla="*/ 57 h 624"/>
                <a:gd name="T42" fmla="*/ 454 w 964"/>
                <a:gd name="T43" fmla="*/ 0 h 624"/>
                <a:gd name="T44" fmla="*/ 397 w 964"/>
                <a:gd name="T45" fmla="*/ 0 h 624"/>
                <a:gd name="T46" fmla="*/ 312 w 964"/>
                <a:gd name="T47" fmla="*/ 57 h 624"/>
                <a:gd name="T48" fmla="*/ 312 w 964"/>
                <a:gd name="T49" fmla="*/ 114 h 624"/>
                <a:gd name="T50" fmla="*/ 256 w 964"/>
                <a:gd name="T51" fmla="*/ 57 h 624"/>
                <a:gd name="T52" fmla="*/ 199 w 964"/>
                <a:gd name="T53" fmla="*/ 57 h 624"/>
                <a:gd name="T54" fmla="*/ 85 w 964"/>
                <a:gd name="T55" fmla="*/ 85 h 624"/>
                <a:gd name="T56" fmla="*/ 0 w 964"/>
                <a:gd name="T57" fmla="*/ 199 h 624"/>
                <a:gd name="T58" fmla="*/ 114 w 964"/>
                <a:gd name="T59" fmla="*/ 369 h 624"/>
                <a:gd name="T60" fmla="*/ 142 w 964"/>
                <a:gd name="T61" fmla="*/ 369 h 624"/>
                <a:gd name="T62" fmla="*/ 171 w 964"/>
                <a:gd name="T63" fmla="*/ 426 h 624"/>
                <a:gd name="T64" fmla="*/ 171 w 964"/>
                <a:gd name="T65" fmla="*/ 482 h 624"/>
                <a:gd name="T66" fmla="*/ 227 w 964"/>
                <a:gd name="T67" fmla="*/ 539 h 624"/>
                <a:gd name="T68" fmla="*/ 284 w 964"/>
                <a:gd name="T69" fmla="*/ 539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4" h="624">
                  <a:moveTo>
                    <a:pt x="284" y="539"/>
                  </a:moveTo>
                  <a:lnTo>
                    <a:pt x="312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567" y="369"/>
                  </a:lnTo>
                  <a:lnTo>
                    <a:pt x="624" y="454"/>
                  </a:lnTo>
                  <a:lnTo>
                    <a:pt x="624" y="482"/>
                  </a:lnTo>
                  <a:lnTo>
                    <a:pt x="879" y="624"/>
                  </a:lnTo>
                  <a:lnTo>
                    <a:pt x="908" y="624"/>
                  </a:lnTo>
                  <a:lnTo>
                    <a:pt x="908" y="511"/>
                  </a:lnTo>
                  <a:lnTo>
                    <a:pt x="936" y="482"/>
                  </a:lnTo>
                  <a:lnTo>
                    <a:pt x="908" y="397"/>
                  </a:lnTo>
                  <a:lnTo>
                    <a:pt x="964" y="397"/>
                  </a:lnTo>
                  <a:lnTo>
                    <a:pt x="936" y="341"/>
                  </a:lnTo>
                  <a:lnTo>
                    <a:pt x="964" y="312"/>
                  </a:lnTo>
                  <a:lnTo>
                    <a:pt x="851" y="227"/>
                  </a:lnTo>
                  <a:lnTo>
                    <a:pt x="766" y="142"/>
                  </a:lnTo>
                  <a:lnTo>
                    <a:pt x="652" y="170"/>
                  </a:lnTo>
                  <a:lnTo>
                    <a:pt x="567" y="114"/>
                  </a:lnTo>
                  <a:lnTo>
                    <a:pt x="511" y="114"/>
                  </a:lnTo>
                  <a:lnTo>
                    <a:pt x="539" y="57"/>
                  </a:lnTo>
                  <a:lnTo>
                    <a:pt x="454" y="0"/>
                  </a:lnTo>
                  <a:lnTo>
                    <a:pt x="397" y="0"/>
                  </a:lnTo>
                  <a:lnTo>
                    <a:pt x="312" y="57"/>
                  </a:lnTo>
                  <a:lnTo>
                    <a:pt x="312" y="114"/>
                  </a:lnTo>
                  <a:lnTo>
                    <a:pt x="256" y="57"/>
                  </a:lnTo>
                  <a:lnTo>
                    <a:pt x="199" y="57"/>
                  </a:lnTo>
                  <a:lnTo>
                    <a:pt x="85" y="85"/>
                  </a:lnTo>
                  <a:lnTo>
                    <a:pt x="0" y="199"/>
                  </a:lnTo>
                  <a:lnTo>
                    <a:pt x="114" y="369"/>
                  </a:lnTo>
                  <a:lnTo>
                    <a:pt x="142" y="369"/>
                  </a:lnTo>
                  <a:lnTo>
                    <a:pt x="171" y="426"/>
                  </a:lnTo>
                  <a:lnTo>
                    <a:pt x="171" y="482"/>
                  </a:lnTo>
                  <a:lnTo>
                    <a:pt x="227" y="539"/>
                  </a:lnTo>
                  <a:lnTo>
                    <a:pt x="284" y="53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4645025" y="3990975"/>
              <a:ext cx="1711325" cy="1304925"/>
            </a:xfrm>
            <a:custGeom>
              <a:avLst/>
              <a:gdLst>
                <a:gd name="T0" fmla="*/ 511 w 1078"/>
                <a:gd name="T1" fmla="*/ 708 h 822"/>
                <a:gd name="T2" fmla="*/ 397 w 1078"/>
                <a:gd name="T3" fmla="*/ 652 h 822"/>
                <a:gd name="T4" fmla="*/ 312 w 1078"/>
                <a:gd name="T5" fmla="*/ 680 h 822"/>
                <a:gd name="T6" fmla="*/ 256 w 1078"/>
                <a:gd name="T7" fmla="*/ 652 h 822"/>
                <a:gd name="T8" fmla="*/ 199 w 1078"/>
                <a:gd name="T9" fmla="*/ 708 h 822"/>
                <a:gd name="T10" fmla="*/ 170 w 1078"/>
                <a:gd name="T11" fmla="*/ 680 h 822"/>
                <a:gd name="T12" fmla="*/ 142 w 1078"/>
                <a:gd name="T13" fmla="*/ 595 h 822"/>
                <a:gd name="T14" fmla="*/ 199 w 1078"/>
                <a:gd name="T15" fmla="*/ 538 h 822"/>
                <a:gd name="T16" fmla="*/ 114 w 1078"/>
                <a:gd name="T17" fmla="*/ 368 h 822"/>
                <a:gd name="T18" fmla="*/ 57 w 1078"/>
                <a:gd name="T19" fmla="*/ 340 h 822"/>
                <a:gd name="T20" fmla="*/ 57 w 1078"/>
                <a:gd name="T21" fmla="*/ 312 h 822"/>
                <a:gd name="T22" fmla="*/ 0 w 1078"/>
                <a:gd name="T23" fmla="*/ 170 h 822"/>
                <a:gd name="T24" fmla="*/ 0 w 1078"/>
                <a:gd name="T25" fmla="*/ 85 h 822"/>
                <a:gd name="T26" fmla="*/ 57 w 1078"/>
                <a:gd name="T27" fmla="*/ 85 h 822"/>
                <a:gd name="T28" fmla="*/ 85 w 1078"/>
                <a:gd name="T29" fmla="*/ 0 h 822"/>
                <a:gd name="T30" fmla="*/ 284 w 1078"/>
                <a:gd name="T31" fmla="*/ 0 h 822"/>
                <a:gd name="T32" fmla="*/ 567 w 1078"/>
                <a:gd name="T33" fmla="*/ 113 h 822"/>
                <a:gd name="T34" fmla="*/ 624 w 1078"/>
                <a:gd name="T35" fmla="*/ 198 h 822"/>
                <a:gd name="T36" fmla="*/ 709 w 1078"/>
                <a:gd name="T37" fmla="*/ 255 h 822"/>
                <a:gd name="T38" fmla="*/ 766 w 1078"/>
                <a:gd name="T39" fmla="*/ 255 h 822"/>
                <a:gd name="T40" fmla="*/ 766 w 1078"/>
                <a:gd name="T41" fmla="*/ 198 h 822"/>
                <a:gd name="T42" fmla="*/ 823 w 1078"/>
                <a:gd name="T43" fmla="*/ 198 h 822"/>
                <a:gd name="T44" fmla="*/ 879 w 1078"/>
                <a:gd name="T45" fmla="*/ 283 h 822"/>
                <a:gd name="T46" fmla="*/ 1021 w 1078"/>
                <a:gd name="T47" fmla="*/ 340 h 822"/>
                <a:gd name="T48" fmla="*/ 993 w 1078"/>
                <a:gd name="T49" fmla="*/ 453 h 822"/>
                <a:gd name="T50" fmla="*/ 1049 w 1078"/>
                <a:gd name="T51" fmla="*/ 510 h 822"/>
                <a:gd name="T52" fmla="*/ 1049 w 1078"/>
                <a:gd name="T53" fmla="*/ 567 h 822"/>
                <a:gd name="T54" fmla="*/ 1078 w 1078"/>
                <a:gd name="T55" fmla="*/ 623 h 822"/>
                <a:gd name="T56" fmla="*/ 993 w 1078"/>
                <a:gd name="T57" fmla="*/ 737 h 822"/>
                <a:gd name="T58" fmla="*/ 993 w 1078"/>
                <a:gd name="T59" fmla="*/ 623 h 822"/>
                <a:gd name="T60" fmla="*/ 936 w 1078"/>
                <a:gd name="T61" fmla="*/ 708 h 822"/>
                <a:gd name="T62" fmla="*/ 851 w 1078"/>
                <a:gd name="T63" fmla="*/ 652 h 822"/>
                <a:gd name="T64" fmla="*/ 851 w 1078"/>
                <a:gd name="T65" fmla="*/ 680 h 822"/>
                <a:gd name="T66" fmla="*/ 766 w 1078"/>
                <a:gd name="T67" fmla="*/ 708 h 822"/>
                <a:gd name="T68" fmla="*/ 709 w 1078"/>
                <a:gd name="T69" fmla="*/ 680 h 822"/>
                <a:gd name="T70" fmla="*/ 766 w 1078"/>
                <a:gd name="T71" fmla="*/ 822 h 822"/>
                <a:gd name="T72" fmla="*/ 709 w 1078"/>
                <a:gd name="T73" fmla="*/ 793 h 822"/>
                <a:gd name="T74" fmla="*/ 681 w 1078"/>
                <a:gd name="T75" fmla="*/ 737 h 822"/>
                <a:gd name="T76" fmla="*/ 596 w 1078"/>
                <a:gd name="T77" fmla="*/ 652 h 822"/>
                <a:gd name="T78" fmla="*/ 567 w 1078"/>
                <a:gd name="T79" fmla="*/ 708 h 822"/>
                <a:gd name="T80" fmla="*/ 511 w 1078"/>
                <a:gd name="T81" fmla="*/ 70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8" h="822">
                  <a:moveTo>
                    <a:pt x="511" y="708"/>
                  </a:moveTo>
                  <a:lnTo>
                    <a:pt x="397" y="652"/>
                  </a:lnTo>
                  <a:lnTo>
                    <a:pt x="312" y="680"/>
                  </a:lnTo>
                  <a:lnTo>
                    <a:pt x="256" y="652"/>
                  </a:lnTo>
                  <a:lnTo>
                    <a:pt x="199" y="708"/>
                  </a:lnTo>
                  <a:lnTo>
                    <a:pt x="170" y="680"/>
                  </a:lnTo>
                  <a:lnTo>
                    <a:pt x="142" y="595"/>
                  </a:lnTo>
                  <a:lnTo>
                    <a:pt x="199" y="538"/>
                  </a:lnTo>
                  <a:lnTo>
                    <a:pt x="114" y="368"/>
                  </a:lnTo>
                  <a:lnTo>
                    <a:pt x="57" y="340"/>
                  </a:lnTo>
                  <a:lnTo>
                    <a:pt x="57" y="312"/>
                  </a:lnTo>
                  <a:lnTo>
                    <a:pt x="0" y="170"/>
                  </a:lnTo>
                  <a:lnTo>
                    <a:pt x="0" y="85"/>
                  </a:lnTo>
                  <a:lnTo>
                    <a:pt x="57" y="85"/>
                  </a:lnTo>
                  <a:lnTo>
                    <a:pt x="85" y="0"/>
                  </a:lnTo>
                  <a:lnTo>
                    <a:pt x="284" y="0"/>
                  </a:lnTo>
                  <a:lnTo>
                    <a:pt x="567" y="113"/>
                  </a:lnTo>
                  <a:lnTo>
                    <a:pt x="624" y="198"/>
                  </a:lnTo>
                  <a:lnTo>
                    <a:pt x="709" y="255"/>
                  </a:lnTo>
                  <a:lnTo>
                    <a:pt x="766" y="255"/>
                  </a:lnTo>
                  <a:lnTo>
                    <a:pt x="766" y="198"/>
                  </a:lnTo>
                  <a:lnTo>
                    <a:pt x="823" y="198"/>
                  </a:lnTo>
                  <a:lnTo>
                    <a:pt x="879" y="283"/>
                  </a:lnTo>
                  <a:lnTo>
                    <a:pt x="1021" y="340"/>
                  </a:lnTo>
                  <a:lnTo>
                    <a:pt x="993" y="453"/>
                  </a:lnTo>
                  <a:lnTo>
                    <a:pt x="1049" y="510"/>
                  </a:lnTo>
                  <a:lnTo>
                    <a:pt x="1049" y="567"/>
                  </a:lnTo>
                  <a:lnTo>
                    <a:pt x="1078" y="623"/>
                  </a:lnTo>
                  <a:lnTo>
                    <a:pt x="993" y="737"/>
                  </a:lnTo>
                  <a:lnTo>
                    <a:pt x="993" y="623"/>
                  </a:lnTo>
                  <a:lnTo>
                    <a:pt x="936" y="708"/>
                  </a:lnTo>
                  <a:lnTo>
                    <a:pt x="851" y="652"/>
                  </a:lnTo>
                  <a:lnTo>
                    <a:pt x="851" y="680"/>
                  </a:lnTo>
                  <a:lnTo>
                    <a:pt x="766" y="708"/>
                  </a:lnTo>
                  <a:lnTo>
                    <a:pt x="709" y="680"/>
                  </a:lnTo>
                  <a:lnTo>
                    <a:pt x="766" y="822"/>
                  </a:lnTo>
                  <a:lnTo>
                    <a:pt x="709" y="793"/>
                  </a:lnTo>
                  <a:lnTo>
                    <a:pt x="681" y="737"/>
                  </a:lnTo>
                  <a:lnTo>
                    <a:pt x="596" y="652"/>
                  </a:lnTo>
                  <a:lnTo>
                    <a:pt x="567" y="708"/>
                  </a:lnTo>
                  <a:lnTo>
                    <a:pt x="511" y="70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auto">
            <a:xfrm>
              <a:off x="4600575" y="2640013"/>
              <a:ext cx="2070100" cy="2251075"/>
            </a:xfrm>
            <a:custGeom>
              <a:avLst/>
              <a:gdLst>
                <a:gd name="T0" fmla="*/ 1077 w 1304"/>
                <a:gd name="T1" fmla="*/ 0 h 1418"/>
                <a:gd name="T2" fmla="*/ 1049 w 1304"/>
                <a:gd name="T3" fmla="*/ 29 h 1418"/>
                <a:gd name="T4" fmla="*/ 1077 w 1304"/>
                <a:gd name="T5" fmla="*/ 85 h 1418"/>
                <a:gd name="T6" fmla="*/ 1021 w 1304"/>
                <a:gd name="T7" fmla="*/ 85 h 1418"/>
                <a:gd name="T8" fmla="*/ 1049 w 1304"/>
                <a:gd name="T9" fmla="*/ 170 h 1418"/>
                <a:gd name="T10" fmla="*/ 1021 w 1304"/>
                <a:gd name="T11" fmla="*/ 199 h 1418"/>
                <a:gd name="T12" fmla="*/ 1021 w 1304"/>
                <a:gd name="T13" fmla="*/ 312 h 1418"/>
                <a:gd name="T14" fmla="*/ 992 w 1304"/>
                <a:gd name="T15" fmla="*/ 312 h 1418"/>
                <a:gd name="T16" fmla="*/ 737 w 1304"/>
                <a:gd name="T17" fmla="*/ 170 h 1418"/>
                <a:gd name="T18" fmla="*/ 737 w 1304"/>
                <a:gd name="T19" fmla="*/ 142 h 1418"/>
                <a:gd name="T20" fmla="*/ 680 w 1304"/>
                <a:gd name="T21" fmla="*/ 57 h 1418"/>
                <a:gd name="T22" fmla="*/ 539 w 1304"/>
                <a:gd name="T23" fmla="*/ 85 h 1418"/>
                <a:gd name="T24" fmla="*/ 510 w 1304"/>
                <a:gd name="T25" fmla="*/ 142 h 1418"/>
                <a:gd name="T26" fmla="*/ 425 w 1304"/>
                <a:gd name="T27" fmla="*/ 142 h 1418"/>
                <a:gd name="T28" fmla="*/ 397 w 1304"/>
                <a:gd name="T29" fmla="*/ 227 h 1418"/>
                <a:gd name="T30" fmla="*/ 397 w 1304"/>
                <a:gd name="T31" fmla="*/ 284 h 1418"/>
                <a:gd name="T32" fmla="*/ 454 w 1304"/>
                <a:gd name="T33" fmla="*/ 312 h 1418"/>
                <a:gd name="T34" fmla="*/ 454 w 1304"/>
                <a:gd name="T35" fmla="*/ 369 h 1418"/>
                <a:gd name="T36" fmla="*/ 539 w 1304"/>
                <a:gd name="T37" fmla="*/ 482 h 1418"/>
                <a:gd name="T38" fmla="*/ 595 w 1304"/>
                <a:gd name="T39" fmla="*/ 482 h 1418"/>
                <a:gd name="T40" fmla="*/ 624 w 1304"/>
                <a:gd name="T41" fmla="*/ 567 h 1418"/>
                <a:gd name="T42" fmla="*/ 510 w 1304"/>
                <a:gd name="T43" fmla="*/ 709 h 1418"/>
                <a:gd name="T44" fmla="*/ 369 w 1304"/>
                <a:gd name="T45" fmla="*/ 681 h 1418"/>
                <a:gd name="T46" fmla="*/ 198 w 1304"/>
                <a:gd name="T47" fmla="*/ 709 h 1418"/>
                <a:gd name="T48" fmla="*/ 142 w 1304"/>
                <a:gd name="T49" fmla="*/ 681 h 1418"/>
                <a:gd name="T50" fmla="*/ 57 w 1304"/>
                <a:gd name="T51" fmla="*/ 709 h 1418"/>
                <a:gd name="T52" fmla="*/ 57 w 1304"/>
                <a:gd name="T53" fmla="*/ 737 h 1418"/>
                <a:gd name="T54" fmla="*/ 0 w 1304"/>
                <a:gd name="T55" fmla="*/ 794 h 1418"/>
                <a:gd name="T56" fmla="*/ 0 w 1304"/>
                <a:gd name="T57" fmla="*/ 907 h 1418"/>
                <a:gd name="T58" fmla="*/ 28 w 1304"/>
                <a:gd name="T59" fmla="*/ 936 h 1418"/>
                <a:gd name="T60" fmla="*/ 85 w 1304"/>
                <a:gd name="T61" fmla="*/ 936 h 1418"/>
                <a:gd name="T62" fmla="*/ 113 w 1304"/>
                <a:gd name="T63" fmla="*/ 851 h 1418"/>
                <a:gd name="T64" fmla="*/ 312 w 1304"/>
                <a:gd name="T65" fmla="*/ 851 h 1418"/>
                <a:gd name="T66" fmla="*/ 595 w 1304"/>
                <a:gd name="T67" fmla="*/ 964 h 1418"/>
                <a:gd name="T68" fmla="*/ 652 w 1304"/>
                <a:gd name="T69" fmla="*/ 1049 h 1418"/>
                <a:gd name="T70" fmla="*/ 737 w 1304"/>
                <a:gd name="T71" fmla="*/ 1106 h 1418"/>
                <a:gd name="T72" fmla="*/ 794 w 1304"/>
                <a:gd name="T73" fmla="*/ 1106 h 1418"/>
                <a:gd name="T74" fmla="*/ 794 w 1304"/>
                <a:gd name="T75" fmla="*/ 1049 h 1418"/>
                <a:gd name="T76" fmla="*/ 851 w 1304"/>
                <a:gd name="T77" fmla="*/ 1049 h 1418"/>
                <a:gd name="T78" fmla="*/ 907 w 1304"/>
                <a:gd name="T79" fmla="*/ 1134 h 1418"/>
                <a:gd name="T80" fmla="*/ 1049 w 1304"/>
                <a:gd name="T81" fmla="*/ 1191 h 1418"/>
                <a:gd name="T82" fmla="*/ 1021 w 1304"/>
                <a:gd name="T83" fmla="*/ 1304 h 1418"/>
                <a:gd name="T84" fmla="*/ 1077 w 1304"/>
                <a:gd name="T85" fmla="*/ 1361 h 1418"/>
                <a:gd name="T86" fmla="*/ 1134 w 1304"/>
                <a:gd name="T87" fmla="*/ 1361 h 1418"/>
                <a:gd name="T88" fmla="*/ 1134 w 1304"/>
                <a:gd name="T89" fmla="*/ 1418 h 1418"/>
                <a:gd name="T90" fmla="*/ 1247 w 1304"/>
                <a:gd name="T91" fmla="*/ 1389 h 1418"/>
                <a:gd name="T92" fmla="*/ 1247 w 1304"/>
                <a:gd name="T93" fmla="*/ 1333 h 1418"/>
                <a:gd name="T94" fmla="*/ 1191 w 1304"/>
                <a:gd name="T95" fmla="*/ 1219 h 1418"/>
                <a:gd name="T96" fmla="*/ 1276 w 1304"/>
                <a:gd name="T97" fmla="*/ 992 h 1418"/>
                <a:gd name="T98" fmla="*/ 1219 w 1304"/>
                <a:gd name="T99" fmla="*/ 907 h 1418"/>
                <a:gd name="T100" fmla="*/ 1219 w 1304"/>
                <a:gd name="T101" fmla="*/ 794 h 1418"/>
                <a:gd name="T102" fmla="*/ 1304 w 1304"/>
                <a:gd name="T103" fmla="*/ 709 h 1418"/>
                <a:gd name="T104" fmla="*/ 1304 w 1304"/>
                <a:gd name="T105" fmla="*/ 596 h 1418"/>
                <a:gd name="T106" fmla="*/ 1247 w 1304"/>
                <a:gd name="T107" fmla="*/ 369 h 1418"/>
                <a:gd name="T108" fmla="*/ 1219 w 1304"/>
                <a:gd name="T109" fmla="*/ 340 h 1418"/>
                <a:gd name="T110" fmla="*/ 1276 w 1304"/>
                <a:gd name="T111" fmla="*/ 227 h 1418"/>
                <a:gd name="T112" fmla="*/ 1276 w 1304"/>
                <a:gd name="T113" fmla="*/ 114 h 1418"/>
                <a:gd name="T114" fmla="*/ 1106 w 1304"/>
                <a:gd name="T115" fmla="*/ 57 h 1418"/>
                <a:gd name="T116" fmla="*/ 1077 w 1304"/>
                <a:gd name="T117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04" h="1418">
                  <a:moveTo>
                    <a:pt x="1077" y="0"/>
                  </a:moveTo>
                  <a:lnTo>
                    <a:pt x="1049" y="29"/>
                  </a:lnTo>
                  <a:lnTo>
                    <a:pt x="1077" y="85"/>
                  </a:lnTo>
                  <a:lnTo>
                    <a:pt x="1021" y="85"/>
                  </a:lnTo>
                  <a:lnTo>
                    <a:pt x="1049" y="170"/>
                  </a:lnTo>
                  <a:lnTo>
                    <a:pt x="1021" y="199"/>
                  </a:lnTo>
                  <a:lnTo>
                    <a:pt x="1021" y="312"/>
                  </a:lnTo>
                  <a:lnTo>
                    <a:pt x="992" y="312"/>
                  </a:lnTo>
                  <a:lnTo>
                    <a:pt x="737" y="170"/>
                  </a:lnTo>
                  <a:lnTo>
                    <a:pt x="737" y="142"/>
                  </a:lnTo>
                  <a:lnTo>
                    <a:pt x="680" y="57"/>
                  </a:lnTo>
                  <a:lnTo>
                    <a:pt x="539" y="85"/>
                  </a:lnTo>
                  <a:lnTo>
                    <a:pt x="510" y="142"/>
                  </a:lnTo>
                  <a:lnTo>
                    <a:pt x="425" y="142"/>
                  </a:lnTo>
                  <a:lnTo>
                    <a:pt x="397" y="227"/>
                  </a:lnTo>
                  <a:lnTo>
                    <a:pt x="397" y="284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539" y="482"/>
                  </a:lnTo>
                  <a:lnTo>
                    <a:pt x="595" y="482"/>
                  </a:lnTo>
                  <a:lnTo>
                    <a:pt x="624" y="567"/>
                  </a:lnTo>
                  <a:lnTo>
                    <a:pt x="510" y="709"/>
                  </a:lnTo>
                  <a:lnTo>
                    <a:pt x="369" y="681"/>
                  </a:lnTo>
                  <a:lnTo>
                    <a:pt x="198" y="709"/>
                  </a:lnTo>
                  <a:lnTo>
                    <a:pt x="142" y="681"/>
                  </a:lnTo>
                  <a:lnTo>
                    <a:pt x="57" y="709"/>
                  </a:lnTo>
                  <a:lnTo>
                    <a:pt x="57" y="737"/>
                  </a:lnTo>
                  <a:lnTo>
                    <a:pt x="0" y="794"/>
                  </a:lnTo>
                  <a:lnTo>
                    <a:pt x="0" y="907"/>
                  </a:lnTo>
                  <a:lnTo>
                    <a:pt x="28" y="936"/>
                  </a:lnTo>
                  <a:lnTo>
                    <a:pt x="85" y="936"/>
                  </a:lnTo>
                  <a:lnTo>
                    <a:pt x="113" y="851"/>
                  </a:lnTo>
                  <a:lnTo>
                    <a:pt x="312" y="851"/>
                  </a:lnTo>
                  <a:lnTo>
                    <a:pt x="595" y="964"/>
                  </a:lnTo>
                  <a:lnTo>
                    <a:pt x="652" y="1049"/>
                  </a:lnTo>
                  <a:lnTo>
                    <a:pt x="737" y="1106"/>
                  </a:lnTo>
                  <a:lnTo>
                    <a:pt x="794" y="1106"/>
                  </a:lnTo>
                  <a:lnTo>
                    <a:pt x="794" y="1049"/>
                  </a:lnTo>
                  <a:lnTo>
                    <a:pt x="851" y="1049"/>
                  </a:lnTo>
                  <a:lnTo>
                    <a:pt x="907" y="1134"/>
                  </a:lnTo>
                  <a:lnTo>
                    <a:pt x="1049" y="1191"/>
                  </a:lnTo>
                  <a:lnTo>
                    <a:pt x="1021" y="1304"/>
                  </a:lnTo>
                  <a:lnTo>
                    <a:pt x="1077" y="1361"/>
                  </a:lnTo>
                  <a:lnTo>
                    <a:pt x="1134" y="1361"/>
                  </a:lnTo>
                  <a:lnTo>
                    <a:pt x="1134" y="1418"/>
                  </a:lnTo>
                  <a:lnTo>
                    <a:pt x="1247" y="1389"/>
                  </a:lnTo>
                  <a:lnTo>
                    <a:pt x="1247" y="1333"/>
                  </a:lnTo>
                  <a:lnTo>
                    <a:pt x="1191" y="1219"/>
                  </a:lnTo>
                  <a:lnTo>
                    <a:pt x="1276" y="992"/>
                  </a:lnTo>
                  <a:lnTo>
                    <a:pt x="1219" y="907"/>
                  </a:lnTo>
                  <a:lnTo>
                    <a:pt x="1219" y="794"/>
                  </a:lnTo>
                  <a:lnTo>
                    <a:pt x="1304" y="709"/>
                  </a:lnTo>
                  <a:lnTo>
                    <a:pt x="1304" y="596"/>
                  </a:lnTo>
                  <a:lnTo>
                    <a:pt x="1247" y="369"/>
                  </a:lnTo>
                  <a:lnTo>
                    <a:pt x="1219" y="340"/>
                  </a:lnTo>
                  <a:lnTo>
                    <a:pt x="1276" y="227"/>
                  </a:lnTo>
                  <a:lnTo>
                    <a:pt x="1276" y="114"/>
                  </a:lnTo>
                  <a:lnTo>
                    <a:pt x="1106" y="57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8" name="Freeform 28"/>
            <p:cNvSpPr>
              <a:spLocks/>
            </p:cNvSpPr>
            <p:nvPr/>
          </p:nvSpPr>
          <p:spPr bwMode="auto">
            <a:xfrm>
              <a:off x="4735513" y="4800600"/>
              <a:ext cx="1844675" cy="1439863"/>
            </a:xfrm>
            <a:custGeom>
              <a:avLst/>
              <a:gdLst>
                <a:gd name="T0" fmla="*/ 1162 w 1162"/>
                <a:gd name="T1" fmla="*/ 28 h 907"/>
                <a:gd name="T2" fmla="*/ 1049 w 1162"/>
                <a:gd name="T3" fmla="*/ 57 h 907"/>
                <a:gd name="T4" fmla="*/ 1049 w 1162"/>
                <a:gd name="T5" fmla="*/ 0 h 907"/>
                <a:gd name="T6" fmla="*/ 992 w 1162"/>
                <a:gd name="T7" fmla="*/ 0 h 907"/>
                <a:gd name="T8" fmla="*/ 992 w 1162"/>
                <a:gd name="T9" fmla="*/ 57 h 907"/>
                <a:gd name="T10" fmla="*/ 1021 w 1162"/>
                <a:gd name="T11" fmla="*/ 113 h 907"/>
                <a:gd name="T12" fmla="*/ 936 w 1162"/>
                <a:gd name="T13" fmla="*/ 227 h 907"/>
                <a:gd name="T14" fmla="*/ 936 w 1162"/>
                <a:gd name="T15" fmla="*/ 113 h 907"/>
                <a:gd name="T16" fmla="*/ 879 w 1162"/>
                <a:gd name="T17" fmla="*/ 198 h 907"/>
                <a:gd name="T18" fmla="*/ 794 w 1162"/>
                <a:gd name="T19" fmla="*/ 142 h 907"/>
                <a:gd name="T20" fmla="*/ 794 w 1162"/>
                <a:gd name="T21" fmla="*/ 170 h 907"/>
                <a:gd name="T22" fmla="*/ 709 w 1162"/>
                <a:gd name="T23" fmla="*/ 198 h 907"/>
                <a:gd name="T24" fmla="*/ 652 w 1162"/>
                <a:gd name="T25" fmla="*/ 170 h 907"/>
                <a:gd name="T26" fmla="*/ 709 w 1162"/>
                <a:gd name="T27" fmla="*/ 312 h 907"/>
                <a:gd name="T28" fmla="*/ 652 w 1162"/>
                <a:gd name="T29" fmla="*/ 283 h 907"/>
                <a:gd name="T30" fmla="*/ 624 w 1162"/>
                <a:gd name="T31" fmla="*/ 227 h 907"/>
                <a:gd name="T32" fmla="*/ 539 w 1162"/>
                <a:gd name="T33" fmla="*/ 142 h 907"/>
                <a:gd name="T34" fmla="*/ 510 w 1162"/>
                <a:gd name="T35" fmla="*/ 198 h 907"/>
                <a:gd name="T36" fmla="*/ 454 w 1162"/>
                <a:gd name="T37" fmla="*/ 198 h 907"/>
                <a:gd name="T38" fmla="*/ 454 w 1162"/>
                <a:gd name="T39" fmla="*/ 283 h 907"/>
                <a:gd name="T40" fmla="*/ 369 w 1162"/>
                <a:gd name="T41" fmla="*/ 255 h 907"/>
                <a:gd name="T42" fmla="*/ 284 w 1162"/>
                <a:gd name="T43" fmla="*/ 283 h 907"/>
                <a:gd name="T44" fmla="*/ 284 w 1162"/>
                <a:gd name="T45" fmla="*/ 369 h 907"/>
                <a:gd name="T46" fmla="*/ 227 w 1162"/>
                <a:gd name="T47" fmla="*/ 454 h 907"/>
                <a:gd name="T48" fmla="*/ 170 w 1162"/>
                <a:gd name="T49" fmla="*/ 454 h 907"/>
                <a:gd name="T50" fmla="*/ 0 w 1162"/>
                <a:gd name="T51" fmla="*/ 567 h 907"/>
                <a:gd name="T52" fmla="*/ 0 w 1162"/>
                <a:gd name="T53" fmla="*/ 680 h 907"/>
                <a:gd name="T54" fmla="*/ 57 w 1162"/>
                <a:gd name="T55" fmla="*/ 680 h 907"/>
                <a:gd name="T56" fmla="*/ 57 w 1162"/>
                <a:gd name="T57" fmla="*/ 765 h 907"/>
                <a:gd name="T58" fmla="*/ 170 w 1162"/>
                <a:gd name="T59" fmla="*/ 737 h 907"/>
                <a:gd name="T60" fmla="*/ 255 w 1162"/>
                <a:gd name="T61" fmla="*/ 680 h 907"/>
                <a:gd name="T62" fmla="*/ 340 w 1162"/>
                <a:gd name="T63" fmla="*/ 709 h 907"/>
                <a:gd name="T64" fmla="*/ 482 w 1162"/>
                <a:gd name="T65" fmla="*/ 737 h 907"/>
                <a:gd name="T66" fmla="*/ 482 w 1162"/>
                <a:gd name="T67" fmla="*/ 794 h 907"/>
                <a:gd name="T68" fmla="*/ 567 w 1162"/>
                <a:gd name="T69" fmla="*/ 822 h 907"/>
                <a:gd name="T70" fmla="*/ 539 w 1162"/>
                <a:gd name="T71" fmla="*/ 850 h 907"/>
                <a:gd name="T72" fmla="*/ 595 w 1162"/>
                <a:gd name="T73" fmla="*/ 879 h 907"/>
                <a:gd name="T74" fmla="*/ 624 w 1162"/>
                <a:gd name="T75" fmla="*/ 822 h 907"/>
                <a:gd name="T76" fmla="*/ 680 w 1162"/>
                <a:gd name="T77" fmla="*/ 822 h 907"/>
                <a:gd name="T78" fmla="*/ 709 w 1162"/>
                <a:gd name="T79" fmla="*/ 765 h 907"/>
                <a:gd name="T80" fmla="*/ 794 w 1162"/>
                <a:gd name="T81" fmla="*/ 765 h 907"/>
                <a:gd name="T82" fmla="*/ 822 w 1162"/>
                <a:gd name="T83" fmla="*/ 822 h 907"/>
                <a:gd name="T84" fmla="*/ 766 w 1162"/>
                <a:gd name="T85" fmla="*/ 850 h 907"/>
                <a:gd name="T86" fmla="*/ 766 w 1162"/>
                <a:gd name="T87" fmla="*/ 907 h 907"/>
                <a:gd name="T88" fmla="*/ 992 w 1162"/>
                <a:gd name="T89" fmla="*/ 879 h 907"/>
                <a:gd name="T90" fmla="*/ 1106 w 1162"/>
                <a:gd name="T91" fmla="*/ 907 h 907"/>
                <a:gd name="T92" fmla="*/ 1162 w 1162"/>
                <a:gd name="T93" fmla="*/ 879 h 907"/>
                <a:gd name="T94" fmla="*/ 1134 w 1162"/>
                <a:gd name="T95" fmla="*/ 737 h 907"/>
                <a:gd name="T96" fmla="*/ 1162 w 1162"/>
                <a:gd name="T97" fmla="*/ 737 h 907"/>
                <a:gd name="T98" fmla="*/ 1134 w 1162"/>
                <a:gd name="T99" fmla="*/ 680 h 907"/>
                <a:gd name="T100" fmla="*/ 1162 w 1162"/>
                <a:gd name="T101" fmla="*/ 652 h 907"/>
                <a:gd name="T102" fmla="*/ 1106 w 1162"/>
                <a:gd name="T103" fmla="*/ 624 h 907"/>
                <a:gd name="T104" fmla="*/ 1134 w 1162"/>
                <a:gd name="T105" fmla="*/ 510 h 907"/>
                <a:gd name="T106" fmla="*/ 1134 w 1162"/>
                <a:gd name="T107" fmla="*/ 397 h 907"/>
                <a:gd name="T108" fmla="*/ 1077 w 1162"/>
                <a:gd name="T109" fmla="*/ 369 h 907"/>
                <a:gd name="T110" fmla="*/ 1134 w 1162"/>
                <a:gd name="T111" fmla="*/ 312 h 907"/>
                <a:gd name="T112" fmla="*/ 1162 w 1162"/>
                <a:gd name="T113" fmla="*/ 28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2" h="907">
                  <a:moveTo>
                    <a:pt x="1162" y="28"/>
                  </a:moveTo>
                  <a:lnTo>
                    <a:pt x="1049" y="57"/>
                  </a:lnTo>
                  <a:lnTo>
                    <a:pt x="1049" y="0"/>
                  </a:lnTo>
                  <a:lnTo>
                    <a:pt x="992" y="0"/>
                  </a:lnTo>
                  <a:lnTo>
                    <a:pt x="992" y="57"/>
                  </a:lnTo>
                  <a:lnTo>
                    <a:pt x="1021" y="113"/>
                  </a:lnTo>
                  <a:lnTo>
                    <a:pt x="936" y="227"/>
                  </a:lnTo>
                  <a:lnTo>
                    <a:pt x="936" y="113"/>
                  </a:lnTo>
                  <a:lnTo>
                    <a:pt x="879" y="198"/>
                  </a:lnTo>
                  <a:lnTo>
                    <a:pt x="794" y="142"/>
                  </a:lnTo>
                  <a:lnTo>
                    <a:pt x="794" y="170"/>
                  </a:lnTo>
                  <a:lnTo>
                    <a:pt x="709" y="198"/>
                  </a:lnTo>
                  <a:lnTo>
                    <a:pt x="652" y="170"/>
                  </a:lnTo>
                  <a:lnTo>
                    <a:pt x="709" y="312"/>
                  </a:lnTo>
                  <a:lnTo>
                    <a:pt x="652" y="283"/>
                  </a:lnTo>
                  <a:lnTo>
                    <a:pt x="624" y="227"/>
                  </a:lnTo>
                  <a:lnTo>
                    <a:pt x="539" y="142"/>
                  </a:lnTo>
                  <a:lnTo>
                    <a:pt x="510" y="198"/>
                  </a:lnTo>
                  <a:lnTo>
                    <a:pt x="454" y="198"/>
                  </a:lnTo>
                  <a:lnTo>
                    <a:pt x="454" y="283"/>
                  </a:lnTo>
                  <a:lnTo>
                    <a:pt x="369" y="255"/>
                  </a:lnTo>
                  <a:lnTo>
                    <a:pt x="284" y="283"/>
                  </a:lnTo>
                  <a:lnTo>
                    <a:pt x="284" y="369"/>
                  </a:lnTo>
                  <a:lnTo>
                    <a:pt x="227" y="454"/>
                  </a:lnTo>
                  <a:lnTo>
                    <a:pt x="170" y="454"/>
                  </a:lnTo>
                  <a:lnTo>
                    <a:pt x="0" y="567"/>
                  </a:lnTo>
                  <a:lnTo>
                    <a:pt x="0" y="680"/>
                  </a:lnTo>
                  <a:lnTo>
                    <a:pt x="57" y="680"/>
                  </a:lnTo>
                  <a:lnTo>
                    <a:pt x="57" y="765"/>
                  </a:lnTo>
                  <a:lnTo>
                    <a:pt x="170" y="737"/>
                  </a:lnTo>
                  <a:lnTo>
                    <a:pt x="255" y="680"/>
                  </a:lnTo>
                  <a:lnTo>
                    <a:pt x="340" y="709"/>
                  </a:lnTo>
                  <a:lnTo>
                    <a:pt x="482" y="737"/>
                  </a:lnTo>
                  <a:lnTo>
                    <a:pt x="482" y="794"/>
                  </a:lnTo>
                  <a:lnTo>
                    <a:pt x="567" y="822"/>
                  </a:lnTo>
                  <a:lnTo>
                    <a:pt x="539" y="850"/>
                  </a:lnTo>
                  <a:lnTo>
                    <a:pt x="595" y="879"/>
                  </a:lnTo>
                  <a:lnTo>
                    <a:pt x="624" y="822"/>
                  </a:lnTo>
                  <a:lnTo>
                    <a:pt x="680" y="822"/>
                  </a:lnTo>
                  <a:lnTo>
                    <a:pt x="709" y="765"/>
                  </a:lnTo>
                  <a:lnTo>
                    <a:pt x="794" y="765"/>
                  </a:lnTo>
                  <a:lnTo>
                    <a:pt x="822" y="822"/>
                  </a:lnTo>
                  <a:lnTo>
                    <a:pt x="766" y="850"/>
                  </a:lnTo>
                  <a:lnTo>
                    <a:pt x="766" y="907"/>
                  </a:lnTo>
                  <a:lnTo>
                    <a:pt x="992" y="879"/>
                  </a:lnTo>
                  <a:lnTo>
                    <a:pt x="1106" y="907"/>
                  </a:lnTo>
                  <a:lnTo>
                    <a:pt x="1162" y="879"/>
                  </a:lnTo>
                  <a:lnTo>
                    <a:pt x="1134" y="737"/>
                  </a:lnTo>
                  <a:lnTo>
                    <a:pt x="1162" y="737"/>
                  </a:lnTo>
                  <a:lnTo>
                    <a:pt x="1134" y="680"/>
                  </a:lnTo>
                  <a:lnTo>
                    <a:pt x="1162" y="652"/>
                  </a:lnTo>
                  <a:lnTo>
                    <a:pt x="1106" y="624"/>
                  </a:lnTo>
                  <a:lnTo>
                    <a:pt x="1134" y="510"/>
                  </a:lnTo>
                  <a:lnTo>
                    <a:pt x="1134" y="397"/>
                  </a:lnTo>
                  <a:lnTo>
                    <a:pt x="1077" y="369"/>
                  </a:lnTo>
                  <a:lnTo>
                    <a:pt x="1134" y="312"/>
                  </a:lnTo>
                  <a:lnTo>
                    <a:pt x="1162" y="2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6491288" y="5026025"/>
              <a:ext cx="1035050" cy="1214438"/>
            </a:xfrm>
            <a:custGeom>
              <a:avLst/>
              <a:gdLst>
                <a:gd name="T0" fmla="*/ 56 w 652"/>
                <a:gd name="T1" fmla="*/ 737 h 765"/>
                <a:gd name="T2" fmla="*/ 28 w 652"/>
                <a:gd name="T3" fmla="*/ 595 h 765"/>
                <a:gd name="T4" fmla="*/ 56 w 652"/>
                <a:gd name="T5" fmla="*/ 595 h 765"/>
                <a:gd name="T6" fmla="*/ 28 w 652"/>
                <a:gd name="T7" fmla="*/ 538 h 765"/>
                <a:gd name="T8" fmla="*/ 56 w 652"/>
                <a:gd name="T9" fmla="*/ 510 h 765"/>
                <a:gd name="T10" fmla="*/ 0 w 652"/>
                <a:gd name="T11" fmla="*/ 482 h 765"/>
                <a:gd name="T12" fmla="*/ 28 w 652"/>
                <a:gd name="T13" fmla="*/ 368 h 765"/>
                <a:gd name="T14" fmla="*/ 255 w 652"/>
                <a:gd name="T15" fmla="*/ 368 h 765"/>
                <a:gd name="T16" fmla="*/ 255 w 652"/>
                <a:gd name="T17" fmla="*/ 198 h 765"/>
                <a:gd name="T18" fmla="*/ 312 w 652"/>
                <a:gd name="T19" fmla="*/ 170 h 765"/>
                <a:gd name="T20" fmla="*/ 340 w 652"/>
                <a:gd name="T21" fmla="*/ 85 h 765"/>
                <a:gd name="T22" fmla="*/ 425 w 652"/>
                <a:gd name="T23" fmla="*/ 0 h 765"/>
                <a:gd name="T24" fmla="*/ 538 w 652"/>
                <a:gd name="T25" fmla="*/ 28 h 765"/>
                <a:gd name="T26" fmla="*/ 567 w 652"/>
                <a:gd name="T27" fmla="*/ 0 h 765"/>
                <a:gd name="T28" fmla="*/ 595 w 652"/>
                <a:gd name="T29" fmla="*/ 56 h 765"/>
                <a:gd name="T30" fmla="*/ 538 w 652"/>
                <a:gd name="T31" fmla="*/ 141 h 765"/>
                <a:gd name="T32" fmla="*/ 567 w 652"/>
                <a:gd name="T33" fmla="*/ 141 h 765"/>
                <a:gd name="T34" fmla="*/ 567 w 652"/>
                <a:gd name="T35" fmla="*/ 198 h 765"/>
                <a:gd name="T36" fmla="*/ 623 w 652"/>
                <a:gd name="T37" fmla="*/ 170 h 765"/>
                <a:gd name="T38" fmla="*/ 623 w 652"/>
                <a:gd name="T39" fmla="*/ 227 h 765"/>
                <a:gd name="T40" fmla="*/ 595 w 652"/>
                <a:gd name="T41" fmla="*/ 255 h 765"/>
                <a:gd name="T42" fmla="*/ 595 w 652"/>
                <a:gd name="T43" fmla="*/ 340 h 765"/>
                <a:gd name="T44" fmla="*/ 652 w 652"/>
                <a:gd name="T45" fmla="*/ 425 h 765"/>
                <a:gd name="T46" fmla="*/ 652 w 652"/>
                <a:gd name="T47" fmla="*/ 567 h 765"/>
                <a:gd name="T48" fmla="*/ 623 w 652"/>
                <a:gd name="T49" fmla="*/ 708 h 765"/>
                <a:gd name="T50" fmla="*/ 510 w 652"/>
                <a:gd name="T51" fmla="*/ 708 h 765"/>
                <a:gd name="T52" fmla="*/ 425 w 652"/>
                <a:gd name="T53" fmla="*/ 765 h 765"/>
                <a:gd name="T54" fmla="*/ 312 w 652"/>
                <a:gd name="T55" fmla="*/ 708 h 765"/>
                <a:gd name="T56" fmla="*/ 255 w 652"/>
                <a:gd name="T57" fmla="*/ 737 h 765"/>
                <a:gd name="T58" fmla="*/ 56 w 652"/>
                <a:gd name="T59" fmla="*/ 737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2" h="765">
                  <a:moveTo>
                    <a:pt x="56" y="737"/>
                  </a:moveTo>
                  <a:lnTo>
                    <a:pt x="28" y="595"/>
                  </a:lnTo>
                  <a:lnTo>
                    <a:pt x="56" y="595"/>
                  </a:lnTo>
                  <a:lnTo>
                    <a:pt x="28" y="538"/>
                  </a:lnTo>
                  <a:lnTo>
                    <a:pt x="56" y="510"/>
                  </a:lnTo>
                  <a:lnTo>
                    <a:pt x="0" y="482"/>
                  </a:lnTo>
                  <a:lnTo>
                    <a:pt x="28" y="368"/>
                  </a:lnTo>
                  <a:lnTo>
                    <a:pt x="255" y="368"/>
                  </a:lnTo>
                  <a:lnTo>
                    <a:pt x="255" y="198"/>
                  </a:lnTo>
                  <a:lnTo>
                    <a:pt x="312" y="170"/>
                  </a:lnTo>
                  <a:lnTo>
                    <a:pt x="340" y="85"/>
                  </a:lnTo>
                  <a:lnTo>
                    <a:pt x="425" y="0"/>
                  </a:lnTo>
                  <a:lnTo>
                    <a:pt x="538" y="28"/>
                  </a:lnTo>
                  <a:lnTo>
                    <a:pt x="567" y="0"/>
                  </a:lnTo>
                  <a:lnTo>
                    <a:pt x="595" y="56"/>
                  </a:lnTo>
                  <a:lnTo>
                    <a:pt x="538" y="141"/>
                  </a:lnTo>
                  <a:lnTo>
                    <a:pt x="567" y="141"/>
                  </a:lnTo>
                  <a:lnTo>
                    <a:pt x="567" y="198"/>
                  </a:lnTo>
                  <a:lnTo>
                    <a:pt x="623" y="170"/>
                  </a:lnTo>
                  <a:lnTo>
                    <a:pt x="623" y="227"/>
                  </a:lnTo>
                  <a:lnTo>
                    <a:pt x="595" y="255"/>
                  </a:lnTo>
                  <a:lnTo>
                    <a:pt x="595" y="340"/>
                  </a:lnTo>
                  <a:lnTo>
                    <a:pt x="652" y="425"/>
                  </a:lnTo>
                  <a:lnTo>
                    <a:pt x="652" y="567"/>
                  </a:lnTo>
                  <a:lnTo>
                    <a:pt x="623" y="708"/>
                  </a:lnTo>
                  <a:lnTo>
                    <a:pt x="510" y="708"/>
                  </a:lnTo>
                  <a:lnTo>
                    <a:pt x="425" y="765"/>
                  </a:lnTo>
                  <a:lnTo>
                    <a:pt x="312" y="708"/>
                  </a:lnTo>
                  <a:lnTo>
                    <a:pt x="255" y="737"/>
                  </a:lnTo>
                  <a:lnTo>
                    <a:pt x="56" y="73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6445250" y="4756150"/>
              <a:ext cx="585788" cy="854075"/>
            </a:xfrm>
            <a:custGeom>
              <a:avLst/>
              <a:gdLst>
                <a:gd name="T0" fmla="*/ 85 w 369"/>
                <a:gd name="T1" fmla="*/ 28 h 538"/>
                <a:gd name="T2" fmla="*/ 57 w 369"/>
                <a:gd name="T3" fmla="*/ 340 h 538"/>
                <a:gd name="T4" fmla="*/ 0 w 369"/>
                <a:gd name="T5" fmla="*/ 397 h 538"/>
                <a:gd name="T6" fmla="*/ 57 w 369"/>
                <a:gd name="T7" fmla="*/ 425 h 538"/>
                <a:gd name="T8" fmla="*/ 57 w 369"/>
                <a:gd name="T9" fmla="*/ 538 h 538"/>
                <a:gd name="T10" fmla="*/ 284 w 369"/>
                <a:gd name="T11" fmla="*/ 538 h 538"/>
                <a:gd name="T12" fmla="*/ 284 w 369"/>
                <a:gd name="T13" fmla="*/ 368 h 538"/>
                <a:gd name="T14" fmla="*/ 341 w 369"/>
                <a:gd name="T15" fmla="*/ 340 h 538"/>
                <a:gd name="T16" fmla="*/ 369 w 369"/>
                <a:gd name="T17" fmla="*/ 255 h 538"/>
                <a:gd name="T18" fmla="*/ 312 w 369"/>
                <a:gd name="T19" fmla="*/ 226 h 538"/>
                <a:gd name="T20" fmla="*/ 341 w 369"/>
                <a:gd name="T21" fmla="*/ 113 h 538"/>
                <a:gd name="T22" fmla="*/ 284 w 369"/>
                <a:gd name="T23" fmla="*/ 113 h 538"/>
                <a:gd name="T24" fmla="*/ 284 w 369"/>
                <a:gd name="T25" fmla="*/ 56 h 538"/>
                <a:gd name="T26" fmla="*/ 199 w 369"/>
                <a:gd name="T27" fmla="*/ 0 h 538"/>
                <a:gd name="T28" fmla="*/ 85 w 369"/>
                <a:gd name="T29" fmla="*/ 2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9" h="538">
                  <a:moveTo>
                    <a:pt x="85" y="28"/>
                  </a:moveTo>
                  <a:lnTo>
                    <a:pt x="57" y="340"/>
                  </a:lnTo>
                  <a:lnTo>
                    <a:pt x="0" y="397"/>
                  </a:lnTo>
                  <a:lnTo>
                    <a:pt x="57" y="425"/>
                  </a:lnTo>
                  <a:lnTo>
                    <a:pt x="57" y="538"/>
                  </a:lnTo>
                  <a:lnTo>
                    <a:pt x="284" y="538"/>
                  </a:lnTo>
                  <a:lnTo>
                    <a:pt x="284" y="368"/>
                  </a:lnTo>
                  <a:lnTo>
                    <a:pt x="341" y="340"/>
                  </a:lnTo>
                  <a:lnTo>
                    <a:pt x="369" y="255"/>
                  </a:lnTo>
                  <a:lnTo>
                    <a:pt x="312" y="226"/>
                  </a:lnTo>
                  <a:lnTo>
                    <a:pt x="341" y="113"/>
                  </a:lnTo>
                  <a:lnTo>
                    <a:pt x="284" y="113"/>
                  </a:lnTo>
                  <a:lnTo>
                    <a:pt x="284" y="56"/>
                  </a:lnTo>
                  <a:lnTo>
                    <a:pt x="199" y="0"/>
                  </a:lnTo>
                  <a:lnTo>
                    <a:pt x="85" y="2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6491288" y="3540125"/>
              <a:ext cx="719138" cy="1304925"/>
            </a:xfrm>
            <a:custGeom>
              <a:avLst/>
              <a:gdLst>
                <a:gd name="T0" fmla="*/ 113 w 453"/>
                <a:gd name="T1" fmla="*/ 29 h 822"/>
                <a:gd name="T2" fmla="*/ 113 w 453"/>
                <a:gd name="T3" fmla="*/ 142 h 822"/>
                <a:gd name="T4" fmla="*/ 28 w 453"/>
                <a:gd name="T5" fmla="*/ 227 h 822"/>
                <a:gd name="T6" fmla="*/ 28 w 453"/>
                <a:gd name="T7" fmla="*/ 340 h 822"/>
                <a:gd name="T8" fmla="*/ 85 w 453"/>
                <a:gd name="T9" fmla="*/ 425 h 822"/>
                <a:gd name="T10" fmla="*/ 0 w 453"/>
                <a:gd name="T11" fmla="*/ 652 h 822"/>
                <a:gd name="T12" fmla="*/ 56 w 453"/>
                <a:gd name="T13" fmla="*/ 766 h 822"/>
                <a:gd name="T14" fmla="*/ 56 w 453"/>
                <a:gd name="T15" fmla="*/ 794 h 822"/>
                <a:gd name="T16" fmla="*/ 170 w 453"/>
                <a:gd name="T17" fmla="*/ 766 h 822"/>
                <a:gd name="T18" fmla="*/ 255 w 453"/>
                <a:gd name="T19" fmla="*/ 822 h 822"/>
                <a:gd name="T20" fmla="*/ 283 w 453"/>
                <a:gd name="T21" fmla="*/ 766 h 822"/>
                <a:gd name="T22" fmla="*/ 340 w 453"/>
                <a:gd name="T23" fmla="*/ 766 h 822"/>
                <a:gd name="T24" fmla="*/ 340 w 453"/>
                <a:gd name="T25" fmla="*/ 681 h 822"/>
                <a:gd name="T26" fmla="*/ 368 w 453"/>
                <a:gd name="T27" fmla="*/ 454 h 822"/>
                <a:gd name="T28" fmla="*/ 283 w 453"/>
                <a:gd name="T29" fmla="*/ 255 h 822"/>
                <a:gd name="T30" fmla="*/ 340 w 453"/>
                <a:gd name="T31" fmla="*/ 284 h 822"/>
                <a:gd name="T32" fmla="*/ 340 w 453"/>
                <a:gd name="T33" fmla="*/ 199 h 822"/>
                <a:gd name="T34" fmla="*/ 453 w 453"/>
                <a:gd name="T35" fmla="*/ 57 h 822"/>
                <a:gd name="T36" fmla="*/ 255 w 453"/>
                <a:gd name="T37" fmla="*/ 0 h 822"/>
                <a:gd name="T38" fmla="*/ 170 w 453"/>
                <a:gd name="T39" fmla="*/ 29 h 822"/>
                <a:gd name="T40" fmla="*/ 113 w 453"/>
                <a:gd name="T41" fmla="*/ 2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3" h="822">
                  <a:moveTo>
                    <a:pt x="113" y="29"/>
                  </a:moveTo>
                  <a:lnTo>
                    <a:pt x="113" y="142"/>
                  </a:lnTo>
                  <a:lnTo>
                    <a:pt x="28" y="227"/>
                  </a:lnTo>
                  <a:lnTo>
                    <a:pt x="28" y="340"/>
                  </a:lnTo>
                  <a:lnTo>
                    <a:pt x="85" y="425"/>
                  </a:lnTo>
                  <a:lnTo>
                    <a:pt x="0" y="652"/>
                  </a:lnTo>
                  <a:lnTo>
                    <a:pt x="56" y="766"/>
                  </a:lnTo>
                  <a:lnTo>
                    <a:pt x="56" y="794"/>
                  </a:lnTo>
                  <a:lnTo>
                    <a:pt x="170" y="766"/>
                  </a:lnTo>
                  <a:lnTo>
                    <a:pt x="255" y="822"/>
                  </a:lnTo>
                  <a:lnTo>
                    <a:pt x="283" y="766"/>
                  </a:lnTo>
                  <a:lnTo>
                    <a:pt x="340" y="766"/>
                  </a:lnTo>
                  <a:lnTo>
                    <a:pt x="340" y="681"/>
                  </a:lnTo>
                  <a:lnTo>
                    <a:pt x="368" y="454"/>
                  </a:lnTo>
                  <a:lnTo>
                    <a:pt x="283" y="255"/>
                  </a:lnTo>
                  <a:lnTo>
                    <a:pt x="340" y="284"/>
                  </a:lnTo>
                  <a:lnTo>
                    <a:pt x="340" y="199"/>
                  </a:lnTo>
                  <a:lnTo>
                    <a:pt x="453" y="57"/>
                  </a:lnTo>
                  <a:lnTo>
                    <a:pt x="255" y="0"/>
                  </a:lnTo>
                  <a:lnTo>
                    <a:pt x="170" y="29"/>
                  </a:lnTo>
                  <a:lnTo>
                    <a:pt x="113" y="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6580188" y="2820988"/>
              <a:ext cx="900113" cy="809625"/>
            </a:xfrm>
            <a:custGeom>
              <a:avLst/>
              <a:gdLst>
                <a:gd name="T0" fmla="*/ 0 w 567"/>
                <a:gd name="T1" fmla="*/ 255 h 510"/>
                <a:gd name="T2" fmla="*/ 57 w 567"/>
                <a:gd name="T3" fmla="*/ 482 h 510"/>
                <a:gd name="T4" fmla="*/ 114 w 567"/>
                <a:gd name="T5" fmla="*/ 482 h 510"/>
                <a:gd name="T6" fmla="*/ 199 w 567"/>
                <a:gd name="T7" fmla="*/ 453 h 510"/>
                <a:gd name="T8" fmla="*/ 397 w 567"/>
                <a:gd name="T9" fmla="*/ 510 h 510"/>
                <a:gd name="T10" fmla="*/ 567 w 567"/>
                <a:gd name="T11" fmla="*/ 368 h 510"/>
                <a:gd name="T12" fmla="*/ 511 w 567"/>
                <a:gd name="T13" fmla="*/ 85 h 510"/>
                <a:gd name="T14" fmla="*/ 397 w 567"/>
                <a:gd name="T15" fmla="*/ 0 h 510"/>
                <a:gd name="T16" fmla="*/ 341 w 567"/>
                <a:gd name="T17" fmla="*/ 56 h 510"/>
                <a:gd name="T18" fmla="*/ 341 w 567"/>
                <a:gd name="T19" fmla="*/ 141 h 510"/>
                <a:gd name="T20" fmla="*/ 227 w 567"/>
                <a:gd name="T21" fmla="*/ 198 h 510"/>
                <a:gd name="T22" fmla="*/ 142 w 567"/>
                <a:gd name="T23" fmla="*/ 198 h 510"/>
                <a:gd name="T24" fmla="*/ 85 w 567"/>
                <a:gd name="T25" fmla="*/ 283 h 510"/>
                <a:gd name="T26" fmla="*/ 0 w 567"/>
                <a:gd name="T27" fmla="*/ 255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7" h="510">
                  <a:moveTo>
                    <a:pt x="0" y="255"/>
                  </a:moveTo>
                  <a:lnTo>
                    <a:pt x="57" y="482"/>
                  </a:lnTo>
                  <a:lnTo>
                    <a:pt x="114" y="482"/>
                  </a:lnTo>
                  <a:lnTo>
                    <a:pt x="199" y="453"/>
                  </a:lnTo>
                  <a:lnTo>
                    <a:pt x="397" y="510"/>
                  </a:lnTo>
                  <a:lnTo>
                    <a:pt x="567" y="368"/>
                  </a:lnTo>
                  <a:lnTo>
                    <a:pt x="511" y="85"/>
                  </a:lnTo>
                  <a:lnTo>
                    <a:pt x="397" y="0"/>
                  </a:lnTo>
                  <a:lnTo>
                    <a:pt x="341" y="56"/>
                  </a:lnTo>
                  <a:lnTo>
                    <a:pt x="341" y="141"/>
                  </a:lnTo>
                  <a:lnTo>
                    <a:pt x="227" y="198"/>
                  </a:lnTo>
                  <a:lnTo>
                    <a:pt x="142" y="198"/>
                  </a:lnTo>
                  <a:lnTo>
                    <a:pt x="85" y="283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6940550" y="3630613"/>
              <a:ext cx="809625" cy="1125538"/>
            </a:xfrm>
            <a:custGeom>
              <a:avLst/>
              <a:gdLst>
                <a:gd name="T0" fmla="*/ 170 w 510"/>
                <a:gd name="T1" fmla="*/ 0 h 709"/>
                <a:gd name="T2" fmla="*/ 227 w 510"/>
                <a:gd name="T3" fmla="*/ 57 h 709"/>
                <a:gd name="T4" fmla="*/ 454 w 510"/>
                <a:gd name="T5" fmla="*/ 28 h 709"/>
                <a:gd name="T6" fmla="*/ 454 w 510"/>
                <a:gd name="T7" fmla="*/ 85 h 709"/>
                <a:gd name="T8" fmla="*/ 482 w 510"/>
                <a:gd name="T9" fmla="*/ 85 h 709"/>
                <a:gd name="T10" fmla="*/ 454 w 510"/>
                <a:gd name="T11" fmla="*/ 198 h 709"/>
                <a:gd name="T12" fmla="*/ 425 w 510"/>
                <a:gd name="T13" fmla="*/ 255 h 709"/>
                <a:gd name="T14" fmla="*/ 454 w 510"/>
                <a:gd name="T15" fmla="*/ 340 h 709"/>
                <a:gd name="T16" fmla="*/ 425 w 510"/>
                <a:gd name="T17" fmla="*/ 425 h 709"/>
                <a:gd name="T18" fmla="*/ 369 w 510"/>
                <a:gd name="T19" fmla="*/ 425 h 709"/>
                <a:gd name="T20" fmla="*/ 454 w 510"/>
                <a:gd name="T21" fmla="*/ 482 h 709"/>
                <a:gd name="T22" fmla="*/ 510 w 510"/>
                <a:gd name="T23" fmla="*/ 567 h 709"/>
                <a:gd name="T24" fmla="*/ 454 w 510"/>
                <a:gd name="T25" fmla="*/ 595 h 709"/>
                <a:gd name="T26" fmla="*/ 425 w 510"/>
                <a:gd name="T27" fmla="*/ 624 h 709"/>
                <a:gd name="T28" fmla="*/ 397 w 510"/>
                <a:gd name="T29" fmla="*/ 680 h 709"/>
                <a:gd name="T30" fmla="*/ 369 w 510"/>
                <a:gd name="T31" fmla="*/ 652 h 709"/>
                <a:gd name="T32" fmla="*/ 369 w 510"/>
                <a:gd name="T33" fmla="*/ 567 h 709"/>
                <a:gd name="T34" fmla="*/ 312 w 510"/>
                <a:gd name="T35" fmla="*/ 539 h 709"/>
                <a:gd name="T36" fmla="*/ 199 w 510"/>
                <a:gd name="T37" fmla="*/ 510 h 709"/>
                <a:gd name="T38" fmla="*/ 199 w 510"/>
                <a:gd name="T39" fmla="*/ 567 h 709"/>
                <a:gd name="T40" fmla="*/ 114 w 510"/>
                <a:gd name="T41" fmla="*/ 539 h 709"/>
                <a:gd name="T42" fmla="*/ 57 w 510"/>
                <a:gd name="T43" fmla="*/ 709 h 709"/>
                <a:gd name="T44" fmla="*/ 85 w 510"/>
                <a:gd name="T45" fmla="*/ 397 h 709"/>
                <a:gd name="T46" fmla="*/ 0 w 510"/>
                <a:gd name="T47" fmla="*/ 198 h 709"/>
                <a:gd name="T48" fmla="*/ 57 w 510"/>
                <a:gd name="T49" fmla="*/ 227 h 709"/>
                <a:gd name="T50" fmla="*/ 57 w 510"/>
                <a:gd name="T51" fmla="*/ 142 h 709"/>
                <a:gd name="T52" fmla="*/ 170 w 510"/>
                <a:gd name="T53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0" h="709">
                  <a:moveTo>
                    <a:pt x="170" y="0"/>
                  </a:moveTo>
                  <a:lnTo>
                    <a:pt x="227" y="57"/>
                  </a:lnTo>
                  <a:lnTo>
                    <a:pt x="454" y="28"/>
                  </a:lnTo>
                  <a:lnTo>
                    <a:pt x="454" y="85"/>
                  </a:lnTo>
                  <a:lnTo>
                    <a:pt x="482" y="85"/>
                  </a:lnTo>
                  <a:lnTo>
                    <a:pt x="454" y="198"/>
                  </a:lnTo>
                  <a:lnTo>
                    <a:pt x="425" y="255"/>
                  </a:lnTo>
                  <a:lnTo>
                    <a:pt x="454" y="340"/>
                  </a:lnTo>
                  <a:lnTo>
                    <a:pt x="425" y="425"/>
                  </a:lnTo>
                  <a:lnTo>
                    <a:pt x="369" y="425"/>
                  </a:lnTo>
                  <a:lnTo>
                    <a:pt x="454" y="482"/>
                  </a:lnTo>
                  <a:lnTo>
                    <a:pt x="510" y="567"/>
                  </a:lnTo>
                  <a:lnTo>
                    <a:pt x="454" y="595"/>
                  </a:lnTo>
                  <a:lnTo>
                    <a:pt x="425" y="624"/>
                  </a:lnTo>
                  <a:lnTo>
                    <a:pt x="397" y="680"/>
                  </a:lnTo>
                  <a:lnTo>
                    <a:pt x="369" y="652"/>
                  </a:lnTo>
                  <a:lnTo>
                    <a:pt x="369" y="567"/>
                  </a:lnTo>
                  <a:lnTo>
                    <a:pt x="312" y="539"/>
                  </a:lnTo>
                  <a:lnTo>
                    <a:pt x="199" y="510"/>
                  </a:lnTo>
                  <a:lnTo>
                    <a:pt x="199" y="567"/>
                  </a:lnTo>
                  <a:lnTo>
                    <a:pt x="114" y="539"/>
                  </a:lnTo>
                  <a:lnTo>
                    <a:pt x="57" y="709"/>
                  </a:lnTo>
                  <a:lnTo>
                    <a:pt x="85" y="397"/>
                  </a:lnTo>
                  <a:lnTo>
                    <a:pt x="0" y="198"/>
                  </a:lnTo>
                  <a:lnTo>
                    <a:pt x="57" y="227"/>
                  </a:lnTo>
                  <a:lnTo>
                    <a:pt x="57" y="142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7210425" y="2730500"/>
              <a:ext cx="811213" cy="1665288"/>
            </a:xfrm>
            <a:custGeom>
              <a:avLst/>
              <a:gdLst>
                <a:gd name="T0" fmla="*/ 255 w 511"/>
                <a:gd name="T1" fmla="*/ 992 h 1049"/>
                <a:gd name="T2" fmla="*/ 369 w 511"/>
                <a:gd name="T3" fmla="*/ 1049 h 1049"/>
                <a:gd name="T4" fmla="*/ 426 w 511"/>
                <a:gd name="T5" fmla="*/ 1049 h 1049"/>
                <a:gd name="T6" fmla="*/ 454 w 511"/>
                <a:gd name="T7" fmla="*/ 935 h 1049"/>
                <a:gd name="T8" fmla="*/ 511 w 511"/>
                <a:gd name="T9" fmla="*/ 794 h 1049"/>
                <a:gd name="T10" fmla="*/ 454 w 511"/>
                <a:gd name="T11" fmla="*/ 624 h 1049"/>
                <a:gd name="T12" fmla="*/ 482 w 511"/>
                <a:gd name="T13" fmla="*/ 567 h 1049"/>
                <a:gd name="T14" fmla="*/ 454 w 511"/>
                <a:gd name="T15" fmla="*/ 510 h 1049"/>
                <a:gd name="T16" fmla="*/ 454 w 511"/>
                <a:gd name="T17" fmla="*/ 425 h 1049"/>
                <a:gd name="T18" fmla="*/ 426 w 511"/>
                <a:gd name="T19" fmla="*/ 397 h 1049"/>
                <a:gd name="T20" fmla="*/ 426 w 511"/>
                <a:gd name="T21" fmla="*/ 312 h 1049"/>
                <a:gd name="T22" fmla="*/ 397 w 511"/>
                <a:gd name="T23" fmla="*/ 283 h 1049"/>
                <a:gd name="T24" fmla="*/ 426 w 511"/>
                <a:gd name="T25" fmla="*/ 198 h 1049"/>
                <a:gd name="T26" fmla="*/ 369 w 511"/>
                <a:gd name="T27" fmla="*/ 28 h 1049"/>
                <a:gd name="T28" fmla="*/ 340 w 511"/>
                <a:gd name="T29" fmla="*/ 0 h 1049"/>
                <a:gd name="T30" fmla="*/ 227 w 511"/>
                <a:gd name="T31" fmla="*/ 57 h 1049"/>
                <a:gd name="T32" fmla="*/ 227 w 511"/>
                <a:gd name="T33" fmla="*/ 113 h 1049"/>
                <a:gd name="T34" fmla="*/ 114 w 511"/>
                <a:gd name="T35" fmla="*/ 142 h 1049"/>
                <a:gd name="T36" fmla="*/ 170 w 511"/>
                <a:gd name="T37" fmla="*/ 425 h 1049"/>
                <a:gd name="T38" fmla="*/ 0 w 511"/>
                <a:gd name="T39" fmla="*/ 567 h 1049"/>
                <a:gd name="T40" fmla="*/ 57 w 511"/>
                <a:gd name="T41" fmla="*/ 624 h 1049"/>
                <a:gd name="T42" fmla="*/ 284 w 511"/>
                <a:gd name="T43" fmla="*/ 595 h 1049"/>
                <a:gd name="T44" fmla="*/ 284 w 511"/>
                <a:gd name="T45" fmla="*/ 652 h 1049"/>
                <a:gd name="T46" fmla="*/ 312 w 511"/>
                <a:gd name="T47" fmla="*/ 652 h 1049"/>
                <a:gd name="T48" fmla="*/ 284 w 511"/>
                <a:gd name="T49" fmla="*/ 765 h 1049"/>
                <a:gd name="T50" fmla="*/ 255 w 511"/>
                <a:gd name="T51" fmla="*/ 822 h 1049"/>
                <a:gd name="T52" fmla="*/ 284 w 511"/>
                <a:gd name="T53" fmla="*/ 907 h 1049"/>
                <a:gd name="T54" fmla="*/ 255 w 511"/>
                <a:gd name="T55" fmla="*/ 992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1" h="1049">
                  <a:moveTo>
                    <a:pt x="255" y="992"/>
                  </a:moveTo>
                  <a:lnTo>
                    <a:pt x="369" y="1049"/>
                  </a:lnTo>
                  <a:lnTo>
                    <a:pt x="426" y="1049"/>
                  </a:lnTo>
                  <a:lnTo>
                    <a:pt x="454" y="935"/>
                  </a:lnTo>
                  <a:lnTo>
                    <a:pt x="511" y="794"/>
                  </a:lnTo>
                  <a:lnTo>
                    <a:pt x="454" y="624"/>
                  </a:lnTo>
                  <a:lnTo>
                    <a:pt x="482" y="567"/>
                  </a:lnTo>
                  <a:lnTo>
                    <a:pt x="454" y="510"/>
                  </a:lnTo>
                  <a:lnTo>
                    <a:pt x="454" y="425"/>
                  </a:lnTo>
                  <a:lnTo>
                    <a:pt x="426" y="397"/>
                  </a:lnTo>
                  <a:lnTo>
                    <a:pt x="426" y="312"/>
                  </a:lnTo>
                  <a:lnTo>
                    <a:pt x="397" y="283"/>
                  </a:lnTo>
                  <a:lnTo>
                    <a:pt x="426" y="198"/>
                  </a:lnTo>
                  <a:lnTo>
                    <a:pt x="369" y="28"/>
                  </a:lnTo>
                  <a:lnTo>
                    <a:pt x="340" y="0"/>
                  </a:lnTo>
                  <a:lnTo>
                    <a:pt x="227" y="57"/>
                  </a:lnTo>
                  <a:lnTo>
                    <a:pt x="227" y="113"/>
                  </a:lnTo>
                  <a:lnTo>
                    <a:pt x="114" y="142"/>
                  </a:lnTo>
                  <a:lnTo>
                    <a:pt x="170" y="425"/>
                  </a:lnTo>
                  <a:lnTo>
                    <a:pt x="0" y="567"/>
                  </a:lnTo>
                  <a:lnTo>
                    <a:pt x="57" y="624"/>
                  </a:lnTo>
                  <a:lnTo>
                    <a:pt x="284" y="595"/>
                  </a:lnTo>
                  <a:lnTo>
                    <a:pt x="284" y="652"/>
                  </a:lnTo>
                  <a:lnTo>
                    <a:pt x="312" y="652"/>
                  </a:lnTo>
                  <a:lnTo>
                    <a:pt x="284" y="765"/>
                  </a:lnTo>
                  <a:lnTo>
                    <a:pt x="255" y="822"/>
                  </a:lnTo>
                  <a:lnTo>
                    <a:pt x="284" y="907"/>
                  </a:lnTo>
                  <a:lnTo>
                    <a:pt x="255" y="9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4" name="Freeform 54"/>
            <p:cNvSpPr>
              <a:spLocks/>
            </p:cNvSpPr>
            <p:nvPr/>
          </p:nvSpPr>
          <p:spPr bwMode="auto">
            <a:xfrm>
              <a:off x="9775825" y="7996238"/>
              <a:ext cx="1035050" cy="1214438"/>
            </a:xfrm>
            <a:custGeom>
              <a:avLst/>
              <a:gdLst>
                <a:gd name="T0" fmla="*/ 170 w 652"/>
                <a:gd name="T1" fmla="*/ 765 h 765"/>
                <a:gd name="T2" fmla="*/ 0 w 652"/>
                <a:gd name="T3" fmla="*/ 680 h 765"/>
                <a:gd name="T4" fmla="*/ 57 w 652"/>
                <a:gd name="T5" fmla="*/ 652 h 765"/>
                <a:gd name="T6" fmla="*/ 85 w 652"/>
                <a:gd name="T7" fmla="*/ 680 h 765"/>
                <a:gd name="T8" fmla="*/ 85 w 652"/>
                <a:gd name="T9" fmla="*/ 652 h 765"/>
                <a:gd name="T10" fmla="*/ 0 w 652"/>
                <a:gd name="T11" fmla="*/ 567 h 765"/>
                <a:gd name="T12" fmla="*/ 114 w 652"/>
                <a:gd name="T13" fmla="*/ 595 h 765"/>
                <a:gd name="T14" fmla="*/ 57 w 652"/>
                <a:gd name="T15" fmla="*/ 538 h 765"/>
                <a:gd name="T16" fmla="*/ 85 w 652"/>
                <a:gd name="T17" fmla="*/ 538 h 765"/>
                <a:gd name="T18" fmla="*/ 57 w 652"/>
                <a:gd name="T19" fmla="*/ 510 h 765"/>
                <a:gd name="T20" fmla="*/ 57 w 652"/>
                <a:gd name="T21" fmla="*/ 482 h 765"/>
                <a:gd name="T22" fmla="*/ 142 w 652"/>
                <a:gd name="T23" fmla="*/ 510 h 765"/>
                <a:gd name="T24" fmla="*/ 199 w 652"/>
                <a:gd name="T25" fmla="*/ 482 h 765"/>
                <a:gd name="T26" fmla="*/ 85 w 652"/>
                <a:gd name="T27" fmla="*/ 425 h 765"/>
                <a:gd name="T28" fmla="*/ 85 w 652"/>
                <a:gd name="T29" fmla="*/ 397 h 765"/>
                <a:gd name="T30" fmla="*/ 114 w 652"/>
                <a:gd name="T31" fmla="*/ 368 h 765"/>
                <a:gd name="T32" fmla="*/ 85 w 652"/>
                <a:gd name="T33" fmla="*/ 283 h 765"/>
                <a:gd name="T34" fmla="*/ 114 w 652"/>
                <a:gd name="T35" fmla="*/ 255 h 765"/>
                <a:gd name="T36" fmla="*/ 85 w 652"/>
                <a:gd name="T37" fmla="*/ 198 h 765"/>
                <a:gd name="T38" fmla="*/ 142 w 652"/>
                <a:gd name="T39" fmla="*/ 113 h 765"/>
                <a:gd name="T40" fmla="*/ 199 w 652"/>
                <a:gd name="T41" fmla="*/ 113 h 765"/>
                <a:gd name="T42" fmla="*/ 227 w 652"/>
                <a:gd name="T43" fmla="*/ 85 h 765"/>
                <a:gd name="T44" fmla="*/ 227 w 652"/>
                <a:gd name="T45" fmla="*/ 57 h 765"/>
                <a:gd name="T46" fmla="*/ 425 w 652"/>
                <a:gd name="T47" fmla="*/ 0 h 765"/>
                <a:gd name="T48" fmla="*/ 425 w 652"/>
                <a:gd name="T49" fmla="*/ 57 h 765"/>
                <a:gd name="T50" fmla="*/ 482 w 652"/>
                <a:gd name="T51" fmla="*/ 85 h 765"/>
                <a:gd name="T52" fmla="*/ 511 w 652"/>
                <a:gd name="T53" fmla="*/ 170 h 765"/>
                <a:gd name="T54" fmla="*/ 425 w 652"/>
                <a:gd name="T55" fmla="*/ 255 h 765"/>
                <a:gd name="T56" fmla="*/ 425 w 652"/>
                <a:gd name="T57" fmla="*/ 368 h 765"/>
                <a:gd name="T58" fmla="*/ 482 w 652"/>
                <a:gd name="T59" fmla="*/ 425 h 765"/>
                <a:gd name="T60" fmla="*/ 482 w 652"/>
                <a:gd name="T61" fmla="*/ 482 h 765"/>
                <a:gd name="T62" fmla="*/ 511 w 652"/>
                <a:gd name="T63" fmla="*/ 538 h 765"/>
                <a:gd name="T64" fmla="*/ 624 w 652"/>
                <a:gd name="T65" fmla="*/ 538 h 765"/>
                <a:gd name="T66" fmla="*/ 652 w 652"/>
                <a:gd name="T67" fmla="*/ 652 h 765"/>
                <a:gd name="T68" fmla="*/ 624 w 652"/>
                <a:gd name="T69" fmla="*/ 765 h 765"/>
                <a:gd name="T70" fmla="*/ 567 w 652"/>
                <a:gd name="T71" fmla="*/ 709 h 765"/>
                <a:gd name="T72" fmla="*/ 567 w 652"/>
                <a:gd name="T73" fmla="*/ 737 h 765"/>
                <a:gd name="T74" fmla="*/ 539 w 652"/>
                <a:gd name="T75" fmla="*/ 737 h 765"/>
                <a:gd name="T76" fmla="*/ 539 w 652"/>
                <a:gd name="T77" fmla="*/ 680 h 765"/>
                <a:gd name="T78" fmla="*/ 511 w 652"/>
                <a:gd name="T79" fmla="*/ 652 h 765"/>
                <a:gd name="T80" fmla="*/ 482 w 652"/>
                <a:gd name="T81" fmla="*/ 680 h 765"/>
                <a:gd name="T82" fmla="*/ 511 w 652"/>
                <a:gd name="T83" fmla="*/ 737 h 765"/>
                <a:gd name="T84" fmla="*/ 425 w 652"/>
                <a:gd name="T85" fmla="*/ 737 h 765"/>
                <a:gd name="T86" fmla="*/ 397 w 652"/>
                <a:gd name="T87" fmla="*/ 709 h 765"/>
                <a:gd name="T88" fmla="*/ 369 w 652"/>
                <a:gd name="T89" fmla="*/ 709 h 765"/>
                <a:gd name="T90" fmla="*/ 369 w 652"/>
                <a:gd name="T91" fmla="*/ 737 h 765"/>
                <a:gd name="T92" fmla="*/ 284 w 652"/>
                <a:gd name="T93" fmla="*/ 765 h 765"/>
                <a:gd name="T94" fmla="*/ 284 w 652"/>
                <a:gd name="T95" fmla="*/ 737 h 765"/>
                <a:gd name="T96" fmla="*/ 199 w 652"/>
                <a:gd name="T97" fmla="*/ 737 h 765"/>
                <a:gd name="T98" fmla="*/ 170 w 652"/>
                <a:gd name="T9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2" h="765">
                  <a:moveTo>
                    <a:pt x="170" y="765"/>
                  </a:moveTo>
                  <a:lnTo>
                    <a:pt x="0" y="680"/>
                  </a:lnTo>
                  <a:lnTo>
                    <a:pt x="57" y="652"/>
                  </a:lnTo>
                  <a:lnTo>
                    <a:pt x="85" y="680"/>
                  </a:lnTo>
                  <a:lnTo>
                    <a:pt x="85" y="652"/>
                  </a:lnTo>
                  <a:lnTo>
                    <a:pt x="0" y="567"/>
                  </a:lnTo>
                  <a:lnTo>
                    <a:pt x="114" y="595"/>
                  </a:lnTo>
                  <a:lnTo>
                    <a:pt x="57" y="538"/>
                  </a:lnTo>
                  <a:lnTo>
                    <a:pt x="85" y="538"/>
                  </a:lnTo>
                  <a:lnTo>
                    <a:pt x="57" y="510"/>
                  </a:lnTo>
                  <a:lnTo>
                    <a:pt x="57" y="482"/>
                  </a:lnTo>
                  <a:lnTo>
                    <a:pt x="142" y="510"/>
                  </a:lnTo>
                  <a:lnTo>
                    <a:pt x="199" y="482"/>
                  </a:lnTo>
                  <a:lnTo>
                    <a:pt x="85" y="425"/>
                  </a:lnTo>
                  <a:lnTo>
                    <a:pt x="85" y="397"/>
                  </a:lnTo>
                  <a:lnTo>
                    <a:pt x="114" y="368"/>
                  </a:lnTo>
                  <a:lnTo>
                    <a:pt x="85" y="283"/>
                  </a:lnTo>
                  <a:lnTo>
                    <a:pt x="114" y="255"/>
                  </a:lnTo>
                  <a:lnTo>
                    <a:pt x="85" y="198"/>
                  </a:lnTo>
                  <a:lnTo>
                    <a:pt x="142" y="113"/>
                  </a:lnTo>
                  <a:lnTo>
                    <a:pt x="199" y="113"/>
                  </a:lnTo>
                  <a:lnTo>
                    <a:pt x="227" y="85"/>
                  </a:lnTo>
                  <a:lnTo>
                    <a:pt x="227" y="57"/>
                  </a:lnTo>
                  <a:lnTo>
                    <a:pt x="425" y="0"/>
                  </a:lnTo>
                  <a:lnTo>
                    <a:pt x="425" y="57"/>
                  </a:lnTo>
                  <a:lnTo>
                    <a:pt x="482" y="85"/>
                  </a:lnTo>
                  <a:lnTo>
                    <a:pt x="511" y="170"/>
                  </a:lnTo>
                  <a:lnTo>
                    <a:pt x="425" y="255"/>
                  </a:lnTo>
                  <a:lnTo>
                    <a:pt x="425" y="368"/>
                  </a:lnTo>
                  <a:lnTo>
                    <a:pt x="482" y="425"/>
                  </a:lnTo>
                  <a:lnTo>
                    <a:pt x="482" y="482"/>
                  </a:lnTo>
                  <a:lnTo>
                    <a:pt x="511" y="538"/>
                  </a:lnTo>
                  <a:lnTo>
                    <a:pt x="624" y="538"/>
                  </a:lnTo>
                  <a:lnTo>
                    <a:pt x="652" y="652"/>
                  </a:lnTo>
                  <a:lnTo>
                    <a:pt x="624" y="765"/>
                  </a:lnTo>
                  <a:lnTo>
                    <a:pt x="567" y="709"/>
                  </a:lnTo>
                  <a:lnTo>
                    <a:pt x="567" y="737"/>
                  </a:lnTo>
                  <a:lnTo>
                    <a:pt x="539" y="737"/>
                  </a:lnTo>
                  <a:lnTo>
                    <a:pt x="539" y="680"/>
                  </a:lnTo>
                  <a:lnTo>
                    <a:pt x="511" y="652"/>
                  </a:lnTo>
                  <a:lnTo>
                    <a:pt x="482" y="680"/>
                  </a:lnTo>
                  <a:lnTo>
                    <a:pt x="511" y="737"/>
                  </a:lnTo>
                  <a:lnTo>
                    <a:pt x="425" y="737"/>
                  </a:lnTo>
                  <a:lnTo>
                    <a:pt x="397" y="709"/>
                  </a:lnTo>
                  <a:lnTo>
                    <a:pt x="369" y="709"/>
                  </a:lnTo>
                  <a:lnTo>
                    <a:pt x="369" y="737"/>
                  </a:lnTo>
                  <a:lnTo>
                    <a:pt x="284" y="765"/>
                  </a:lnTo>
                  <a:lnTo>
                    <a:pt x="284" y="737"/>
                  </a:lnTo>
                  <a:lnTo>
                    <a:pt x="199" y="737"/>
                  </a:lnTo>
                  <a:lnTo>
                    <a:pt x="170" y="76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5" name="Freeform 55"/>
            <p:cNvSpPr>
              <a:spLocks/>
            </p:cNvSpPr>
            <p:nvPr/>
          </p:nvSpPr>
          <p:spPr bwMode="auto">
            <a:xfrm>
              <a:off x="9775825" y="9210675"/>
              <a:ext cx="315913" cy="134938"/>
            </a:xfrm>
            <a:custGeom>
              <a:avLst/>
              <a:gdLst>
                <a:gd name="T0" fmla="*/ 29 w 199"/>
                <a:gd name="T1" fmla="*/ 0 h 85"/>
                <a:gd name="T2" fmla="*/ 170 w 199"/>
                <a:gd name="T3" fmla="*/ 29 h 85"/>
                <a:gd name="T4" fmla="*/ 199 w 199"/>
                <a:gd name="T5" fmla="*/ 29 h 85"/>
                <a:gd name="T6" fmla="*/ 170 w 199"/>
                <a:gd name="T7" fmla="*/ 85 h 85"/>
                <a:gd name="T8" fmla="*/ 114 w 199"/>
                <a:gd name="T9" fmla="*/ 57 h 85"/>
                <a:gd name="T10" fmla="*/ 29 w 199"/>
                <a:gd name="T11" fmla="*/ 57 h 85"/>
                <a:gd name="T12" fmla="*/ 0 w 199"/>
                <a:gd name="T13" fmla="*/ 29 h 85"/>
                <a:gd name="T14" fmla="*/ 29 w 199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85">
                  <a:moveTo>
                    <a:pt x="29" y="0"/>
                  </a:moveTo>
                  <a:lnTo>
                    <a:pt x="170" y="29"/>
                  </a:lnTo>
                  <a:lnTo>
                    <a:pt x="199" y="29"/>
                  </a:lnTo>
                  <a:lnTo>
                    <a:pt x="170" y="85"/>
                  </a:lnTo>
                  <a:lnTo>
                    <a:pt x="114" y="57"/>
                  </a:lnTo>
                  <a:lnTo>
                    <a:pt x="29" y="57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6" name="Freeform 56"/>
            <p:cNvSpPr>
              <a:spLocks/>
            </p:cNvSpPr>
            <p:nvPr/>
          </p:nvSpPr>
          <p:spPr bwMode="auto">
            <a:xfrm>
              <a:off x="9415463" y="5970588"/>
              <a:ext cx="2295525" cy="2339975"/>
            </a:xfrm>
            <a:custGeom>
              <a:avLst/>
              <a:gdLst>
                <a:gd name="T0" fmla="*/ 256 w 1446"/>
                <a:gd name="T1" fmla="*/ 1474 h 1474"/>
                <a:gd name="T2" fmla="*/ 142 w 1446"/>
                <a:gd name="T3" fmla="*/ 1418 h 1474"/>
                <a:gd name="T4" fmla="*/ 199 w 1446"/>
                <a:gd name="T5" fmla="*/ 1333 h 1474"/>
                <a:gd name="T6" fmla="*/ 369 w 1446"/>
                <a:gd name="T7" fmla="*/ 1276 h 1474"/>
                <a:gd name="T8" fmla="*/ 341 w 1446"/>
                <a:gd name="T9" fmla="*/ 1162 h 1474"/>
                <a:gd name="T10" fmla="*/ 199 w 1446"/>
                <a:gd name="T11" fmla="*/ 1162 h 1474"/>
                <a:gd name="T12" fmla="*/ 171 w 1446"/>
                <a:gd name="T13" fmla="*/ 992 h 1474"/>
                <a:gd name="T14" fmla="*/ 114 w 1446"/>
                <a:gd name="T15" fmla="*/ 907 h 1474"/>
                <a:gd name="T16" fmla="*/ 57 w 1446"/>
                <a:gd name="T17" fmla="*/ 822 h 1474"/>
                <a:gd name="T18" fmla="*/ 341 w 1446"/>
                <a:gd name="T19" fmla="*/ 737 h 1474"/>
                <a:gd name="T20" fmla="*/ 397 w 1446"/>
                <a:gd name="T21" fmla="*/ 794 h 1474"/>
                <a:gd name="T22" fmla="*/ 511 w 1446"/>
                <a:gd name="T23" fmla="*/ 737 h 1474"/>
                <a:gd name="T24" fmla="*/ 539 w 1446"/>
                <a:gd name="T25" fmla="*/ 624 h 1474"/>
                <a:gd name="T26" fmla="*/ 369 w 1446"/>
                <a:gd name="T27" fmla="*/ 510 h 1474"/>
                <a:gd name="T28" fmla="*/ 397 w 1446"/>
                <a:gd name="T29" fmla="*/ 482 h 1474"/>
                <a:gd name="T30" fmla="*/ 312 w 1446"/>
                <a:gd name="T31" fmla="*/ 340 h 1474"/>
                <a:gd name="T32" fmla="*/ 256 w 1446"/>
                <a:gd name="T33" fmla="*/ 199 h 1474"/>
                <a:gd name="T34" fmla="*/ 341 w 1446"/>
                <a:gd name="T35" fmla="*/ 142 h 1474"/>
                <a:gd name="T36" fmla="*/ 454 w 1446"/>
                <a:gd name="T37" fmla="*/ 85 h 1474"/>
                <a:gd name="T38" fmla="*/ 624 w 1446"/>
                <a:gd name="T39" fmla="*/ 28 h 1474"/>
                <a:gd name="T40" fmla="*/ 709 w 1446"/>
                <a:gd name="T41" fmla="*/ 85 h 1474"/>
                <a:gd name="T42" fmla="*/ 652 w 1446"/>
                <a:gd name="T43" fmla="*/ 113 h 1474"/>
                <a:gd name="T44" fmla="*/ 624 w 1446"/>
                <a:gd name="T45" fmla="*/ 142 h 1474"/>
                <a:gd name="T46" fmla="*/ 567 w 1446"/>
                <a:gd name="T47" fmla="*/ 227 h 1474"/>
                <a:gd name="T48" fmla="*/ 539 w 1446"/>
                <a:gd name="T49" fmla="*/ 255 h 1474"/>
                <a:gd name="T50" fmla="*/ 511 w 1446"/>
                <a:gd name="T51" fmla="*/ 284 h 1474"/>
                <a:gd name="T52" fmla="*/ 482 w 1446"/>
                <a:gd name="T53" fmla="*/ 284 h 1474"/>
                <a:gd name="T54" fmla="*/ 454 w 1446"/>
                <a:gd name="T55" fmla="*/ 312 h 1474"/>
                <a:gd name="T56" fmla="*/ 482 w 1446"/>
                <a:gd name="T57" fmla="*/ 369 h 1474"/>
                <a:gd name="T58" fmla="*/ 539 w 1446"/>
                <a:gd name="T59" fmla="*/ 340 h 1474"/>
                <a:gd name="T60" fmla="*/ 596 w 1446"/>
                <a:gd name="T61" fmla="*/ 454 h 1474"/>
                <a:gd name="T62" fmla="*/ 709 w 1446"/>
                <a:gd name="T63" fmla="*/ 454 h 1474"/>
                <a:gd name="T64" fmla="*/ 681 w 1446"/>
                <a:gd name="T65" fmla="*/ 397 h 1474"/>
                <a:gd name="T66" fmla="*/ 738 w 1446"/>
                <a:gd name="T67" fmla="*/ 397 h 1474"/>
                <a:gd name="T68" fmla="*/ 738 w 1446"/>
                <a:gd name="T69" fmla="*/ 340 h 1474"/>
                <a:gd name="T70" fmla="*/ 709 w 1446"/>
                <a:gd name="T71" fmla="*/ 284 h 1474"/>
                <a:gd name="T72" fmla="*/ 879 w 1446"/>
                <a:gd name="T73" fmla="*/ 369 h 1474"/>
                <a:gd name="T74" fmla="*/ 879 w 1446"/>
                <a:gd name="T75" fmla="*/ 397 h 1474"/>
                <a:gd name="T76" fmla="*/ 823 w 1446"/>
                <a:gd name="T77" fmla="*/ 482 h 1474"/>
                <a:gd name="T78" fmla="*/ 823 w 1446"/>
                <a:gd name="T79" fmla="*/ 510 h 1474"/>
                <a:gd name="T80" fmla="*/ 908 w 1446"/>
                <a:gd name="T81" fmla="*/ 595 h 1474"/>
                <a:gd name="T82" fmla="*/ 964 w 1446"/>
                <a:gd name="T83" fmla="*/ 595 h 1474"/>
                <a:gd name="T84" fmla="*/ 1248 w 1446"/>
                <a:gd name="T85" fmla="*/ 709 h 1474"/>
                <a:gd name="T86" fmla="*/ 1333 w 1446"/>
                <a:gd name="T87" fmla="*/ 680 h 1474"/>
                <a:gd name="T88" fmla="*/ 1390 w 1446"/>
                <a:gd name="T89" fmla="*/ 709 h 1474"/>
                <a:gd name="T90" fmla="*/ 1418 w 1446"/>
                <a:gd name="T91" fmla="*/ 822 h 1474"/>
                <a:gd name="T92" fmla="*/ 1333 w 1446"/>
                <a:gd name="T93" fmla="*/ 936 h 1474"/>
                <a:gd name="T94" fmla="*/ 1191 w 1446"/>
                <a:gd name="T95" fmla="*/ 936 h 1474"/>
                <a:gd name="T96" fmla="*/ 1276 w 1446"/>
                <a:gd name="T97" fmla="*/ 1134 h 1474"/>
                <a:gd name="T98" fmla="*/ 1219 w 1446"/>
                <a:gd name="T99" fmla="*/ 1077 h 1474"/>
                <a:gd name="T100" fmla="*/ 1163 w 1446"/>
                <a:gd name="T101" fmla="*/ 1106 h 1474"/>
                <a:gd name="T102" fmla="*/ 1191 w 1446"/>
                <a:gd name="T103" fmla="*/ 1134 h 1474"/>
                <a:gd name="T104" fmla="*/ 1163 w 1446"/>
                <a:gd name="T105" fmla="*/ 1191 h 1474"/>
                <a:gd name="T106" fmla="*/ 1248 w 1446"/>
                <a:gd name="T107" fmla="*/ 1219 h 1474"/>
                <a:gd name="T108" fmla="*/ 1078 w 1446"/>
                <a:gd name="T109" fmla="*/ 1247 h 1474"/>
                <a:gd name="T110" fmla="*/ 738 w 1446"/>
                <a:gd name="T111" fmla="*/ 1446 h 1474"/>
                <a:gd name="T112" fmla="*/ 652 w 1446"/>
                <a:gd name="T113" fmla="*/ 1333 h 1474"/>
                <a:gd name="T114" fmla="*/ 454 w 1446"/>
                <a:gd name="T115" fmla="*/ 1333 h 1474"/>
                <a:gd name="T116" fmla="*/ 426 w 1446"/>
                <a:gd name="T117" fmla="*/ 1389 h 1474"/>
                <a:gd name="T118" fmla="*/ 312 w 1446"/>
                <a:gd name="T119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6" h="1474">
                  <a:moveTo>
                    <a:pt x="312" y="1474"/>
                  </a:moveTo>
                  <a:lnTo>
                    <a:pt x="256" y="1474"/>
                  </a:lnTo>
                  <a:lnTo>
                    <a:pt x="227" y="1418"/>
                  </a:lnTo>
                  <a:lnTo>
                    <a:pt x="142" y="1418"/>
                  </a:lnTo>
                  <a:lnTo>
                    <a:pt x="199" y="1389"/>
                  </a:lnTo>
                  <a:lnTo>
                    <a:pt x="199" y="1333"/>
                  </a:lnTo>
                  <a:lnTo>
                    <a:pt x="256" y="1276"/>
                  </a:lnTo>
                  <a:lnTo>
                    <a:pt x="369" y="1276"/>
                  </a:lnTo>
                  <a:lnTo>
                    <a:pt x="426" y="1191"/>
                  </a:lnTo>
                  <a:lnTo>
                    <a:pt x="341" y="1162"/>
                  </a:lnTo>
                  <a:lnTo>
                    <a:pt x="227" y="1134"/>
                  </a:lnTo>
                  <a:lnTo>
                    <a:pt x="199" y="1162"/>
                  </a:lnTo>
                  <a:lnTo>
                    <a:pt x="199" y="1049"/>
                  </a:lnTo>
                  <a:lnTo>
                    <a:pt x="171" y="992"/>
                  </a:lnTo>
                  <a:lnTo>
                    <a:pt x="171" y="936"/>
                  </a:lnTo>
                  <a:lnTo>
                    <a:pt x="114" y="907"/>
                  </a:lnTo>
                  <a:lnTo>
                    <a:pt x="85" y="851"/>
                  </a:lnTo>
                  <a:lnTo>
                    <a:pt x="57" y="822"/>
                  </a:lnTo>
                  <a:lnTo>
                    <a:pt x="0" y="794"/>
                  </a:lnTo>
                  <a:lnTo>
                    <a:pt x="341" y="737"/>
                  </a:lnTo>
                  <a:lnTo>
                    <a:pt x="341" y="766"/>
                  </a:lnTo>
                  <a:lnTo>
                    <a:pt x="397" y="794"/>
                  </a:lnTo>
                  <a:lnTo>
                    <a:pt x="454" y="737"/>
                  </a:lnTo>
                  <a:lnTo>
                    <a:pt x="511" y="737"/>
                  </a:lnTo>
                  <a:lnTo>
                    <a:pt x="511" y="652"/>
                  </a:lnTo>
                  <a:lnTo>
                    <a:pt x="539" y="624"/>
                  </a:lnTo>
                  <a:lnTo>
                    <a:pt x="482" y="567"/>
                  </a:lnTo>
                  <a:lnTo>
                    <a:pt x="369" y="510"/>
                  </a:lnTo>
                  <a:lnTo>
                    <a:pt x="341" y="482"/>
                  </a:lnTo>
                  <a:lnTo>
                    <a:pt x="397" y="482"/>
                  </a:lnTo>
                  <a:lnTo>
                    <a:pt x="369" y="369"/>
                  </a:lnTo>
                  <a:lnTo>
                    <a:pt x="312" y="340"/>
                  </a:lnTo>
                  <a:lnTo>
                    <a:pt x="341" y="284"/>
                  </a:lnTo>
                  <a:lnTo>
                    <a:pt x="256" y="199"/>
                  </a:lnTo>
                  <a:lnTo>
                    <a:pt x="284" y="142"/>
                  </a:lnTo>
                  <a:lnTo>
                    <a:pt x="341" y="142"/>
                  </a:lnTo>
                  <a:lnTo>
                    <a:pt x="426" y="85"/>
                  </a:lnTo>
                  <a:lnTo>
                    <a:pt x="454" y="85"/>
                  </a:lnTo>
                  <a:lnTo>
                    <a:pt x="539" y="0"/>
                  </a:lnTo>
                  <a:lnTo>
                    <a:pt x="624" y="28"/>
                  </a:lnTo>
                  <a:lnTo>
                    <a:pt x="709" y="28"/>
                  </a:lnTo>
                  <a:lnTo>
                    <a:pt x="709" y="85"/>
                  </a:lnTo>
                  <a:lnTo>
                    <a:pt x="681" y="85"/>
                  </a:lnTo>
                  <a:lnTo>
                    <a:pt x="652" y="113"/>
                  </a:lnTo>
                  <a:lnTo>
                    <a:pt x="596" y="113"/>
                  </a:lnTo>
                  <a:lnTo>
                    <a:pt x="624" y="142"/>
                  </a:lnTo>
                  <a:lnTo>
                    <a:pt x="567" y="170"/>
                  </a:lnTo>
                  <a:lnTo>
                    <a:pt x="567" y="227"/>
                  </a:lnTo>
                  <a:lnTo>
                    <a:pt x="511" y="199"/>
                  </a:lnTo>
                  <a:lnTo>
                    <a:pt x="539" y="255"/>
                  </a:lnTo>
                  <a:lnTo>
                    <a:pt x="539" y="284"/>
                  </a:lnTo>
                  <a:lnTo>
                    <a:pt x="511" y="284"/>
                  </a:lnTo>
                  <a:lnTo>
                    <a:pt x="511" y="312"/>
                  </a:lnTo>
                  <a:lnTo>
                    <a:pt x="482" y="284"/>
                  </a:lnTo>
                  <a:lnTo>
                    <a:pt x="426" y="312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482" y="369"/>
                  </a:lnTo>
                  <a:lnTo>
                    <a:pt x="511" y="369"/>
                  </a:lnTo>
                  <a:lnTo>
                    <a:pt x="539" y="340"/>
                  </a:lnTo>
                  <a:lnTo>
                    <a:pt x="567" y="340"/>
                  </a:lnTo>
                  <a:lnTo>
                    <a:pt x="596" y="454"/>
                  </a:lnTo>
                  <a:lnTo>
                    <a:pt x="681" y="482"/>
                  </a:lnTo>
                  <a:lnTo>
                    <a:pt x="709" y="454"/>
                  </a:lnTo>
                  <a:lnTo>
                    <a:pt x="652" y="397"/>
                  </a:lnTo>
                  <a:lnTo>
                    <a:pt x="681" y="397"/>
                  </a:lnTo>
                  <a:lnTo>
                    <a:pt x="738" y="425"/>
                  </a:lnTo>
                  <a:lnTo>
                    <a:pt x="738" y="397"/>
                  </a:lnTo>
                  <a:lnTo>
                    <a:pt x="709" y="369"/>
                  </a:lnTo>
                  <a:lnTo>
                    <a:pt x="738" y="340"/>
                  </a:lnTo>
                  <a:lnTo>
                    <a:pt x="709" y="312"/>
                  </a:lnTo>
                  <a:lnTo>
                    <a:pt x="709" y="284"/>
                  </a:lnTo>
                  <a:lnTo>
                    <a:pt x="766" y="284"/>
                  </a:lnTo>
                  <a:lnTo>
                    <a:pt x="879" y="369"/>
                  </a:lnTo>
                  <a:lnTo>
                    <a:pt x="851" y="369"/>
                  </a:lnTo>
                  <a:lnTo>
                    <a:pt x="879" y="397"/>
                  </a:lnTo>
                  <a:lnTo>
                    <a:pt x="823" y="425"/>
                  </a:lnTo>
                  <a:lnTo>
                    <a:pt x="823" y="482"/>
                  </a:lnTo>
                  <a:lnTo>
                    <a:pt x="851" y="454"/>
                  </a:lnTo>
                  <a:lnTo>
                    <a:pt x="823" y="510"/>
                  </a:lnTo>
                  <a:lnTo>
                    <a:pt x="908" y="567"/>
                  </a:lnTo>
                  <a:lnTo>
                    <a:pt x="908" y="595"/>
                  </a:lnTo>
                  <a:lnTo>
                    <a:pt x="936" y="624"/>
                  </a:lnTo>
                  <a:lnTo>
                    <a:pt x="964" y="595"/>
                  </a:lnTo>
                  <a:lnTo>
                    <a:pt x="993" y="680"/>
                  </a:lnTo>
                  <a:lnTo>
                    <a:pt x="1248" y="709"/>
                  </a:lnTo>
                  <a:lnTo>
                    <a:pt x="1305" y="680"/>
                  </a:lnTo>
                  <a:lnTo>
                    <a:pt x="1333" y="680"/>
                  </a:lnTo>
                  <a:lnTo>
                    <a:pt x="1305" y="709"/>
                  </a:lnTo>
                  <a:lnTo>
                    <a:pt x="1390" y="709"/>
                  </a:lnTo>
                  <a:lnTo>
                    <a:pt x="1446" y="766"/>
                  </a:lnTo>
                  <a:lnTo>
                    <a:pt x="1418" y="822"/>
                  </a:lnTo>
                  <a:lnTo>
                    <a:pt x="1333" y="851"/>
                  </a:lnTo>
                  <a:lnTo>
                    <a:pt x="1333" y="936"/>
                  </a:lnTo>
                  <a:lnTo>
                    <a:pt x="1276" y="936"/>
                  </a:lnTo>
                  <a:lnTo>
                    <a:pt x="1191" y="936"/>
                  </a:lnTo>
                  <a:lnTo>
                    <a:pt x="1276" y="1021"/>
                  </a:lnTo>
                  <a:lnTo>
                    <a:pt x="1276" y="1134"/>
                  </a:lnTo>
                  <a:lnTo>
                    <a:pt x="1219" y="1134"/>
                  </a:lnTo>
                  <a:lnTo>
                    <a:pt x="1219" y="1077"/>
                  </a:lnTo>
                  <a:lnTo>
                    <a:pt x="1191" y="1077"/>
                  </a:lnTo>
                  <a:lnTo>
                    <a:pt x="1163" y="1106"/>
                  </a:lnTo>
                  <a:lnTo>
                    <a:pt x="1163" y="1134"/>
                  </a:lnTo>
                  <a:lnTo>
                    <a:pt x="1191" y="1134"/>
                  </a:lnTo>
                  <a:lnTo>
                    <a:pt x="1219" y="1162"/>
                  </a:lnTo>
                  <a:lnTo>
                    <a:pt x="1163" y="1191"/>
                  </a:lnTo>
                  <a:lnTo>
                    <a:pt x="1248" y="1191"/>
                  </a:lnTo>
                  <a:lnTo>
                    <a:pt x="1248" y="1219"/>
                  </a:lnTo>
                  <a:lnTo>
                    <a:pt x="1219" y="1247"/>
                  </a:lnTo>
                  <a:lnTo>
                    <a:pt x="1078" y="1247"/>
                  </a:lnTo>
                  <a:lnTo>
                    <a:pt x="908" y="1276"/>
                  </a:lnTo>
                  <a:lnTo>
                    <a:pt x="738" y="1446"/>
                  </a:lnTo>
                  <a:lnTo>
                    <a:pt x="709" y="1361"/>
                  </a:lnTo>
                  <a:lnTo>
                    <a:pt x="652" y="1333"/>
                  </a:lnTo>
                  <a:lnTo>
                    <a:pt x="652" y="1276"/>
                  </a:lnTo>
                  <a:lnTo>
                    <a:pt x="454" y="1333"/>
                  </a:lnTo>
                  <a:lnTo>
                    <a:pt x="454" y="1361"/>
                  </a:lnTo>
                  <a:lnTo>
                    <a:pt x="426" y="1389"/>
                  </a:lnTo>
                  <a:lnTo>
                    <a:pt x="369" y="1389"/>
                  </a:lnTo>
                  <a:lnTo>
                    <a:pt x="312" y="147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7" name="Freeform 57"/>
            <p:cNvSpPr>
              <a:spLocks/>
            </p:cNvSpPr>
            <p:nvPr/>
          </p:nvSpPr>
          <p:spPr bwMode="auto">
            <a:xfrm>
              <a:off x="10315575" y="6375400"/>
              <a:ext cx="134938" cy="180975"/>
            </a:xfrm>
            <a:custGeom>
              <a:avLst/>
              <a:gdLst>
                <a:gd name="T0" fmla="*/ 0 w 85"/>
                <a:gd name="T1" fmla="*/ 57 h 114"/>
                <a:gd name="T2" fmla="*/ 57 w 85"/>
                <a:gd name="T3" fmla="*/ 0 h 114"/>
                <a:gd name="T4" fmla="*/ 85 w 85"/>
                <a:gd name="T5" fmla="*/ 29 h 114"/>
                <a:gd name="T6" fmla="*/ 29 w 85"/>
                <a:gd name="T7" fmla="*/ 114 h 114"/>
                <a:gd name="T8" fmla="*/ 0 w 85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14">
                  <a:moveTo>
                    <a:pt x="0" y="57"/>
                  </a:moveTo>
                  <a:lnTo>
                    <a:pt x="57" y="0"/>
                  </a:lnTo>
                  <a:lnTo>
                    <a:pt x="85" y="29"/>
                  </a:lnTo>
                  <a:lnTo>
                    <a:pt x="29" y="114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8" name="Freeform 58"/>
            <p:cNvSpPr>
              <a:spLocks/>
            </p:cNvSpPr>
            <p:nvPr/>
          </p:nvSpPr>
          <p:spPr bwMode="auto">
            <a:xfrm>
              <a:off x="9191625" y="6600825"/>
              <a:ext cx="1079500" cy="630238"/>
            </a:xfrm>
            <a:custGeom>
              <a:avLst/>
              <a:gdLst>
                <a:gd name="T0" fmla="*/ 141 w 680"/>
                <a:gd name="T1" fmla="*/ 397 h 397"/>
                <a:gd name="T2" fmla="*/ 482 w 680"/>
                <a:gd name="T3" fmla="*/ 340 h 397"/>
                <a:gd name="T4" fmla="*/ 482 w 680"/>
                <a:gd name="T5" fmla="*/ 369 h 397"/>
                <a:gd name="T6" fmla="*/ 538 w 680"/>
                <a:gd name="T7" fmla="*/ 397 h 397"/>
                <a:gd name="T8" fmla="*/ 595 w 680"/>
                <a:gd name="T9" fmla="*/ 340 h 397"/>
                <a:gd name="T10" fmla="*/ 652 w 680"/>
                <a:gd name="T11" fmla="*/ 340 h 397"/>
                <a:gd name="T12" fmla="*/ 652 w 680"/>
                <a:gd name="T13" fmla="*/ 255 h 397"/>
                <a:gd name="T14" fmla="*/ 680 w 680"/>
                <a:gd name="T15" fmla="*/ 227 h 397"/>
                <a:gd name="T16" fmla="*/ 623 w 680"/>
                <a:gd name="T17" fmla="*/ 170 h 397"/>
                <a:gd name="T18" fmla="*/ 510 w 680"/>
                <a:gd name="T19" fmla="*/ 113 h 397"/>
                <a:gd name="T20" fmla="*/ 482 w 680"/>
                <a:gd name="T21" fmla="*/ 170 h 397"/>
                <a:gd name="T22" fmla="*/ 283 w 680"/>
                <a:gd name="T23" fmla="*/ 170 h 397"/>
                <a:gd name="T24" fmla="*/ 312 w 680"/>
                <a:gd name="T25" fmla="*/ 113 h 397"/>
                <a:gd name="T26" fmla="*/ 368 w 680"/>
                <a:gd name="T27" fmla="*/ 113 h 397"/>
                <a:gd name="T28" fmla="*/ 425 w 680"/>
                <a:gd name="T29" fmla="*/ 57 h 397"/>
                <a:gd name="T30" fmla="*/ 340 w 680"/>
                <a:gd name="T31" fmla="*/ 0 h 397"/>
                <a:gd name="T32" fmla="*/ 226 w 680"/>
                <a:gd name="T33" fmla="*/ 0 h 397"/>
                <a:gd name="T34" fmla="*/ 113 w 680"/>
                <a:gd name="T35" fmla="*/ 85 h 397"/>
                <a:gd name="T36" fmla="*/ 56 w 680"/>
                <a:gd name="T37" fmla="*/ 57 h 397"/>
                <a:gd name="T38" fmla="*/ 0 w 680"/>
                <a:gd name="T39" fmla="*/ 85 h 397"/>
                <a:gd name="T40" fmla="*/ 85 w 680"/>
                <a:gd name="T41" fmla="*/ 142 h 397"/>
                <a:gd name="T42" fmla="*/ 56 w 680"/>
                <a:gd name="T43" fmla="*/ 227 h 397"/>
                <a:gd name="T44" fmla="*/ 0 w 680"/>
                <a:gd name="T45" fmla="*/ 283 h 397"/>
                <a:gd name="T46" fmla="*/ 85 w 680"/>
                <a:gd name="T47" fmla="*/ 283 h 397"/>
                <a:gd name="T48" fmla="*/ 141 w 680"/>
                <a:gd name="T49" fmla="*/ 369 h 397"/>
                <a:gd name="T50" fmla="*/ 113 w 680"/>
                <a:gd name="T51" fmla="*/ 397 h 397"/>
                <a:gd name="T52" fmla="*/ 141 w 680"/>
                <a:gd name="T5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0" h="397">
                  <a:moveTo>
                    <a:pt x="141" y="397"/>
                  </a:moveTo>
                  <a:lnTo>
                    <a:pt x="482" y="340"/>
                  </a:lnTo>
                  <a:lnTo>
                    <a:pt x="482" y="369"/>
                  </a:lnTo>
                  <a:lnTo>
                    <a:pt x="538" y="397"/>
                  </a:lnTo>
                  <a:lnTo>
                    <a:pt x="595" y="340"/>
                  </a:lnTo>
                  <a:lnTo>
                    <a:pt x="652" y="340"/>
                  </a:lnTo>
                  <a:lnTo>
                    <a:pt x="652" y="255"/>
                  </a:lnTo>
                  <a:lnTo>
                    <a:pt x="680" y="227"/>
                  </a:lnTo>
                  <a:lnTo>
                    <a:pt x="623" y="170"/>
                  </a:lnTo>
                  <a:lnTo>
                    <a:pt x="510" y="113"/>
                  </a:lnTo>
                  <a:lnTo>
                    <a:pt x="482" y="170"/>
                  </a:lnTo>
                  <a:lnTo>
                    <a:pt x="283" y="170"/>
                  </a:lnTo>
                  <a:lnTo>
                    <a:pt x="312" y="113"/>
                  </a:lnTo>
                  <a:lnTo>
                    <a:pt x="368" y="113"/>
                  </a:lnTo>
                  <a:lnTo>
                    <a:pt x="425" y="57"/>
                  </a:lnTo>
                  <a:lnTo>
                    <a:pt x="340" y="0"/>
                  </a:lnTo>
                  <a:lnTo>
                    <a:pt x="226" y="0"/>
                  </a:lnTo>
                  <a:lnTo>
                    <a:pt x="113" y="85"/>
                  </a:lnTo>
                  <a:lnTo>
                    <a:pt x="56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56" y="227"/>
                  </a:lnTo>
                  <a:lnTo>
                    <a:pt x="0" y="283"/>
                  </a:lnTo>
                  <a:lnTo>
                    <a:pt x="85" y="283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141" y="39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39" name="Freeform 59"/>
            <p:cNvSpPr>
              <a:spLocks/>
            </p:cNvSpPr>
            <p:nvPr/>
          </p:nvSpPr>
          <p:spPr bwMode="auto">
            <a:xfrm>
              <a:off x="9010650" y="6149975"/>
              <a:ext cx="1035050" cy="720725"/>
            </a:xfrm>
            <a:custGeom>
              <a:avLst/>
              <a:gdLst>
                <a:gd name="T0" fmla="*/ 170 w 652"/>
                <a:gd name="T1" fmla="*/ 341 h 454"/>
                <a:gd name="T2" fmla="*/ 199 w 652"/>
                <a:gd name="T3" fmla="*/ 312 h 454"/>
                <a:gd name="T4" fmla="*/ 170 w 652"/>
                <a:gd name="T5" fmla="*/ 256 h 454"/>
                <a:gd name="T6" fmla="*/ 57 w 652"/>
                <a:gd name="T7" fmla="*/ 284 h 454"/>
                <a:gd name="T8" fmla="*/ 57 w 652"/>
                <a:gd name="T9" fmla="*/ 227 h 454"/>
                <a:gd name="T10" fmla="*/ 0 w 652"/>
                <a:gd name="T11" fmla="*/ 256 h 454"/>
                <a:gd name="T12" fmla="*/ 29 w 652"/>
                <a:gd name="T13" fmla="*/ 199 h 454"/>
                <a:gd name="T14" fmla="*/ 114 w 652"/>
                <a:gd name="T15" fmla="*/ 142 h 454"/>
                <a:gd name="T16" fmla="*/ 170 w 652"/>
                <a:gd name="T17" fmla="*/ 57 h 454"/>
                <a:gd name="T18" fmla="*/ 255 w 652"/>
                <a:gd name="T19" fmla="*/ 57 h 454"/>
                <a:gd name="T20" fmla="*/ 312 w 652"/>
                <a:gd name="T21" fmla="*/ 0 h 454"/>
                <a:gd name="T22" fmla="*/ 369 w 652"/>
                <a:gd name="T23" fmla="*/ 0 h 454"/>
                <a:gd name="T24" fmla="*/ 397 w 652"/>
                <a:gd name="T25" fmla="*/ 29 h 454"/>
                <a:gd name="T26" fmla="*/ 454 w 652"/>
                <a:gd name="T27" fmla="*/ 29 h 454"/>
                <a:gd name="T28" fmla="*/ 596 w 652"/>
                <a:gd name="T29" fmla="*/ 171 h 454"/>
                <a:gd name="T30" fmla="*/ 567 w 652"/>
                <a:gd name="T31" fmla="*/ 227 h 454"/>
                <a:gd name="T32" fmla="*/ 624 w 652"/>
                <a:gd name="T33" fmla="*/ 256 h 454"/>
                <a:gd name="T34" fmla="*/ 652 w 652"/>
                <a:gd name="T35" fmla="*/ 369 h 454"/>
                <a:gd name="T36" fmla="*/ 596 w 652"/>
                <a:gd name="T37" fmla="*/ 369 h 454"/>
                <a:gd name="T38" fmla="*/ 624 w 652"/>
                <a:gd name="T39" fmla="*/ 397 h 454"/>
                <a:gd name="T40" fmla="*/ 596 w 652"/>
                <a:gd name="T41" fmla="*/ 454 h 454"/>
                <a:gd name="T42" fmla="*/ 397 w 652"/>
                <a:gd name="T43" fmla="*/ 454 h 454"/>
                <a:gd name="T44" fmla="*/ 426 w 652"/>
                <a:gd name="T45" fmla="*/ 397 h 454"/>
                <a:gd name="T46" fmla="*/ 482 w 652"/>
                <a:gd name="T47" fmla="*/ 397 h 454"/>
                <a:gd name="T48" fmla="*/ 539 w 652"/>
                <a:gd name="T49" fmla="*/ 341 h 454"/>
                <a:gd name="T50" fmla="*/ 454 w 652"/>
                <a:gd name="T51" fmla="*/ 284 h 454"/>
                <a:gd name="T52" fmla="*/ 340 w 652"/>
                <a:gd name="T53" fmla="*/ 284 h 454"/>
                <a:gd name="T54" fmla="*/ 227 w 652"/>
                <a:gd name="T55" fmla="*/ 369 h 454"/>
                <a:gd name="T56" fmla="*/ 170 w 652"/>
                <a:gd name="T57" fmla="*/ 34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2" h="454">
                  <a:moveTo>
                    <a:pt x="170" y="341"/>
                  </a:moveTo>
                  <a:lnTo>
                    <a:pt x="199" y="312"/>
                  </a:lnTo>
                  <a:lnTo>
                    <a:pt x="170" y="256"/>
                  </a:lnTo>
                  <a:lnTo>
                    <a:pt x="57" y="284"/>
                  </a:lnTo>
                  <a:lnTo>
                    <a:pt x="57" y="227"/>
                  </a:lnTo>
                  <a:lnTo>
                    <a:pt x="0" y="256"/>
                  </a:lnTo>
                  <a:lnTo>
                    <a:pt x="29" y="199"/>
                  </a:lnTo>
                  <a:lnTo>
                    <a:pt x="114" y="142"/>
                  </a:lnTo>
                  <a:lnTo>
                    <a:pt x="170" y="57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69" y="0"/>
                  </a:lnTo>
                  <a:lnTo>
                    <a:pt x="397" y="29"/>
                  </a:lnTo>
                  <a:lnTo>
                    <a:pt x="454" y="29"/>
                  </a:lnTo>
                  <a:lnTo>
                    <a:pt x="596" y="171"/>
                  </a:lnTo>
                  <a:lnTo>
                    <a:pt x="567" y="227"/>
                  </a:lnTo>
                  <a:lnTo>
                    <a:pt x="624" y="256"/>
                  </a:lnTo>
                  <a:lnTo>
                    <a:pt x="652" y="369"/>
                  </a:lnTo>
                  <a:lnTo>
                    <a:pt x="596" y="369"/>
                  </a:lnTo>
                  <a:lnTo>
                    <a:pt x="624" y="397"/>
                  </a:lnTo>
                  <a:lnTo>
                    <a:pt x="596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341"/>
                  </a:lnTo>
                  <a:lnTo>
                    <a:pt x="454" y="284"/>
                  </a:lnTo>
                  <a:lnTo>
                    <a:pt x="340" y="284"/>
                  </a:lnTo>
                  <a:lnTo>
                    <a:pt x="227" y="369"/>
                  </a:lnTo>
                  <a:lnTo>
                    <a:pt x="170" y="34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0" name="Freeform 60"/>
            <p:cNvSpPr>
              <a:spLocks/>
            </p:cNvSpPr>
            <p:nvPr/>
          </p:nvSpPr>
          <p:spPr bwMode="auto">
            <a:xfrm>
              <a:off x="8156575" y="5340350"/>
              <a:ext cx="1439863" cy="1125538"/>
            </a:xfrm>
            <a:custGeom>
              <a:avLst/>
              <a:gdLst>
                <a:gd name="T0" fmla="*/ 0 w 907"/>
                <a:gd name="T1" fmla="*/ 624 h 709"/>
                <a:gd name="T2" fmla="*/ 311 w 907"/>
                <a:gd name="T3" fmla="*/ 681 h 709"/>
                <a:gd name="T4" fmla="*/ 397 w 907"/>
                <a:gd name="T5" fmla="*/ 652 h 709"/>
                <a:gd name="T6" fmla="*/ 397 w 907"/>
                <a:gd name="T7" fmla="*/ 624 h 709"/>
                <a:gd name="T8" fmla="*/ 510 w 907"/>
                <a:gd name="T9" fmla="*/ 624 h 709"/>
                <a:gd name="T10" fmla="*/ 567 w 907"/>
                <a:gd name="T11" fmla="*/ 709 h 709"/>
                <a:gd name="T12" fmla="*/ 652 w 907"/>
                <a:gd name="T13" fmla="*/ 652 h 709"/>
                <a:gd name="T14" fmla="*/ 708 w 907"/>
                <a:gd name="T15" fmla="*/ 567 h 709"/>
                <a:gd name="T16" fmla="*/ 793 w 907"/>
                <a:gd name="T17" fmla="*/ 567 h 709"/>
                <a:gd name="T18" fmla="*/ 850 w 907"/>
                <a:gd name="T19" fmla="*/ 510 h 709"/>
                <a:gd name="T20" fmla="*/ 907 w 907"/>
                <a:gd name="T21" fmla="*/ 510 h 709"/>
                <a:gd name="T22" fmla="*/ 907 w 907"/>
                <a:gd name="T23" fmla="*/ 482 h 709"/>
                <a:gd name="T24" fmla="*/ 878 w 907"/>
                <a:gd name="T25" fmla="*/ 397 h 709"/>
                <a:gd name="T26" fmla="*/ 878 w 907"/>
                <a:gd name="T27" fmla="*/ 369 h 709"/>
                <a:gd name="T28" fmla="*/ 850 w 907"/>
                <a:gd name="T29" fmla="*/ 340 h 709"/>
                <a:gd name="T30" fmla="*/ 822 w 907"/>
                <a:gd name="T31" fmla="*/ 340 h 709"/>
                <a:gd name="T32" fmla="*/ 793 w 907"/>
                <a:gd name="T33" fmla="*/ 312 h 709"/>
                <a:gd name="T34" fmla="*/ 737 w 907"/>
                <a:gd name="T35" fmla="*/ 340 h 709"/>
                <a:gd name="T36" fmla="*/ 737 w 907"/>
                <a:gd name="T37" fmla="*/ 255 h 709"/>
                <a:gd name="T38" fmla="*/ 708 w 907"/>
                <a:gd name="T39" fmla="*/ 227 h 709"/>
                <a:gd name="T40" fmla="*/ 652 w 907"/>
                <a:gd name="T41" fmla="*/ 227 h 709"/>
                <a:gd name="T42" fmla="*/ 595 w 907"/>
                <a:gd name="T43" fmla="*/ 199 h 709"/>
                <a:gd name="T44" fmla="*/ 567 w 907"/>
                <a:gd name="T45" fmla="*/ 142 h 709"/>
                <a:gd name="T46" fmla="*/ 510 w 907"/>
                <a:gd name="T47" fmla="*/ 142 h 709"/>
                <a:gd name="T48" fmla="*/ 510 w 907"/>
                <a:gd name="T49" fmla="*/ 57 h 709"/>
                <a:gd name="T50" fmla="*/ 482 w 907"/>
                <a:gd name="T51" fmla="*/ 29 h 709"/>
                <a:gd name="T52" fmla="*/ 453 w 907"/>
                <a:gd name="T53" fmla="*/ 114 h 709"/>
                <a:gd name="T54" fmla="*/ 397 w 907"/>
                <a:gd name="T55" fmla="*/ 114 h 709"/>
                <a:gd name="T56" fmla="*/ 368 w 907"/>
                <a:gd name="T57" fmla="*/ 85 h 709"/>
                <a:gd name="T58" fmla="*/ 311 w 907"/>
                <a:gd name="T59" fmla="*/ 85 h 709"/>
                <a:gd name="T60" fmla="*/ 255 w 907"/>
                <a:gd name="T61" fmla="*/ 57 h 709"/>
                <a:gd name="T62" fmla="*/ 141 w 907"/>
                <a:gd name="T63" fmla="*/ 0 h 709"/>
                <a:gd name="T64" fmla="*/ 56 w 907"/>
                <a:gd name="T65" fmla="*/ 85 h 709"/>
                <a:gd name="T66" fmla="*/ 141 w 907"/>
                <a:gd name="T67" fmla="*/ 142 h 709"/>
                <a:gd name="T68" fmla="*/ 141 w 907"/>
                <a:gd name="T69" fmla="*/ 170 h 709"/>
                <a:gd name="T70" fmla="*/ 198 w 907"/>
                <a:gd name="T71" fmla="*/ 170 h 709"/>
                <a:gd name="T72" fmla="*/ 226 w 907"/>
                <a:gd name="T73" fmla="*/ 199 h 709"/>
                <a:gd name="T74" fmla="*/ 198 w 907"/>
                <a:gd name="T75" fmla="*/ 227 h 709"/>
                <a:gd name="T76" fmla="*/ 198 w 907"/>
                <a:gd name="T77" fmla="*/ 255 h 709"/>
                <a:gd name="T78" fmla="*/ 255 w 907"/>
                <a:gd name="T79" fmla="*/ 255 h 709"/>
                <a:gd name="T80" fmla="*/ 198 w 907"/>
                <a:gd name="T81" fmla="*/ 340 h 709"/>
                <a:gd name="T82" fmla="*/ 141 w 907"/>
                <a:gd name="T83" fmla="*/ 369 h 709"/>
                <a:gd name="T84" fmla="*/ 113 w 907"/>
                <a:gd name="T85" fmla="*/ 397 h 709"/>
                <a:gd name="T86" fmla="*/ 85 w 907"/>
                <a:gd name="T87" fmla="*/ 425 h 709"/>
                <a:gd name="T88" fmla="*/ 85 w 907"/>
                <a:gd name="T89" fmla="*/ 510 h 709"/>
                <a:gd name="T90" fmla="*/ 28 w 907"/>
                <a:gd name="T91" fmla="*/ 539 h 709"/>
                <a:gd name="T92" fmla="*/ 0 w 907"/>
                <a:gd name="T93" fmla="*/ 62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7" h="709">
                  <a:moveTo>
                    <a:pt x="0" y="624"/>
                  </a:moveTo>
                  <a:lnTo>
                    <a:pt x="311" y="681"/>
                  </a:lnTo>
                  <a:lnTo>
                    <a:pt x="397" y="652"/>
                  </a:lnTo>
                  <a:lnTo>
                    <a:pt x="397" y="624"/>
                  </a:lnTo>
                  <a:lnTo>
                    <a:pt x="510" y="624"/>
                  </a:lnTo>
                  <a:lnTo>
                    <a:pt x="567" y="709"/>
                  </a:lnTo>
                  <a:lnTo>
                    <a:pt x="652" y="652"/>
                  </a:lnTo>
                  <a:lnTo>
                    <a:pt x="708" y="567"/>
                  </a:lnTo>
                  <a:lnTo>
                    <a:pt x="793" y="567"/>
                  </a:lnTo>
                  <a:lnTo>
                    <a:pt x="850" y="510"/>
                  </a:lnTo>
                  <a:lnTo>
                    <a:pt x="907" y="510"/>
                  </a:lnTo>
                  <a:lnTo>
                    <a:pt x="907" y="482"/>
                  </a:lnTo>
                  <a:lnTo>
                    <a:pt x="878" y="397"/>
                  </a:lnTo>
                  <a:lnTo>
                    <a:pt x="878" y="369"/>
                  </a:lnTo>
                  <a:lnTo>
                    <a:pt x="850" y="340"/>
                  </a:lnTo>
                  <a:lnTo>
                    <a:pt x="822" y="340"/>
                  </a:lnTo>
                  <a:lnTo>
                    <a:pt x="793" y="312"/>
                  </a:lnTo>
                  <a:lnTo>
                    <a:pt x="737" y="340"/>
                  </a:lnTo>
                  <a:lnTo>
                    <a:pt x="737" y="255"/>
                  </a:lnTo>
                  <a:lnTo>
                    <a:pt x="708" y="227"/>
                  </a:lnTo>
                  <a:lnTo>
                    <a:pt x="652" y="227"/>
                  </a:lnTo>
                  <a:lnTo>
                    <a:pt x="595" y="199"/>
                  </a:lnTo>
                  <a:lnTo>
                    <a:pt x="567" y="142"/>
                  </a:lnTo>
                  <a:lnTo>
                    <a:pt x="510" y="142"/>
                  </a:lnTo>
                  <a:lnTo>
                    <a:pt x="510" y="57"/>
                  </a:lnTo>
                  <a:lnTo>
                    <a:pt x="482" y="29"/>
                  </a:lnTo>
                  <a:lnTo>
                    <a:pt x="453" y="114"/>
                  </a:lnTo>
                  <a:lnTo>
                    <a:pt x="397" y="114"/>
                  </a:lnTo>
                  <a:lnTo>
                    <a:pt x="368" y="85"/>
                  </a:lnTo>
                  <a:lnTo>
                    <a:pt x="311" y="85"/>
                  </a:lnTo>
                  <a:lnTo>
                    <a:pt x="255" y="57"/>
                  </a:lnTo>
                  <a:lnTo>
                    <a:pt x="141" y="0"/>
                  </a:lnTo>
                  <a:lnTo>
                    <a:pt x="56" y="85"/>
                  </a:lnTo>
                  <a:lnTo>
                    <a:pt x="141" y="142"/>
                  </a:lnTo>
                  <a:lnTo>
                    <a:pt x="141" y="170"/>
                  </a:lnTo>
                  <a:lnTo>
                    <a:pt x="198" y="170"/>
                  </a:lnTo>
                  <a:lnTo>
                    <a:pt x="226" y="199"/>
                  </a:lnTo>
                  <a:lnTo>
                    <a:pt x="198" y="227"/>
                  </a:lnTo>
                  <a:lnTo>
                    <a:pt x="198" y="255"/>
                  </a:lnTo>
                  <a:lnTo>
                    <a:pt x="255" y="255"/>
                  </a:lnTo>
                  <a:lnTo>
                    <a:pt x="198" y="340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85" y="425"/>
                  </a:lnTo>
                  <a:lnTo>
                    <a:pt x="85" y="510"/>
                  </a:lnTo>
                  <a:lnTo>
                    <a:pt x="28" y="539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1" name="Freeform 61"/>
            <p:cNvSpPr>
              <a:spLocks/>
            </p:cNvSpPr>
            <p:nvPr/>
          </p:nvSpPr>
          <p:spPr bwMode="auto">
            <a:xfrm>
              <a:off x="6896100" y="4305300"/>
              <a:ext cx="1665288" cy="2205038"/>
            </a:xfrm>
            <a:custGeom>
              <a:avLst/>
              <a:gdLst>
                <a:gd name="T0" fmla="*/ 822 w 1049"/>
                <a:gd name="T1" fmla="*/ 1191 h 1389"/>
                <a:gd name="T2" fmla="*/ 879 w 1049"/>
                <a:gd name="T3" fmla="*/ 1077 h 1389"/>
                <a:gd name="T4" fmla="*/ 992 w 1049"/>
                <a:gd name="T5" fmla="*/ 992 h 1389"/>
                <a:gd name="T6" fmla="*/ 992 w 1049"/>
                <a:gd name="T7" fmla="*/ 907 h 1389"/>
                <a:gd name="T8" fmla="*/ 1020 w 1049"/>
                <a:gd name="T9" fmla="*/ 851 h 1389"/>
                <a:gd name="T10" fmla="*/ 935 w 1049"/>
                <a:gd name="T11" fmla="*/ 822 h 1389"/>
                <a:gd name="T12" fmla="*/ 850 w 1049"/>
                <a:gd name="T13" fmla="*/ 737 h 1389"/>
                <a:gd name="T14" fmla="*/ 794 w 1049"/>
                <a:gd name="T15" fmla="*/ 624 h 1389"/>
                <a:gd name="T16" fmla="*/ 765 w 1049"/>
                <a:gd name="T17" fmla="*/ 510 h 1389"/>
                <a:gd name="T18" fmla="*/ 709 w 1049"/>
                <a:gd name="T19" fmla="*/ 340 h 1389"/>
                <a:gd name="T20" fmla="*/ 680 w 1049"/>
                <a:gd name="T21" fmla="*/ 170 h 1389"/>
                <a:gd name="T22" fmla="*/ 709 w 1049"/>
                <a:gd name="T23" fmla="*/ 85 h 1389"/>
                <a:gd name="T24" fmla="*/ 595 w 1049"/>
                <a:gd name="T25" fmla="*/ 57 h 1389"/>
                <a:gd name="T26" fmla="*/ 453 w 1049"/>
                <a:gd name="T27" fmla="*/ 0 h 1389"/>
                <a:gd name="T28" fmla="*/ 397 w 1049"/>
                <a:gd name="T29" fmla="*/ 0 h 1389"/>
                <a:gd name="T30" fmla="*/ 538 w 1049"/>
                <a:gd name="T31" fmla="*/ 142 h 1389"/>
                <a:gd name="T32" fmla="*/ 453 w 1049"/>
                <a:gd name="T33" fmla="*/ 199 h 1389"/>
                <a:gd name="T34" fmla="*/ 397 w 1049"/>
                <a:gd name="T35" fmla="*/ 227 h 1389"/>
                <a:gd name="T36" fmla="*/ 340 w 1049"/>
                <a:gd name="T37" fmla="*/ 114 h 1389"/>
                <a:gd name="T38" fmla="*/ 227 w 1049"/>
                <a:gd name="T39" fmla="*/ 142 h 1389"/>
                <a:gd name="T40" fmla="*/ 85 w 1049"/>
                <a:gd name="T41" fmla="*/ 284 h 1389"/>
                <a:gd name="T42" fmla="*/ 0 w 1049"/>
                <a:gd name="T43" fmla="*/ 340 h 1389"/>
                <a:gd name="T44" fmla="*/ 57 w 1049"/>
                <a:gd name="T45" fmla="*/ 397 h 1389"/>
                <a:gd name="T46" fmla="*/ 85 w 1049"/>
                <a:gd name="T47" fmla="*/ 539 h 1389"/>
                <a:gd name="T48" fmla="*/ 283 w 1049"/>
                <a:gd name="T49" fmla="*/ 482 h 1389"/>
                <a:gd name="T50" fmla="*/ 340 w 1049"/>
                <a:gd name="T51" fmla="*/ 510 h 1389"/>
                <a:gd name="T52" fmla="*/ 312 w 1049"/>
                <a:gd name="T53" fmla="*/ 595 h 1389"/>
                <a:gd name="T54" fmla="*/ 368 w 1049"/>
                <a:gd name="T55" fmla="*/ 624 h 1389"/>
                <a:gd name="T56" fmla="*/ 340 w 1049"/>
                <a:gd name="T57" fmla="*/ 709 h 1389"/>
                <a:gd name="T58" fmla="*/ 397 w 1049"/>
                <a:gd name="T59" fmla="*/ 879 h 1389"/>
                <a:gd name="T60" fmla="*/ 368 w 1049"/>
                <a:gd name="T61" fmla="*/ 1162 h 1389"/>
                <a:gd name="T62" fmla="*/ 652 w 1049"/>
                <a:gd name="T63" fmla="*/ 1219 h 1389"/>
                <a:gd name="T64" fmla="*/ 737 w 1049"/>
                <a:gd name="T65" fmla="*/ 1304 h 1389"/>
                <a:gd name="T66" fmla="*/ 822 w 1049"/>
                <a:gd name="T67" fmla="*/ 1389 h 1389"/>
                <a:gd name="T68" fmla="*/ 794 w 1049"/>
                <a:gd name="T69" fmla="*/ 1276 h 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9" h="1389">
                  <a:moveTo>
                    <a:pt x="794" y="1276"/>
                  </a:moveTo>
                  <a:lnTo>
                    <a:pt x="822" y="1191"/>
                  </a:lnTo>
                  <a:lnTo>
                    <a:pt x="879" y="1162"/>
                  </a:lnTo>
                  <a:lnTo>
                    <a:pt x="879" y="1077"/>
                  </a:lnTo>
                  <a:lnTo>
                    <a:pt x="935" y="1021"/>
                  </a:lnTo>
                  <a:lnTo>
                    <a:pt x="992" y="992"/>
                  </a:lnTo>
                  <a:lnTo>
                    <a:pt x="1049" y="907"/>
                  </a:lnTo>
                  <a:lnTo>
                    <a:pt x="992" y="907"/>
                  </a:lnTo>
                  <a:lnTo>
                    <a:pt x="992" y="879"/>
                  </a:lnTo>
                  <a:lnTo>
                    <a:pt x="1020" y="851"/>
                  </a:lnTo>
                  <a:lnTo>
                    <a:pt x="992" y="822"/>
                  </a:lnTo>
                  <a:lnTo>
                    <a:pt x="935" y="822"/>
                  </a:lnTo>
                  <a:lnTo>
                    <a:pt x="935" y="794"/>
                  </a:lnTo>
                  <a:lnTo>
                    <a:pt x="850" y="737"/>
                  </a:lnTo>
                  <a:lnTo>
                    <a:pt x="765" y="737"/>
                  </a:lnTo>
                  <a:lnTo>
                    <a:pt x="794" y="624"/>
                  </a:lnTo>
                  <a:lnTo>
                    <a:pt x="850" y="539"/>
                  </a:lnTo>
                  <a:lnTo>
                    <a:pt x="765" y="510"/>
                  </a:lnTo>
                  <a:lnTo>
                    <a:pt x="737" y="425"/>
                  </a:lnTo>
                  <a:lnTo>
                    <a:pt x="709" y="340"/>
                  </a:lnTo>
                  <a:lnTo>
                    <a:pt x="680" y="312"/>
                  </a:lnTo>
                  <a:lnTo>
                    <a:pt x="680" y="170"/>
                  </a:lnTo>
                  <a:lnTo>
                    <a:pt x="709" y="142"/>
                  </a:lnTo>
                  <a:lnTo>
                    <a:pt x="709" y="85"/>
                  </a:lnTo>
                  <a:lnTo>
                    <a:pt x="624" y="57"/>
                  </a:lnTo>
                  <a:lnTo>
                    <a:pt x="595" y="57"/>
                  </a:lnTo>
                  <a:lnTo>
                    <a:pt x="567" y="57"/>
                  </a:lnTo>
                  <a:lnTo>
                    <a:pt x="453" y="0"/>
                  </a:lnTo>
                  <a:lnTo>
                    <a:pt x="425" y="0"/>
                  </a:lnTo>
                  <a:lnTo>
                    <a:pt x="397" y="0"/>
                  </a:lnTo>
                  <a:lnTo>
                    <a:pt x="482" y="57"/>
                  </a:lnTo>
                  <a:lnTo>
                    <a:pt x="538" y="142"/>
                  </a:lnTo>
                  <a:lnTo>
                    <a:pt x="482" y="170"/>
                  </a:lnTo>
                  <a:lnTo>
                    <a:pt x="453" y="199"/>
                  </a:lnTo>
                  <a:lnTo>
                    <a:pt x="425" y="255"/>
                  </a:lnTo>
                  <a:lnTo>
                    <a:pt x="397" y="227"/>
                  </a:lnTo>
                  <a:lnTo>
                    <a:pt x="397" y="142"/>
                  </a:lnTo>
                  <a:lnTo>
                    <a:pt x="340" y="114"/>
                  </a:lnTo>
                  <a:lnTo>
                    <a:pt x="227" y="85"/>
                  </a:lnTo>
                  <a:lnTo>
                    <a:pt x="227" y="142"/>
                  </a:lnTo>
                  <a:lnTo>
                    <a:pt x="142" y="114"/>
                  </a:lnTo>
                  <a:lnTo>
                    <a:pt x="85" y="284"/>
                  </a:lnTo>
                  <a:lnTo>
                    <a:pt x="28" y="284"/>
                  </a:lnTo>
                  <a:lnTo>
                    <a:pt x="0" y="340"/>
                  </a:lnTo>
                  <a:lnTo>
                    <a:pt x="0" y="397"/>
                  </a:lnTo>
                  <a:lnTo>
                    <a:pt x="57" y="397"/>
                  </a:lnTo>
                  <a:lnTo>
                    <a:pt x="28" y="510"/>
                  </a:lnTo>
                  <a:lnTo>
                    <a:pt x="85" y="539"/>
                  </a:lnTo>
                  <a:lnTo>
                    <a:pt x="170" y="454"/>
                  </a:lnTo>
                  <a:lnTo>
                    <a:pt x="283" y="482"/>
                  </a:lnTo>
                  <a:lnTo>
                    <a:pt x="312" y="454"/>
                  </a:lnTo>
                  <a:lnTo>
                    <a:pt x="340" y="510"/>
                  </a:lnTo>
                  <a:lnTo>
                    <a:pt x="283" y="595"/>
                  </a:lnTo>
                  <a:lnTo>
                    <a:pt x="312" y="595"/>
                  </a:lnTo>
                  <a:lnTo>
                    <a:pt x="312" y="652"/>
                  </a:lnTo>
                  <a:lnTo>
                    <a:pt x="368" y="624"/>
                  </a:lnTo>
                  <a:lnTo>
                    <a:pt x="368" y="681"/>
                  </a:lnTo>
                  <a:lnTo>
                    <a:pt x="340" y="709"/>
                  </a:lnTo>
                  <a:lnTo>
                    <a:pt x="340" y="794"/>
                  </a:lnTo>
                  <a:lnTo>
                    <a:pt x="397" y="879"/>
                  </a:lnTo>
                  <a:lnTo>
                    <a:pt x="397" y="1021"/>
                  </a:lnTo>
                  <a:lnTo>
                    <a:pt x="368" y="1162"/>
                  </a:lnTo>
                  <a:lnTo>
                    <a:pt x="482" y="1162"/>
                  </a:lnTo>
                  <a:lnTo>
                    <a:pt x="652" y="1219"/>
                  </a:lnTo>
                  <a:lnTo>
                    <a:pt x="737" y="1276"/>
                  </a:lnTo>
                  <a:lnTo>
                    <a:pt x="737" y="1304"/>
                  </a:lnTo>
                  <a:lnTo>
                    <a:pt x="680" y="1361"/>
                  </a:lnTo>
                  <a:lnTo>
                    <a:pt x="822" y="1389"/>
                  </a:lnTo>
                  <a:lnTo>
                    <a:pt x="765" y="1333"/>
                  </a:lnTo>
                  <a:lnTo>
                    <a:pt x="794" y="127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2" name="Freeform 62"/>
            <p:cNvSpPr>
              <a:spLocks/>
            </p:cNvSpPr>
            <p:nvPr/>
          </p:nvSpPr>
          <p:spPr bwMode="auto">
            <a:xfrm>
              <a:off x="2214563" y="5970588"/>
              <a:ext cx="2520950" cy="2565400"/>
            </a:xfrm>
            <a:custGeom>
              <a:avLst/>
              <a:gdLst>
                <a:gd name="T0" fmla="*/ 1560 w 1588"/>
                <a:gd name="T1" fmla="*/ 425 h 1616"/>
                <a:gd name="T2" fmla="*/ 1560 w 1588"/>
                <a:gd name="T3" fmla="*/ 312 h 1616"/>
                <a:gd name="T4" fmla="*/ 1588 w 1588"/>
                <a:gd name="T5" fmla="*/ 170 h 1616"/>
                <a:gd name="T6" fmla="*/ 1531 w 1588"/>
                <a:gd name="T7" fmla="*/ 113 h 1616"/>
                <a:gd name="T8" fmla="*/ 1446 w 1588"/>
                <a:gd name="T9" fmla="*/ 142 h 1616"/>
                <a:gd name="T10" fmla="*/ 1361 w 1588"/>
                <a:gd name="T11" fmla="*/ 142 h 1616"/>
                <a:gd name="T12" fmla="*/ 1276 w 1588"/>
                <a:gd name="T13" fmla="*/ 199 h 1616"/>
                <a:gd name="T14" fmla="*/ 1191 w 1588"/>
                <a:gd name="T15" fmla="*/ 113 h 1616"/>
                <a:gd name="T16" fmla="*/ 1106 w 1588"/>
                <a:gd name="T17" fmla="*/ 57 h 1616"/>
                <a:gd name="T18" fmla="*/ 1078 w 1588"/>
                <a:gd name="T19" fmla="*/ 0 h 1616"/>
                <a:gd name="T20" fmla="*/ 993 w 1588"/>
                <a:gd name="T21" fmla="*/ 28 h 1616"/>
                <a:gd name="T22" fmla="*/ 964 w 1588"/>
                <a:gd name="T23" fmla="*/ 85 h 1616"/>
                <a:gd name="T24" fmla="*/ 879 w 1588"/>
                <a:gd name="T25" fmla="*/ 170 h 1616"/>
                <a:gd name="T26" fmla="*/ 823 w 1588"/>
                <a:gd name="T27" fmla="*/ 170 h 1616"/>
                <a:gd name="T28" fmla="*/ 766 w 1588"/>
                <a:gd name="T29" fmla="*/ 85 h 1616"/>
                <a:gd name="T30" fmla="*/ 709 w 1588"/>
                <a:gd name="T31" fmla="*/ 85 h 1616"/>
                <a:gd name="T32" fmla="*/ 653 w 1588"/>
                <a:gd name="T33" fmla="*/ 113 h 1616"/>
                <a:gd name="T34" fmla="*/ 653 w 1588"/>
                <a:gd name="T35" fmla="*/ 425 h 1616"/>
                <a:gd name="T36" fmla="*/ 539 w 1588"/>
                <a:gd name="T37" fmla="*/ 454 h 1616"/>
                <a:gd name="T38" fmla="*/ 539 w 1588"/>
                <a:gd name="T39" fmla="*/ 482 h 1616"/>
                <a:gd name="T40" fmla="*/ 482 w 1588"/>
                <a:gd name="T41" fmla="*/ 510 h 1616"/>
                <a:gd name="T42" fmla="*/ 369 w 1588"/>
                <a:gd name="T43" fmla="*/ 510 h 1616"/>
                <a:gd name="T44" fmla="*/ 284 w 1588"/>
                <a:gd name="T45" fmla="*/ 567 h 1616"/>
                <a:gd name="T46" fmla="*/ 29 w 1588"/>
                <a:gd name="T47" fmla="*/ 624 h 1616"/>
                <a:gd name="T48" fmla="*/ 86 w 1588"/>
                <a:gd name="T49" fmla="*/ 794 h 1616"/>
                <a:gd name="T50" fmla="*/ 0 w 1588"/>
                <a:gd name="T51" fmla="*/ 907 h 1616"/>
                <a:gd name="T52" fmla="*/ 57 w 1588"/>
                <a:gd name="T53" fmla="*/ 936 h 1616"/>
                <a:gd name="T54" fmla="*/ 114 w 1588"/>
                <a:gd name="T55" fmla="*/ 936 h 1616"/>
                <a:gd name="T56" fmla="*/ 199 w 1588"/>
                <a:gd name="T57" fmla="*/ 1021 h 1616"/>
                <a:gd name="T58" fmla="*/ 284 w 1588"/>
                <a:gd name="T59" fmla="*/ 964 h 1616"/>
                <a:gd name="T60" fmla="*/ 284 w 1588"/>
                <a:gd name="T61" fmla="*/ 907 h 1616"/>
                <a:gd name="T62" fmla="*/ 369 w 1588"/>
                <a:gd name="T63" fmla="*/ 936 h 1616"/>
                <a:gd name="T64" fmla="*/ 539 w 1588"/>
                <a:gd name="T65" fmla="*/ 936 h 1616"/>
                <a:gd name="T66" fmla="*/ 511 w 1588"/>
                <a:gd name="T67" fmla="*/ 1077 h 1616"/>
                <a:gd name="T68" fmla="*/ 454 w 1588"/>
                <a:gd name="T69" fmla="*/ 1106 h 1616"/>
                <a:gd name="T70" fmla="*/ 397 w 1588"/>
                <a:gd name="T71" fmla="*/ 1106 h 1616"/>
                <a:gd name="T72" fmla="*/ 227 w 1588"/>
                <a:gd name="T73" fmla="*/ 1219 h 1616"/>
                <a:gd name="T74" fmla="*/ 199 w 1588"/>
                <a:gd name="T75" fmla="*/ 1333 h 1616"/>
                <a:gd name="T76" fmla="*/ 227 w 1588"/>
                <a:gd name="T77" fmla="*/ 1361 h 1616"/>
                <a:gd name="T78" fmla="*/ 171 w 1588"/>
                <a:gd name="T79" fmla="*/ 1361 h 1616"/>
                <a:gd name="T80" fmla="*/ 199 w 1588"/>
                <a:gd name="T81" fmla="*/ 1418 h 1616"/>
                <a:gd name="T82" fmla="*/ 312 w 1588"/>
                <a:gd name="T83" fmla="*/ 1446 h 1616"/>
                <a:gd name="T84" fmla="*/ 397 w 1588"/>
                <a:gd name="T85" fmla="*/ 1531 h 1616"/>
                <a:gd name="T86" fmla="*/ 511 w 1588"/>
                <a:gd name="T87" fmla="*/ 1531 h 1616"/>
                <a:gd name="T88" fmla="*/ 596 w 1588"/>
                <a:gd name="T89" fmla="*/ 1588 h 1616"/>
                <a:gd name="T90" fmla="*/ 624 w 1588"/>
                <a:gd name="T91" fmla="*/ 1616 h 1616"/>
                <a:gd name="T92" fmla="*/ 709 w 1588"/>
                <a:gd name="T93" fmla="*/ 1588 h 1616"/>
                <a:gd name="T94" fmla="*/ 681 w 1588"/>
                <a:gd name="T95" fmla="*/ 1531 h 1616"/>
                <a:gd name="T96" fmla="*/ 709 w 1588"/>
                <a:gd name="T97" fmla="*/ 1474 h 1616"/>
                <a:gd name="T98" fmla="*/ 681 w 1588"/>
                <a:gd name="T99" fmla="*/ 1446 h 1616"/>
                <a:gd name="T100" fmla="*/ 738 w 1588"/>
                <a:gd name="T101" fmla="*/ 1219 h 1616"/>
                <a:gd name="T102" fmla="*/ 738 w 1588"/>
                <a:gd name="T103" fmla="*/ 1021 h 1616"/>
                <a:gd name="T104" fmla="*/ 794 w 1588"/>
                <a:gd name="T105" fmla="*/ 936 h 1616"/>
                <a:gd name="T106" fmla="*/ 1475 w 1588"/>
                <a:gd name="T107" fmla="*/ 454 h 1616"/>
                <a:gd name="T108" fmla="*/ 1560 w 1588"/>
                <a:gd name="T109" fmla="*/ 425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8" h="1616">
                  <a:moveTo>
                    <a:pt x="1560" y="425"/>
                  </a:moveTo>
                  <a:lnTo>
                    <a:pt x="1560" y="312"/>
                  </a:lnTo>
                  <a:lnTo>
                    <a:pt x="1588" y="170"/>
                  </a:lnTo>
                  <a:lnTo>
                    <a:pt x="1531" y="113"/>
                  </a:lnTo>
                  <a:lnTo>
                    <a:pt x="1446" y="142"/>
                  </a:lnTo>
                  <a:lnTo>
                    <a:pt x="1361" y="142"/>
                  </a:lnTo>
                  <a:lnTo>
                    <a:pt x="1276" y="199"/>
                  </a:lnTo>
                  <a:lnTo>
                    <a:pt x="1191" y="113"/>
                  </a:lnTo>
                  <a:lnTo>
                    <a:pt x="1106" y="57"/>
                  </a:lnTo>
                  <a:lnTo>
                    <a:pt x="1078" y="0"/>
                  </a:lnTo>
                  <a:lnTo>
                    <a:pt x="993" y="28"/>
                  </a:lnTo>
                  <a:lnTo>
                    <a:pt x="964" y="85"/>
                  </a:lnTo>
                  <a:lnTo>
                    <a:pt x="879" y="170"/>
                  </a:lnTo>
                  <a:lnTo>
                    <a:pt x="823" y="170"/>
                  </a:lnTo>
                  <a:lnTo>
                    <a:pt x="766" y="85"/>
                  </a:lnTo>
                  <a:lnTo>
                    <a:pt x="709" y="85"/>
                  </a:lnTo>
                  <a:lnTo>
                    <a:pt x="653" y="113"/>
                  </a:lnTo>
                  <a:lnTo>
                    <a:pt x="653" y="425"/>
                  </a:lnTo>
                  <a:lnTo>
                    <a:pt x="539" y="454"/>
                  </a:lnTo>
                  <a:lnTo>
                    <a:pt x="539" y="482"/>
                  </a:lnTo>
                  <a:lnTo>
                    <a:pt x="482" y="510"/>
                  </a:lnTo>
                  <a:lnTo>
                    <a:pt x="369" y="510"/>
                  </a:lnTo>
                  <a:lnTo>
                    <a:pt x="284" y="567"/>
                  </a:lnTo>
                  <a:lnTo>
                    <a:pt x="29" y="624"/>
                  </a:lnTo>
                  <a:lnTo>
                    <a:pt x="86" y="794"/>
                  </a:lnTo>
                  <a:lnTo>
                    <a:pt x="0" y="907"/>
                  </a:lnTo>
                  <a:lnTo>
                    <a:pt x="57" y="936"/>
                  </a:lnTo>
                  <a:lnTo>
                    <a:pt x="114" y="936"/>
                  </a:lnTo>
                  <a:lnTo>
                    <a:pt x="199" y="1021"/>
                  </a:lnTo>
                  <a:lnTo>
                    <a:pt x="284" y="964"/>
                  </a:lnTo>
                  <a:lnTo>
                    <a:pt x="284" y="907"/>
                  </a:lnTo>
                  <a:lnTo>
                    <a:pt x="369" y="936"/>
                  </a:lnTo>
                  <a:lnTo>
                    <a:pt x="539" y="936"/>
                  </a:lnTo>
                  <a:lnTo>
                    <a:pt x="511" y="1077"/>
                  </a:lnTo>
                  <a:lnTo>
                    <a:pt x="454" y="1106"/>
                  </a:lnTo>
                  <a:lnTo>
                    <a:pt x="397" y="1106"/>
                  </a:lnTo>
                  <a:lnTo>
                    <a:pt x="227" y="1219"/>
                  </a:lnTo>
                  <a:lnTo>
                    <a:pt x="199" y="1333"/>
                  </a:lnTo>
                  <a:lnTo>
                    <a:pt x="227" y="1361"/>
                  </a:lnTo>
                  <a:lnTo>
                    <a:pt x="171" y="1361"/>
                  </a:lnTo>
                  <a:lnTo>
                    <a:pt x="199" y="1418"/>
                  </a:lnTo>
                  <a:lnTo>
                    <a:pt x="312" y="1446"/>
                  </a:lnTo>
                  <a:lnTo>
                    <a:pt x="397" y="1531"/>
                  </a:lnTo>
                  <a:lnTo>
                    <a:pt x="511" y="1531"/>
                  </a:lnTo>
                  <a:lnTo>
                    <a:pt x="596" y="1588"/>
                  </a:lnTo>
                  <a:lnTo>
                    <a:pt x="624" y="1616"/>
                  </a:lnTo>
                  <a:lnTo>
                    <a:pt x="709" y="1588"/>
                  </a:lnTo>
                  <a:lnTo>
                    <a:pt x="681" y="1531"/>
                  </a:lnTo>
                  <a:lnTo>
                    <a:pt x="709" y="1474"/>
                  </a:lnTo>
                  <a:lnTo>
                    <a:pt x="681" y="1446"/>
                  </a:lnTo>
                  <a:lnTo>
                    <a:pt x="738" y="1219"/>
                  </a:lnTo>
                  <a:lnTo>
                    <a:pt x="738" y="1021"/>
                  </a:lnTo>
                  <a:lnTo>
                    <a:pt x="794" y="936"/>
                  </a:lnTo>
                  <a:lnTo>
                    <a:pt x="1475" y="454"/>
                  </a:lnTo>
                  <a:lnTo>
                    <a:pt x="1560" y="42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3" name="Freeform 63"/>
            <p:cNvSpPr>
              <a:spLocks/>
            </p:cNvSpPr>
            <p:nvPr/>
          </p:nvSpPr>
          <p:spPr bwMode="auto">
            <a:xfrm>
              <a:off x="279400" y="2865438"/>
              <a:ext cx="3465513" cy="3105150"/>
            </a:xfrm>
            <a:custGeom>
              <a:avLst/>
              <a:gdLst>
                <a:gd name="T0" fmla="*/ 1021 w 2183"/>
                <a:gd name="T1" fmla="*/ 1928 h 1956"/>
                <a:gd name="T2" fmla="*/ 1049 w 2183"/>
                <a:gd name="T3" fmla="*/ 1814 h 1956"/>
                <a:gd name="T4" fmla="*/ 1191 w 2183"/>
                <a:gd name="T5" fmla="*/ 1729 h 1956"/>
                <a:gd name="T6" fmla="*/ 1276 w 2183"/>
                <a:gd name="T7" fmla="*/ 1758 h 1956"/>
                <a:gd name="T8" fmla="*/ 1418 w 2183"/>
                <a:gd name="T9" fmla="*/ 1729 h 1956"/>
                <a:gd name="T10" fmla="*/ 1616 w 2183"/>
                <a:gd name="T11" fmla="*/ 1701 h 1956"/>
                <a:gd name="T12" fmla="*/ 1730 w 2183"/>
                <a:gd name="T13" fmla="*/ 1644 h 1956"/>
                <a:gd name="T14" fmla="*/ 1815 w 2183"/>
                <a:gd name="T15" fmla="*/ 1502 h 1956"/>
                <a:gd name="T16" fmla="*/ 1786 w 2183"/>
                <a:gd name="T17" fmla="*/ 1389 h 1956"/>
                <a:gd name="T18" fmla="*/ 1588 w 2183"/>
                <a:gd name="T19" fmla="*/ 1276 h 1956"/>
                <a:gd name="T20" fmla="*/ 1645 w 2183"/>
                <a:gd name="T21" fmla="*/ 1106 h 1956"/>
                <a:gd name="T22" fmla="*/ 1673 w 2183"/>
                <a:gd name="T23" fmla="*/ 907 h 1956"/>
                <a:gd name="T24" fmla="*/ 1758 w 2183"/>
                <a:gd name="T25" fmla="*/ 822 h 1956"/>
                <a:gd name="T26" fmla="*/ 1872 w 2183"/>
                <a:gd name="T27" fmla="*/ 737 h 1956"/>
                <a:gd name="T28" fmla="*/ 2070 w 2183"/>
                <a:gd name="T29" fmla="*/ 737 h 1956"/>
                <a:gd name="T30" fmla="*/ 2183 w 2183"/>
                <a:gd name="T31" fmla="*/ 510 h 1956"/>
                <a:gd name="T32" fmla="*/ 2098 w 2183"/>
                <a:gd name="T33" fmla="*/ 369 h 1956"/>
                <a:gd name="T34" fmla="*/ 1985 w 2183"/>
                <a:gd name="T35" fmla="*/ 369 h 1956"/>
                <a:gd name="T36" fmla="*/ 1928 w 2183"/>
                <a:gd name="T37" fmla="*/ 283 h 1956"/>
                <a:gd name="T38" fmla="*/ 1815 w 2183"/>
                <a:gd name="T39" fmla="*/ 340 h 1956"/>
                <a:gd name="T40" fmla="*/ 1560 w 2183"/>
                <a:gd name="T41" fmla="*/ 283 h 1956"/>
                <a:gd name="T42" fmla="*/ 1390 w 2183"/>
                <a:gd name="T43" fmla="*/ 198 h 1956"/>
                <a:gd name="T44" fmla="*/ 1333 w 2183"/>
                <a:gd name="T45" fmla="*/ 113 h 1956"/>
                <a:gd name="T46" fmla="*/ 1191 w 2183"/>
                <a:gd name="T47" fmla="*/ 57 h 1956"/>
                <a:gd name="T48" fmla="*/ 1134 w 2183"/>
                <a:gd name="T49" fmla="*/ 28 h 1956"/>
                <a:gd name="T50" fmla="*/ 1049 w 2183"/>
                <a:gd name="T51" fmla="*/ 227 h 1956"/>
                <a:gd name="T52" fmla="*/ 964 w 2183"/>
                <a:gd name="T53" fmla="*/ 340 h 1956"/>
                <a:gd name="T54" fmla="*/ 794 w 2183"/>
                <a:gd name="T55" fmla="*/ 397 h 1956"/>
                <a:gd name="T56" fmla="*/ 539 w 2183"/>
                <a:gd name="T57" fmla="*/ 510 h 1956"/>
                <a:gd name="T58" fmla="*/ 426 w 2183"/>
                <a:gd name="T59" fmla="*/ 539 h 1956"/>
                <a:gd name="T60" fmla="*/ 171 w 2183"/>
                <a:gd name="T61" fmla="*/ 709 h 1956"/>
                <a:gd name="T62" fmla="*/ 114 w 2183"/>
                <a:gd name="T63" fmla="*/ 765 h 1956"/>
                <a:gd name="T64" fmla="*/ 142 w 2183"/>
                <a:gd name="T65" fmla="*/ 936 h 1956"/>
                <a:gd name="T66" fmla="*/ 86 w 2183"/>
                <a:gd name="T67" fmla="*/ 992 h 1956"/>
                <a:gd name="T68" fmla="*/ 0 w 2183"/>
                <a:gd name="T69" fmla="*/ 1106 h 1956"/>
                <a:gd name="T70" fmla="*/ 227 w 2183"/>
                <a:gd name="T71" fmla="*/ 1219 h 1956"/>
                <a:gd name="T72" fmla="*/ 397 w 2183"/>
                <a:gd name="T73" fmla="*/ 1191 h 1956"/>
                <a:gd name="T74" fmla="*/ 567 w 2183"/>
                <a:gd name="T75" fmla="*/ 1162 h 1956"/>
                <a:gd name="T76" fmla="*/ 624 w 2183"/>
                <a:gd name="T77" fmla="*/ 1162 h 1956"/>
                <a:gd name="T78" fmla="*/ 709 w 2183"/>
                <a:gd name="T79" fmla="*/ 1361 h 1956"/>
                <a:gd name="T80" fmla="*/ 766 w 2183"/>
                <a:gd name="T81" fmla="*/ 1502 h 1956"/>
                <a:gd name="T82" fmla="*/ 794 w 2183"/>
                <a:gd name="T83" fmla="*/ 1729 h 1956"/>
                <a:gd name="T84" fmla="*/ 823 w 2183"/>
                <a:gd name="T85" fmla="*/ 1871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3" h="1956">
                  <a:moveTo>
                    <a:pt x="879" y="1956"/>
                  </a:moveTo>
                  <a:lnTo>
                    <a:pt x="1021" y="1928"/>
                  </a:lnTo>
                  <a:lnTo>
                    <a:pt x="993" y="1871"/>
                  </a:lnTo>
                  <a:lnTo>
                    <a:pt x="1049" y="1814"/>
                  </a:lnTo>
                  <a:lnTo>
                    <a:pt x="1191" y="1786"/>
                  </a:lnTo>
                  <a:lnTo>
                    <a:pt x="1191" y="1729"/>
                  </a:lnTo>
                  <a:lnTo>
                    <a:pt x="1248" y="1701"/>
                  </a:lnTo>
                  <a:lnTo>
                    <a:pt x="1276" y="1758"/>
                  </a:lnTo>
                  <a:lnTo>
                    <a:pt x="1333" y="1758"/>
                  </a:lnTo>
                  <a:lnTo>
                    <a:pt x="1418" y="1729"/>
                  </a:lnTo>
                  <a:lnTo>
                    <a:pt x="1531" y="1758"/>
                  </a:lnTo>
                  <a:lnTo>
                    <a:pt x="1616" y="1701"/>
                  </a:lnTo>
                  <a:lnTo>
                    <a:pt x="1730" y="1701"/>
                  </a:lnTo>
                  <a:lnTo>
                    <a:pt x="1730" y="1644"/>
                  </a:lnTo>
                  <a:lnTo>
                    <a:pt x="1786" y="1588"/>
                  </a:lnTo>
                  <a:lnTo>
                    <a:pt x="1815" y="1502"/>
                  </a:lnTo>
                  <a:lnTo>
                    <a:pt x="1872" y="1474"/>
                  </a:lnTo>
                  <a:lnTo>
                    <a:pt x="1786" y="1389"/>
                  </a:lnTo>
                  <a:lnTo>
                    <a:pt x="1673" y="1361"/>
                  </a:lnTo>
                  <a:lnTo>
                    <a:pt x="1588" y="1276"/>
                  </a:lnTo>
                  <a:lnTo>
                    <a:pt x="1588" y="1134"/>
                  </a:lnTo>
                  <a:lnTo>
                    <a:pt x="1645" y="1106"/>
                  </a:lnTo>
                  <a:lnTo>
                    <a:pt x="1616" y="964"/>
                  </a:lnTo>
                  <a:lnTo>
                    <a:pt x="1673" y="907"/>
                  </a:lnTo>
                  <a:lnTo>
                    <a:pt x="1730" y="879"/>
                  </a:lnTo>
                  <a:lnTo>
                    <a:pt x="1758" y="822"/>
                  </a:lnTo>
                  <a:lnTo>
                    <a:pt x="1843" y="794"/>
                  </a:lnTo>
                  <a:lnTo>
                    <a:pt x="1872" y="737"/>
                  </a:lnTo>
                  <a:lnTo>
                    <a:pt x="1985" y="737"/>
                  </a:lnTo>
                  <a:lnTo>
                    <a:pt x="2070" y="737"/>
                  </a:lnTo>
                  <a:lnTo>
                    <a:pt x="2155" y="624"/>
                  </a:lnTo>
                  <a:lnTo>
                    <a:pt x="2183" y="510"/>
                  </a:lnTo>
                  <a:lnTo>
                    <a:pt x="2127" y="425"/>
                  </a:lnTo>
                  <a:lnTo>
                    <a:pt x="2098" y="369"/>
                  </a:lnTo>
                  <a:lnTo>
                    <a:pt x="2042" y="397"/>
                  </a:lnTo>
                  <a:lnTo>
                    <a:pt x="1985" y="369"/>
                  </a:lnTo>
                  <a:lnTo>
                    <a:pt x="2013" y="312"/>
                  </a:lnTo>
                  <a:lnTo>
                    <a:pt x="1928" y="283"/>
                  </a:lnTo>
                  <a:lnTo>
                    <a:pt x="1872" y="312"/>
                  </a:lnTo>
                  <a:lnTo>
                    <a:pt x="1815" y="340"/>
                  </a:lnTo>
                  <a:lnTo>
                    <a:pt x="1701" y="369"/>
                  </a:lnTo>
                  <a:lnTo>
                    <a:pt x="1560" y="283"/>
                  </a:lnTo>
                  <a:lnTo>
                    <a:pt x="1475" y="198"/>
                  </a:lnTo>
                  <a:lnTo>
                    <a:pt x="1390" y="198"/>
                  </a:lnTo>
                  <a:lnTo>
                    <a:pt x="1361" y="142"/>
                  </a:lnTo>
                  <a:lnTo>
                    <a:pt x="1333" y="113"/>
                  </a:lnTo>
                  <a:lnTo>
                    <a:pt x="1305" y="57"/>
                  </a:lnTo>
                  <a:lnTo>
                    <a:pt x="1191" y="57"/>
                  </a:lnTo>
                  <a:lnTo>
                    <a:pt x="1163" y="0"/>
                  </a:lnTo>
                  <a:lnTo>
                    <a:pt x="1134" y="28"/>
                  </a:lnTo>
                  <a:lnTo>
                    <a:pt x="1106" y="142"/>
                  </a:lnTo>
                  <a:lnTo>
                    <a:pt x="1049" y="227"/>
                  </a:lnTo>
                  <a:lnTo>
                    <a:pt x="993" y="255"/>
                  </a:lnTo>
                  <a:lnTo>
                    <a:pt x="964" y="340"/>
                  </a:lnTo>
                  <a:lnTo>
                    <a:pt x="823" y="369"/>
                  </a:lnTo>
                  <a:lnTo>
                    <a:pt x="794" y="397"/>
                  </a:lnTo>
                  <a:lnTo>
                    <a:pt x="624" y="425"/>
                  </a:lnTo>
                  <a:lnTo>
                    <a:pt x="539" y="510"/>
                  </a:lnTo>
                  <a:lnTo>
                    <a:pt x="511" y="482"/>
                  </a:lnTo>
                  <a:lnTo>
                    <a:pt x="426" y="539"/>
                  </a:lnTo>
                  <a:lnTo>
                    <a:pt x="256" y="624"/>
                  </a:lnTo>
                  <a:lnTo>
                    <a:pt x="171" y="709"/>
                  </a:lnTo>
                  <a:lnTo>
                    <a:pt x="171" y="737"/>
                  </a:lnTo>
                  <a:lnTo>
                    <a:pt x="114" y="765"/>
                  </a:lnTo>
                  <a:lnTo>
                    <a:pt x="86" y="879"/>
                  </a:lnTo>
                  <a:lnTo>
                    <a:pt x="142" y="936"/>
                  </a:lnTo>
                  <a:lnTo>
                    <a:pt x="114" y="992"/>
                  </a:lnTo>
                  <a:lnTo>
                    <a:pt x="86" y="992"/>
                  </a:lnTo>
                  <a:lnTo>
                    <a:pt x="86" y="1049"/>
                  </a:lnTo>
                  <a:lnTo>
                    <a:pt x="0" y="1106"/>
                  </a:lnTo>
                  <a:lnTo>
                    <a:pt x="0" y="1191"/>
                  </a:lnTo>
                  <a:lnTo>
                    <a:pt x="227" y="1219"/>
                  </a:lnTo>
                  <a:lnTo>
                    <a:pt x="312" y="1191"/>
                  </a:lnTo>
                  <a:lnTo>
                    <a:pt x="397" y="1191"/>
                  </a:lnTo>
                  <a:lnTo>
                    <a:pt x="454" y="1162"/>
                  </a:lnTo>
                  <a:lnTo>
                    <a:pt x="567" y="1162"/>
                  </a:lnTo>
                  <a:lnTo>
                    <a:pt x="596" y="1191"/>
                  </a:lnTo>
                  <a:lnTo>
                    <a:pt x="624" y="1162"/>
                  </a:lnTo>
                  <a:lnTo>
                    <a:pt x="766" y="1219"/>
                  </a:lnTo>
                  <a:lnTo>
                    <a:pt x="709" y="1361"/>
                  </a:lnTo>
                  <a:lnTo>
                    <a:pt x="794" y="1474"/>
                  </a:lnTo>
                  <a:lnTo>
                    <a:pt x="766" y="1502"/>
                  </a:lnTo>
                  <a:lnTo>
                    <a:pt x="823" y="1673"/>
                  </a:lnTo>
                  <a:lnTo>
                    <a:pt x="794" y="1729"/>
                  </a:lnTo>
                  <a:lnTo>
                    <a:pt x="823" y="1814"/>
                  </a:lnTo>
                  <a:lnTo>
                    <a:pt x="823" y="1871"/>
                  </a:lnTo>
                  <a:lnTo>
                    <a:pt x="879" y="19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5" name="Freeform 65"/>
            <p:cNvSpPr>
              <a:spLocks/>
            </p:cNvSpPr>
            <p:nvPr/>
          </p:nvSpPr>
          <p:spPr bwMode="auto">
            <a:xfrm>
              <a:off x="2800350" y="4035425"/>
              <a:ext cx="855663" cy="1755775"/>
            </a:xfrm>
            <a:custGeom>
              <a:avLst/>
              <a:gdLst>
                <a:gd name="T0" fmla="*/ 198 w 539"/>
                <a:gd name="T1" fmla="*/ 992 h 1106"/>
                <a:gd name="T2" fmla="*/ 142 w 539"/>
                <a:gd name="T3" fmla="*/ 964 h 1106"/>
                <a:gd name="T4" fmla="*/ 142 w 539"/>
                <a:gd name="T5" fmla="*/ 907 h 1106"/>
                <a:gd name="T6" fmla="*/ 198 w 539"/>
                <a:gd name="T7" fmla="*/ 851 h 1106"/>
                <a:gd name="T8" fmla="*/ 227 w 539"/>
                <a:gd name="T9" fmla="*/ 765 h 1106"/>
                <a:gd name="T10" fmla="*/ 284 w 539"/>
                <a:gd name="T11" fmla="*/ 737 h 1106"/>
                <a:gd name="T12" fmla="*/ 198 w 539"/>
                <a:gd name="T13" fmla="*/ 652 h 1106"/>
                <a:gd name="T14" fmla="*/ 85 w 539"/>
                <a:gd name="T15" fmla="*/ 624 h 1106"/>
                <a:gd name="T16" fmla="*/ 0 w 539"/>
                <a:gd name="T17" fmla="*/ 539 h 1106"/>
                <a:gd name="T18" fmla="*/ 0 w 539"/>
                <a:gd name="T19" fmla="*/ 397 h 1106"/>
                <a:gd name="T20" fmla="*/ 57 w 539"/>
                <a:gd name="T21" fmla="*/ 369 h 1106"/>
                <a:gd name="T22" fmla="*/ 28 w 539"/>
                <a:gd name="T23" fmla="*/ 227 h 1106"/>
                <a:gd name="T24" fmla="*/ 85 w 539"/>
                <a:gd name="T25" fmla="*/ 170 h 1106"/>
                <a:gd name="T26" fmla="*/ 142 w 539"/>
                <a:gd name="T27" fmla="*/ 142 h 1106"/>
                <a:gd name="T28" fmla="*/ 170 w 539"/>
                <a:gd name="T29" fmla="*/ 85 h 1106"/>
                <a:gd name="T30" fmla="*/ 255 w 539"/>
                <a:gd name="T31" fmla="*/ 57 h 1106"/>
                <a:gd name="T32" fmla="*/ 284 w 539"/>
                <a:gd name="T33" fmla="*/ 0 h 1106"/>
                <a:gd name="T34" fmla="*/ 397 w 539"/>
                <a:gd name="T35" fmla="*/ 0 h 1106"/>
                <a:gd name="T36" fmla="*/ 369 w 539"/>
                <a:gd name="T37" fmla="*/ 113 h 1106"/>
                <a:gd name="T38" fmla="*/ 425 w 539"/>
                <a:gd name="T39" fmla="*/ 227 h 1106"/>
                <a:gd name="T40" fmla="*/ 425 w 539"/>
                <a:gd name="T41" fmla="*/ 340 h 1106"/>
                <a:gd name="T42" fmla="*/ 397 w 539"/>
                <a:gd name="T43" fmla="*/ 397 h 1106"/>
                <a:gd name="T44" fmla="*/ 425 w 539"/>
                <a:gd name="T45" fmla="*/ 425 h 1106"/>
                <a:gd name="T46" fmla="*/ 454 w 539"/>
                <a:gd name="T47" fmla="*/ 539 h 1106"/>
                <a:gd name="T48" fmla="*/ 397 w 539"/>
                <a:gd name="T49" fmla="*/ 624 h 1106"/>
                <a:gd name="T50" fmla="*/ 397 w 539"/>
                <a:gd name="T51" fmla="*/ 709 h 1106"/>
                <a:gd name="T52" fmla="*/ 510 w 539"/>
                <a:gd name="T53" fmla="*/ 822 h 1106"/>
                <a:gd name="T54" fmla="*/ 510 w 539"/>
                <a:gd name="T55" fmla="*/ 907 h 1106"/>
                <a:gd name="T56" fmla="*/ 539 w 539"/>
                <a:gd name="T57" fmla="*/ 936 h 1106"/>
                <a:gd name="T58" fmla="*/ 539 w 539"/>
                <a:gd name="T59" fmla="*/ 1021 h 1106"/>
                <a:gd name="T60" fmla="*/ 425 w 539"/>
                <a:gd name="T61" fmla="*/ 1106 h 1106"/>
                <a:gd name="T62" fmla="*/ 284 w 539"/>
                <a:gd name="T63" fmla="*/ 1077 h 1106"/>
                <a:gd name="T64" fmla="*/ 198 w 539"/>
                <a:gd name="T65" fmla="*/ 992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9" h="1106">
                  <a:moveTo>
                    <a:pt x="198" y="992"/>
                  </a:moveTo>
                  <a:lnTo>
                    <a:pt x="142" y="964"/>
                  </a:lnTo>
                  <a:lnTo>
                    <a:pt x="142" y="907"/>
                  </a:lnTo>
                  <a:lnTo>
                    <a:pt x="198" y="851"/>
                  </a:lnTo>
                  <a:lnTo>
                    <a:pt x="227" y="765"/>
                  </a:lnTo>
                  <a:lnTo>
                    <a:pt x="284" y="737"/>
                  </a:lnTo>
                  <a:lnTo>
                    <a:pt x="198" y="652"/>
                  </a:lnTo>
                  <a:lnTo>
                    <a:pt x="85" y="624"/>
                  </a:lnTo>
                  <a:lnTo>
                    <a:pt x="0" y="539"/>
                  </a:lnTo>
                  <a:lnTo>
                    <a:pt x="0" y="397"/>
                  </a:lnTo>
                  <a:lnTo>
                    <a:pt x="57" y="369"/>
                  </a:lnTo>
                  <a:lnTo>
                    <a:pt x="28" y="227"/>
                  </a:lnTo>
                  <a:lnTo>
                    <a:pt x="85" y="170"/>
                  </a:lnTo>
                  <a:lnTo>
                    <a:pt x="142" y="142"/>
                  </a:lnTo>
                  <a:lnTo>
                    <a:pt x="170" y="85"/>
                  </a:lnTo>
                  <a:lnTo>
                    <a:pt x="255" y="57"/>
                  </a:lnTo>
                  <a:lnTo>
                    <a:pt x="284" y="0"/>
                  </a:lnTo>
                  <a:lnTo>
                    <a:pt x="397" y="0"/>
                  </a:lnTo>
                  <a:lnTo>
                    <a:pt x="369" y="113"/>
                  </a:lnTo>
                  <a:lnTo>
                    <a:pt x="425" y="227"/>
                  </a:lnTo>
                  <a:lnTo>
                    <a:pt x="425" y="340"/>
                  </a:lnTo>
                  <a:lnTo>
                    <a:pt x="397" y="397"/>
                  </a:lnTo>
                  <a:lnTo>
                    <a:pt x="425" y="425"/>
                  </a:lnTo>
                  <a:lnTo>
                    <a:pt x="454" y="539"/>
                  </a:lnTo>
                  <a:lnTo>
                    <a:pt x="397" y="624"/>
                  </a:lnTo>
                  <a:lnTo>
                    <a:pt x="397" y="709"/>
                  </a:lnTo>
                  <a:lnTo>
                    <a:pt x="510" y="822"/>
                  </a:lnTo>
                  <a:lnTo>
                    <a:pt x="510" y="907"/>
                  </a:lnTo>
                  <a:lnTo>
                    <a:pt x="539" y="936"/>
                  </a:lnTo>
                  <a:lnTo>
                    <a:pt x="539" y="1021"/>
                  </a:lnTo>
                  <a:lnTo>
                    <a:pt x="425" y="1106"/>
                  </a:lnTo>
                  <a:lnTo>
                    <a:pt x="284" y="1077"/>
                  </a:lnTo>
                  <a:lnTo>
                    <a:pt x="198" y="9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46" name="Freeform 66"/>
            <p:cNvSpPr>
              <a:spLocks/>
            </p:cNvSpPr>
            <p:nvPr/>
          </p:nvSpPr>
          <p:spPr bwMode="auto">
            <a:xfrm>
              <a:off x="2890838" y="5610225"/>
              <a:ext cx="584200" cy="539750"/>
            </a:xfrm>
            <a:custGeom>
              <a:avLst/>
              <a:gdLst>
                <a:gd name="T0" fmla="*/ 141 w 368"/>
                <a:gd name="T1" fmla="*/ 0 h 340"/>
                <a:gd name="T2" fmla="*/ 28 w 368"/>
                <a:gd name="T3" fmla="*/ 29 h 340"/>
                <a:gd name="T4" fmla="*/ 0 w 368"/>
                <a:gd name="T5" fmla="*/ 57 h 340"/>
                <a:gd name="T6" fmla="*/ 28 w 368"/>
                <a:gd name="T7" fmla="*/ 142 h 340"/>
                <a:gd name="T8" fmla="*/ 85 w 368"/>
                <a:gd name="T9" fmla="*/ 142 h 340"/>
                <a:gd name="T10" fmla="*/ 113 w 368"/>
                <a:gd name="T11" fmla="*/ 170 h 340"/>
                <a:gd name="T12" fmla="*/ 85 w 368"/>
                <a:gd name="T13" fmla="*/ 227 h 340"/>
                <a:gd name="T14" fmla="*/ 141 w 368"/>
                <a:gd name="T15" fmla="*/ 284 h 340"/>
                <a:gd name="T16" fmla="*/ 141 w 368"/>
                <a:gd name="T17" fmla="*/ 312 h 340"/>
                <a:gd name="T18" fmla="*/ 227 w 368"/>
                <a:gd name="T19" fmla="*/ 340 h 340"/>
                <a:gd name="T20" fmla="*/ 283 w 368"/>
                <a:gd name="T21" fmla="*/ 312 h 340"/>
                <a:gd name="T22" fmla="*/ 340 w 368"/>
                <a:gd name="T23" fmla="*/ 312 h 340"/>
                <a:gd name="T24" fmla="*/ 227 w 368"/>
                <a:gd name="T25" fmla="*/ 170 h 340"/>
                <a:gd name="T26" fmla="*/ 368 w 368"/>
                <a:gd name="T27" fmla="*/ 114 h 340"/>
                <a:gd name="T28" fmla="*/ 227 w 368"/>
                <a:gd name="T29" fmla="*/ 85 h 340"/>
                <a:gd name="T30" fmla="*/ 141 w 368"/>
                <a:gd name="T3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8" h="340">
                  <a:moveTo>
                    <a:pt x="141" y="0"/>
                  </a:moveTo>
                  <a:lnTo>
                    <a:pt x="28" y="29"/>
                  </a:lnTo>
                  <a:lnTo>
                    <a:pt x="0" y="57"/>
                  </a:lnTo>
                  <a:lnTo>
                    <a:pt x="28" y="142"/>
                  </a:lnTo>
                  <a:lnTo>
                    <a:pt x="85" y="142"/>
                  </a:lnTo>
                  <a:lnTo>
                    <a:pt x="113" y="170"/>
                  </a:lnTo>
                  <a:lnTo>
                    <a:pt x="85" y="227"/>
                  </a:lnTo>
                  <a:lnTo>
                    <a:pt x="141" y="284"/>
                  </a:lnTo>
                  <a:lnTo>
                    <a:pt x="141" y="312"/>
                  </a:lnTo>
                  <a:lnTo>
                    <a:pt x="227" y="340"/>
                  </a:lnTo>
                  <a:lnTo>
                    <a:pt x="283" y="312"/>
                  </a:lnTo>
                  <a:lnTo>
                    <a:pt x="340" y="312"/>
                  </a:lnTo>
                  <a:lnTo>
                    <a:pt x="227" y="170"/>
                  </a:lnTo>
                  <a:lnTo>
                    <a:pt x="368" y="114"/>
                  </a:lnTo>
                  <a:lnTo>
                    <a:pt x="227" y="85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4152582" y="1048297"/>
            <a:ext cx="7693749" cy="4745979"/>
            <a:chOff x="4152582" y="1048297"/>
            <a:chExt cx="7693749" cy="4745979"/>
          </a:xfrm>
        </p:grpSpPr>
        <p:sp>
          <p:nvSpPr>
            <p:cNvPr id="88" name="正方形/長方形 87"/>
            <p:cNvSpPr/>
            <p:nvPr/>
          </p:nvSpPr>
          <p:spPr>
            <a:xfrm>
              <a:off x="10308322" y="2803751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鶴見区</a:t>
              </a: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10256199" y="4157503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中区</a:t>
              </a: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9721111" y="3734594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西区</a:t>
              </a: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8450103" y="3364011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旭区</a:t>
              </a: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8450103" y="2636451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4152582" y="1694657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213948" y="1966510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中央区</a:t>
              </a: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6852919" y="2556315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0723245" y="2201476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幸区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11200000" y="2617787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川崎区</a:t>
              </a: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9082118" y="2261801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都筑区</a:t>
              </a: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8327122" y="2022088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青葉区</a:t>
              </a: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8041695" y="4403660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泉区</a:t>
              </a: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7991060" y="1343413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麻生区</a:t>
              </a: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9006011" y="1545995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宮前区</a:t>
              </a: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8792944" y="1048297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多摩区</a:t>
              </a: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9580345" y="1385606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高津区</a:t>
              </a: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10223184" y="1739901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中原区</a:t>
              </a: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8930957" y="5348253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栄区</a:t>
              </a: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7959507" y="3616508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瀬谷区</a:t>
              </a: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9067309" y="4761406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港南区</a:t>
              </a: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8508097" y="4571928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戸塚区</a:t>
              </a: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9669244" y="2483664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港北区</a:t>
              </a: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9745553" y="5517277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金沢区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9706305" y="4743536"/>
              <a:ext cx="646331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磯子区</a:t>
              </a: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8866168" y="3635073"/>
              <a:ext cx="954107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保土ヶ谷区</a:t>
              </a: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9702201" y="3248839"/>
              <a:ext cx="800219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神奈川区</a:t>
              </a: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9495057" y="4233260"/>
              <a:ext cx="492443" cy="27699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2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1394044" y="1246666"/>
            <a:ext cx="9664042" cy="7727556"/>
            <a:chOff x="1394044" y="1246666"/>
            <a:chExt cx="9664042" cy="7727556"/>
          </a:xfrm>
        </p:grpSpPr>
        <p:sp>
          <p:nvSpPr>
            <p:cNvPr id="117" name="正方形/長方形 116"/>
            <p:cNvSpPr/>
            <p:nvPr/>
          </p:nvSpPr>
          <p:spPr>
            <a:xfrm>
              <a:off x="8909831" y="3210123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横浜市</a:t>
              </a: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0315575" y="124666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川崎市</a:t>
              </a: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5134882" y="1481913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相模原市</a:t>
              </a: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364257" y="3161605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清川村</a:t>
              </a: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209364" y="242454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愛川町</a:t>
              </a: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2021002" y="8610667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湯河原町</a:t>
              </a: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2561076" y="5704780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開成町</a:t>
              </a: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1720850" y="4157503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山北町</a:t>
              </a: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203564" y="604301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大磯町</a:t>
              </a: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366888" y="5070475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寒川町</a:t>
              </a: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7018394" y="39259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綾瀬市</a:t>
              </a: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3059332" y="8666445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真鶴町</a:t>
              </a: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1394044" y="7528904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箱根町</a:t>
              </a: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2811682" y="4807149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松田町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386138" y="57674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大井町</a:t>
              </a: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4172390" y="575141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中井町</a:t>
              </a: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4578789" y="629304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二宮町</a:t>
              </a: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9348787" y="681998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葉山町</a:t>
              </a: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926730" y="6168834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南足柄市</a:t>
              </a: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6723062" y="32020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座間市</a:t>
              </a: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6370638" y="4102200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海老名市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10129627" y="7318292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横須賀市</a:t>
              </a: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5537020" y="5497612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平塚市</a:t>
              </a: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7492216" y="5246787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藤沢市</a:t>
              </a: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9123802" y="6240696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逗子市</a:t>
              </a: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022285" y="4526771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伊勢原市</a:t>
              </a: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357488" y="3311624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大和市</a:t>
              </a: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5813586" y="3611661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厚木市</a:t>
              </a: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3902514" y="4614922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秦野市</a:t>
              </a: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9922094" y="858043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三浦市</a:t>
              </a:r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6537114" y="5640388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茅ヶ崎市</a:t>
              </a:r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3230927" y="6762055"/>
              <a:ext cx="928459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小田原市</a:t>
              </a:r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8534138" y="5842198"/>
              <a:ext cx="742511" cy="30777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14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鎌倉市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279400" y="209550"/>
            <a:ext cx="12152313" cy="9091613"/>
            <a:chOff x="279400" y="209550"/>
            <a:chExt cx="12152313" cy="9091613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79400" y="2190750"/>
              <a:ext cx="11431588" cy="7110413"/>
              <a:chOff x="279400" y="2190750"/>
              <a:chExt cx="11431588" cy="7110413"/>
            </a:xfrm>
          </p:grpSpPr>
          <p:sp>
            <p:nvSpPr>
              <p:cNvPr id="21507" name="Freeform 3"/>
              <p:cNvSpPr>
                <a:spLocks/>
              </p:cNvSpPr>
              <p:nvPr/>
            </p:nvSpPr>
            <p:spPr bwMode="auto">
              <a:xfrm>
                <a:off x="4691063" y="6061075"/>
                <a:ext cx="449263" cy="630238"/>
              </a:xfrm>
              <a:custGeom>
                <a:avLst/>
                <a:gdLst>
                  <a:gd name="T0" fmla="*/ 0 w 283"/>
                  <a:gd name="T1" fmla="*/ 0 h 397"/>
                  <a:gd name="T2" fmla="*/ 0 w 283"/>
                  <a:gd name="T3" fmla="*/ 397 h 397"/>
                  <a:gd name="T4" fmla="*/ 56 w 283"/>
                  <a:gd name="T5" fmla="*/ 397 h 397"/>
                  <a:gd name="T6" fmla="*/ 56 w 283"/>
                  <a:gd name="T7" fmla="*/ 340 h 397"/>
                  <a:gd name="T8" fmla="*/ 170 w 283"/>
                  <a:gd name="T9" fmla="*/ 340 h 397"/>
                  <a:gd name="T10" fmla="*/ 170 w 283"/>
                  <a:gd name="T11" fmla="*/ 283 h 397"/>
                  <a:gd name="T12" fmla="*/ 283 w 283"/>
                  <a:gd name="T13" fmla="*/ 283 h 397"/>
                  <a:gd name="T14" fmla="*/ 283 w 283"/>
                  <a:gd name="T15" fmla="*/ 170 h 397"/>
                  <a:gd name="T16" fmla="*/ 226 w 283"/>
                  <a:gd name="T17" fmla="*/ 170 h 397"/>
                  <a:gd name="T18" fmla="*/ 226 w 283"/>
                  <a:gd name="T19" fmla="*/ 57 h 397"/>
                  <a:gd name="T20" fmla="*/ 170 w 283"/>
                  <a:gd name="T21" fmla="*/ 57 h 397"/>
                  <a:gd name="T22" fmla="*/ 170 w 283"/>
                  <a:gd name="T23" fmla="*/ 0 h 397"/>
                  <a:gd name="T24" fmla="*/ 0 w 283"/>
                  <a:gd name="T25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3" h="397">
                    <a:moveTo>
                      <a:pt x="0" y="0"/>
                    </a:moveTo>
                    <a:lnTo>
                      <a:pt x="0" y="397"/>
                    </a:lnTo>
                    <a:lnTo>
                      <a:pt x="56" y="397"/>
                    </a:lnTo>
                    <a:lnTo>
                      <a:pt x="56" y="340"/>
                    </a:lnTo>
                    <a:lnTo>
                      <a:pt x="170" y="340"/>
                    </a:lnTo>
                    <a:lnTo>
                      <a:pt x="170" y="283"/>
                    </a:lnTo>
                    <a:lnTo>
                      <a:pt x="283" y="283"/>
                    </a:lnTo>
                    <a:lnTo>
                      <a:pt x="283" y="170"/>
                    </a:lnTo>
                    <a:lnTo>
                      <a:pt x="226" y="170"/>
                    </a:lnTo>
                    <a:lnTo>
                      <a:pt x="226" y="57"/>
                    </a:lnTo>
                    <a:lnTo>
                      <a:pt x="170" y="57"/>
                    </a:lnTo>
                    <a:lnTo>
                      <a:pt x="170" y="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08" name="Freeform 4"/>
              <p:cNvSpPr>
                <a:spLocks/>
              </p:cNvSpPr>
              <p:nvPr/>
            </p:nvSpPr>
            <p:spPr bwMode="auto">
              <a:xfrm>
                <a:off x="3970338" y="5430838"/>
                <a:ext cx="900113" cy="809625"/>
              </a:xfrm>
              <a:custGeom>
                <a:avLst/>
                <a:gdLst>
                  <a:gd name="T0" fmla="*/ 567 w 567"/>
                  <a:gd name="T1" fmla="*/ 397 h 510"/>
                  <a:gd name="T2" fmla="*/ 567 w 567"/>
                  <a:gd name="T3" fmla="*/ 283 h 510"/>
                  <a:gd name="T4" fmla="*/ 454 w 567"/>
                  <a:gd name="T5" fmla="*/ 283 h 510"/>
                  <a:gd name="T6" fmla="*/ 454 w 567"/>
                  <a:gd name="T7" fmla="*/ 170 h 510"/>
                  <a:gd name="T8" fmla="*/ 567 w 567"/>
                  <a:gd name="T9" fmla="*/ 170 h 510"/>
                  <a:gd name="T10" fmla="*/ 567 w 567"/>
                  <a:gd name="T11" fmla="*/ 113 h 510"/>
                  <a:gd name="T12" fmla="*/ 227 w 567"/>
                  <a:gd name="T13" fmla="*/ 113 h 510"/>
                  <a:gd name="T14" fmla="*/ 227 w 567"/>
                  <a:gd name="T15" fmla="*/ 0 h 510"/>
                  <a:gd name="T16" fmla="*/ 113 w 567"/>
                  <a:gd name="T17" fmla="*/ 0 h 510"/>
                  <a:gd name="T18" fmla="*/ 113 w 567"/>
                  <a:gd name="T19" fmla="*/ 57 h 510"/>
                  <a:gd name="T20" fmla="*/ 0 w 567"/>
                  <a:gd name="T21" fmla="*/ 57 h 510"/>
                  <a:gd name="T22" fmla="*/ 0 w 567"/>
                  <a:gd name="T23" fmla="*/ 170 h 510"/>
                  <a:gd name="T24" fmla="*/ 57 w 567"/>
                  <a:gd name="T25" fmla="*/ 170 h 510"/>
                  <a:gd name="T26" fmla="*/ 57 w 567"/>
                  <a:gd name="T27" fmla="*/ 454 h 510"/>
                  <a:gd name="T28" fmla="*/ 113 w 567"/>
                  <a:gd name="T29" fmla="*/ 454 h 510"/>
                  <a:gd name="T30" fmla="*/ 113 w 567"/>
                  <a:gd name="T31" fmla="*/ 510 h 510"/>
                  <a:gd name="T32" fmla="*/ 227 w 567"/>
                  <a:gd name="T33" fmla="*/ 510 h 510"/>
                  <a:gd name="T34" fmla="*/ 227 w 567"/>
                  <a:gd name="T35" fmla="*/ 454 h 510"/>
                  <a:gd name="T36" fmla="*/ 454 w 567"/>
                  <a:gd name="T37" fmla="*/ 454 h 510"/>
                  <a:gd name="T38" fmla="*/ 454 w 567"/>
                  <a:gd name="T39" fmla="*/ 397 h 510"/>
                  <a:gd name="T40" fmla="*/ 567 w 567"/>
                  <a:gd name="T41" fmla="*/ 397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7" h="510">
                    <a:moveTo>
                      <a:pt x="567" y="397"/>
                    </a:moveTo>
                    <a:lnTo>
                      <a:pt x="567" y="283"/>
                    </a:lnTo>
                    <a:lnTo>
                      <a:pt x="454" y="283"/>
                    </a:lnTo>
                    <a:lnTo>
                      <a:pt x="454" y="170"/>
                    </a:lnTo>
                    <a:lnTo>
                      <a:pt x="567" y="170"/>
                    </a:lnTo>
                    <a:lnTo>
                      <a:pt x="567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113" y="0"/>
                    </a:lnTo>
                    <a:lnTo>
                      <a:pt x="113" y="57"/>
                    </a:lnTo>
                    <a:lnTo>
                      <a:pt x="0" y="57"/>
                    </a:lnTo>
                    <a:lnTo>
                      <a:pt x="0" y="170"/>
                    </a:lnTo>
                    <a:lnTo>
                      <a:pt x="57" y="170"/>
                    </a:lnTo>
                    <a:lnTo>
                      <a:pt x="57" y="454"/>
                    </a:lnTo>
                    <a:lnTo>
                      <a:pt x="113" y="454"/>
                    </a:lnTo>
                    <a:lnTo>
                      <a:pt x="113" y="510"/>
                    </a:lnTo>
                    <a:lnTo>
                      <a:pt x="227" y="510"/>
                    </a:lnTo>
                    <a:lnTo>
                      <a:pt x="227" y="454"/>
                    </a:lnTo>
                    <a:lnTo>
                      <a:pt x="454" y="454"/>
                    </a:lnTo>
                    <a:lnTo>
                      <a:pt x="454" y="397"/>
                    </a:lnTo>
                    <a:lnTo>
                      <a:pt x="567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auto">
              <a:xfrm>
                <a:off x="2890838" y="8401050"/>
                <a:ext cx="809625" cy="809625"/>
              </a:xfrm>
              <a:custGeom>
                <a:avLst/>
                <a:gdLst>
                  <a:gd name="T0" fmla="*/ 0 w 510"/>
                  <a:gd name="T1" fmla="*/ 0 h 510"/>
                  <a:gd name="T2" fmla="*/ 113 w 510"/>
                  <a:gd name="T3" fmla="*/ 0 h 510"/>
                  <a:gd name="T4" fmla="*/ 113 w 510"/>
                  <a:gd name="T5" fmla="*/ 57 h 510"/>
                  <a:gd name="T6" fmla="*/ 283 w 510"/>
                  <a:gd name="T7" fmla="*/ 57 h 510"/>
                  <a:gd name="T8" fmla="*/ 283 w 510"/>
                  <a:gd name="T9" fmla="*/ 113 h 510"/>
                  <a:gd name="T10" fmla="*/ 340 w 510"/>
                  <a:gd name="T11" fmla="*/ 113 h 510"/>
                  <a:gd name="T12" fmla="*/ 340 w 510"/>
                  <a:gd name="T13" fmla="*/ 340 h 510"/>
                  <a:gd name="T14" fmla="*/ 397 w 510"/>
                  <a:gd name="T15" fmla="*/ 340 h 510"/>
                  <a:gd name="T16" fmla="*/ 397 w 510"/>
                  <a:gd name="T17" fmla="*/ 397 h 510"/>
                  <a:gd name="T18" fmla="*/ 510 w 510"/>
                  <a:gd name="T19" fmla="*/ 397 h 510"/>
                  <a:gd name="T20" fmla="*/ 510 w 510"/>
                  <a:gd name="T21" fmla="*/ 510 h 510"/>
                  <a:gd name="T22" fmla="*/ 397 w 510"/>
                  <a:gd name="T23" fmla="*/ 510 h 510"/>
                  <a:gd name="T24" fmla="*/ 397 w 510"/>
                  <a:gd name="T25" fmla="*/ 454 h 510"/>
                  <a:gd name="T26" fmla="*/ 283 w 510"/>
                  <a:gd name="T27" fmla="*/ 454 h 510"/>
                  <a:gd name="T28" fmla="*/ 283 w 510"/>
                  <a:gd name="T29" fmla="*/ 397 h 510"/>
                  <a:gd name="T30" fmla="*/ 226 w 510"/>
                  <a:gd name="T31" fmla="*/ 397 h 510"/>
                  <a:gd name="T32" fmla="*/ 226 w 510"/>
                  <a:gd name="T33" fmla="*/ 284 h 510"/>
                  <a:gd name="T34" fmla="*/ 170 w 510"/>
                  <a:gd name="T35" fmla="*/ 284 h 510"/>
                  <a:gd name="T36" fmla="*/ 170 w 510"/>
                  <a:gd name="T37" fmla="*/ 170 h 510"/>
                  <a:gd name="T38" fmla="*/ 113 w 510"/>
                  <a:gd name="T39" fmla="*/ 170 h 510"/>
                  <a:gd name="T40" fmla="*/ 113 w 510"/>
                  <a:gd name="T41" fmla="*/ 113 h 510"/>
                  <a:gd name="T42" fmla="*/ 56 w 510"/>
                  <a:gd name="T43" fmla="*/ 113 h 510"/>
                  <a:gd name="T44" fmla="*/ 56 w 510"/>
                  <a:gd name="T45" fmla="*/ 57 h 510"/>
                  <a:gd name="T46" fmla="*/ 0 w 510"/>
                  <a:gd name="T47" fmla="*/ 57 h 510"/>
                  <a:gd name="T48" fmla="*/ 0 w 510"/>
                  <a:gd name="T49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10" h="510">
                    <a:moveTo>
                      <a:pt x="0" y="0"/>
                    </a:moveTo>
                    <a:lnTo>
                      <a:pt x="113" y="0"/>
                    </a:lnTo>
                    <a:lnTo>
                      <a:pt x="113" y="57"/>
                    </a:lnTo>
                    <a:lnTo>
                      <a:pt x="283" y="57"/>
                    </a:lnTo>
                    <a:lnTo>
                      <a:pt x="283" y="113"/>
                    </a:lnTo>
                    <a:lnTo>
                      <a:pt x="340" y="113"/>
                    </a:lnTo>
                    <a:lnTo>
                      <a:pt x="340" y="340"/>
                    </a:lnTo>
                    <a:lnTo>
                      <a:pt x="397" y="340"/>
                    </a:lnTo>
                    <a:lnTo>
                      <a:pt x="397" y="397"/>
                    </a:lnTo>
                    <a:lnTo>
                      <a:pt x="510" y="397"/>
                    </a:lnTo>
                    <a:lnTo>
                      <a:pt x="510" y="510"/>
                    </a:lnTo>
                    <a:lnTo>
                      <a:pt x="397" y="510"/>
                    </a:lnTo>
                    <a:lnTo>
                      <a:pt x="397" y="454"/>
                    </a:lnTo>
                    <a:lnTo>
                      <a:pt x="283" y="454"/>
                    </a:lnTo>
                    <a:lnTo>
                      <a:pt x="283" y="397"/>
                    </a:lnTo>
                    <a:lnTo>
                      <a:pt x="226" y="397"/>
                    </a:lnTo>
                    <a:lnTo>
                      <a:pt x="226" y="284"/>
                    </a:lnTo>
                    <a:lnTo>
                      <a:pt x="170" y="284"/>
                    </a:lnTo>
                    <a:lnTo>
                      <a:pt x="170" y="170"/>
                    </a:lnTo>
                    <a:lnTo>
                      <a:pt x="113" y="170"/>
                    </a:lnTo>
                    <a:lnTo>
                      <a:pt x="113" y="113"/>
                    </a:lnTo>
                    <a:lnTo>
                      <a:pt x="56" y="113"/>
                    </a:lnTo>
                    <a:lnTo>
                      <a:pt x="56" y="57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auto">
              <a:xfrm>
                <a:off x="1720850" y="8131175"/>
                <a:ext cx="1528763" cy="1079500"/>
              </a:xfrm>
              <a:custGeom>
                <a:avLst/>
                <a:gdLst>
                  <a:gd name="T0" fmla="*/ 737 w 963"/>
                  <a:gd name="T1" fmla="*/ 170 h 680"/>
                  <a:gd name="T2" fmla="*/ 680 w 963"/>
                  <a:gd name="T3" fmla="*/ 170 h 680"/>
                  <a:gd name="T4" fmla="*/ 680 w 963"/>
                  <a:gd name="T5" fmla="*/ 113 h 680"/>
                  <a:gd name="T6" fmla="*/ 623 w 963"/>
                  <a:gd name="T7" fmla="*/ 113 h 680"/>
                  <a:gd name="T8" fmla="*/ 623 w 963"/>
                  <a:gd name="T9" fmla="*/ 57 h 680"/>
                  <a:gd name="T10" fmla="*/ 510 w 963"/>
                  <a:gd name="T11" fmla="*/ 57 h 680"/>
                  <a:gd name="T12" fmla="*/ 510 w 963"/>
                  <a:gd name="T13" fmla="*/ 0 h 680"/>
                  <a:gd name="T14" fmla="*/ 396 w 963"/>
                  <a:gd name="T15" fmla="*/ 0 h 680"/>
                  <a:gd name="T16" fmla="*/ 396 w 963"/>
                  <a:gd name="T17" fmla="*/ 57 h 680"/>
                  <a:gd name="T18" fmla="*/ 340 w 963"/>
                  <a:gd name="T19" fmla="*/ 57 h 680"/>
                  <a:gd name="T20" fmla="*/ 340 w 963"/>
                  <a:gd name="T21" fmla="*/ 113 h 680"/>
                  <a:gd name="T22" fmla="*/ 283 w 963"/>
                  <a:gd name="T23" fmla="*/ 113 h 680"/>
                  <a:gd name="T24" fmla="*/ 283 w 963"/>
                  <a:gd name="T25" fmla="*/ 170 h 680"/>
                  <a:gd name="T26" fmla="*/ 226 w 963"/>
                  <a:gd name="T27" fmla="*/ 170 h 680"/>
                  <a:gd name="T28" fmla="*/ 226 w 963"/>
                  <a:gd name="T29" fmla="*/ 227 h 680"/>
                  <a:gd name="T30" fmla="*/ 170 w 963"/>
                  <a:gd name="T31" fmla="*/ 227 h 680"/>
                  <a:gd name="T32" fmla="*/ 170 w 963"/>
                  <a:gd name="T33" fmla="*/ 283 h 680"/>
                  <a:gd name="T34" fmla="*/ 56 w 963"/>
                  <a:gd name="T35" fmla="*/ 283 h 680"/>
                  <a:gd name="T36" fmla="*/ 56 w 963"/>
                  <a:gd name="T37" fmla="*/ 397 h 680"/>
                  <a:gd name="T38" fmla="*/ 0 w 963"/>
                  <a:gd name="T39" fmla="*/ 397 h 680"/>
                  <a:gd name="T40" fmla="*/ 0 w 963"/>
                  <a:gd name="T41" fmla="*/ 454 h 680"/>
                  <a:gd name="T42" fmla="*/ 56 w 963"/>
                  <a:gd name="T43" fmla="*/ 454 h 680"/>
                  <a:gd name="T44" fmla="*/ 56 w 963"/>
                  <a:gd name="T45" fmla="*/ 567 h 680"/>
                  <a:gd name="T46" fmla="*/ 340 w 963"/>
                  <a:gd name="T47" fmla="*/ 567 h 680"/>
                  <a:gd name="T48" fmla="*/ 340 w 963"/>
                  <a:gd name="T49" fmla="*/ 624 h 680"/>
                  <a:gd name="T50" fmla="*/ 567 w 963"/>
                  <a:gd name="T51" fmla="*/ 624 h 680"/>
                  <a:gd name="T52" fmla="*/ 567 w 963"/>
                  <a:gd name="T53" fmla="*/ 680 h 680"/>
                  <a:gd name="T54" fmla="*/ 680 w 963"/>
                  <a:gd name="T55" fmla="*/ 680 h 680"/>
                  <a:gd name="T56" fmla="*/ 680 w 963"/>
                  <a:gd name="T57" fmla="*/ 624 h 680"/>
                  <a:gd name="T58" fmla="*/ 850 w 963"/>
                  <a:gd name="T59" fmla="*/ 624 h 680"/>
                  <a:gd name="T60" fmla="*/ 850 w 963"/>
                  <a:gd name="T61" fmla="*/ 567 h 680"/>
                  <a:gd name="T62" fmla="*/ 963 w 963"/>
                  <a:gd name="T63" fmla="*/ 567 h 680"/>
                  <a:gd name="T64" fmla="*/ 963 w 963"/>
                  <a:gd name="T65" fmla="*/ 454 h 680"/>
                  <a:gd name="T66" fmla="*/ 907 w 963"/>
                  <a:gd name="T67" fmla="*/ 454 h 680"/>
                  <a:gd name="T68" fmla="*/ 907 w 963"/>
                  <a:gd name="T69" fmla="*/ 340 h 680"/>
                  <a:gd name="T70" fmla="*/ 850 w 963"/>
                  <a:gd name="T71" fmla="*/ 340 h 680"/>
                  <a:gd name="T72" fmla="*/ 850 w 963"/>
                  <a:gd name="T73" fmla="*/ 283 h 680"/>
                  <a:gd name="T74" fmla="*/ 793 w 963"/>
                  <a:gd name="T75" fmla="*/ 283 h 680"/>
                  <a:gd name="T76" fmla="*/ 793 w 963"/>
                  <a:gd name="T77" fmla="*/ 227 h 680"/>
                  <a:gd name="T78" fmla="*/ 737 w 963"/>
                  <a:gd name="T79" fmla="*/ 227 h 680"/>
                  <a:gd name="T80" fmla="*/ 737 w 963"/>
                  <a:gd name="T81" fmla="*/ 17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63" h="680">
                    <a:moveTo>
                      <a:pt x="737" y="170"/>
                    </a:moveTo>
                    <a:lnTo>
                      <a:pt x="680" y="170"/>
                    </a:lnTo>
                    <a:lnTo>
                      <a:pt x="680" y="113"/>
                    </a:lnTo>
                    <a:lnTo>
                      <a:pt x="623" y="113"/>
                    </a:lnTo>
                    <a:lnTo>
                      <a:pt x="623" y="57"/>
                    </a:lnTo>
                    <a:lnTo>
                      <a:pt x="510" y="57"/>
                    </a:lnTo>
                    <a:lnTo>
                      <a:pt x="510" y="0"/>
                    </a:lnTo>
                    <a:lnTo>
                      <a:pt x="396" y="0"/>
                    </a:lnTo>
                    <a:lnTo>
                      <a:pt x="396" y="57"/>
                    </a:lnTo>
                    <a:lnTo>
                      <a:pt x="340" y="57"/>
                    </a:lnTo>
                    <a:lnTo>
                      <a:pt x="340" y="113"/>
                    </a:lnTo>
                    <a:lnTo>
                      <a:pt x="283" y="113"/>
                    </a:lnTo>
                    <a:lnTo>
                      <a:pt x="283" y="170"/>
                    </a:lnTo>
                    <a:lnTo>
                      <a:pt x="226" y="170"/>
                    </a:lnTo>
                    <a:lnTo>
                      <a:pt x="226" y="227"/>
                    </a:lnTo>
                    <a:lnTo>
                      <a:pt x="170" y="227"/>
                    </a:lnTo>
                    <a:lnTo>
                      <a:pt x="170" y="283"/>
                    </a:lnTo>
                    <a:lnTo>
                      <a:pt x="56" y="283"/>
                    </a:lnTo>
                    <a:lnTo>
                      <a:pt x="56" y="397"/>
                    </a:lnTo>
                    <a:lnTo>
                      <a:pt x="0" y="397"/>
                    </a:lnTo>
                    <a:lnTo>
                      <a:pt x="0" y="454"/>
                    </a:lnTo>
                    <a:lnTo>
                      <a:pt x="56" y="454"/>
                    </a:lnTo>
                    <a:lnTo>
                      <a:pt x="56" y="567"/>
                    </a:lnTo>
                    <a:lnTo>
                      <a:pt x="340" y="567"/>
                    </a:lnTo>
                    <a:lnTo>
                      <a:pt x="340" y="624"/>
                    </a:lnTo>
                    <a:lnTo>
                      <a:pt x="567" y="624"/>
                    </a:lnTo>
                    <a:lnTo>
                      <a:pt x="567" y="680"/>
                    </a:lnTo>
                    <a:lnTo>
                      <a:pt x="680" y="680"/>
                    </a:lnTo>
                    <a:lnTo>
                      <a:pt x="680" y="624"/>
                    </a:lnTo>
                    <a:lnTo>
                      <a:pt x="850" y="624"/>
                    </a:lnTo>
                    <a:lnTo>
                      <a:pt x="850" y="567"/>
                    </a:lnTo>
                    <a:lnTo>
                      <a:pt x="963" y="567"/>
                    </a:lnTo>
                    <a:lnTo>
                      <a:pt x="963" y="454"/>
                    </a:lnTo>
                    <a:lnTo>
                      <a:pt x="907" y="454"/>
                    </a:lnTo>
                    <a:lnTo>
                      <a:pt x="907" y="340"/>
                    </a:lnTo>
                    <a:lnTo>
                      <a:pt x="850" y="340"/>
                    </a:lnTo>
                    <a:lnTo>
                      <a:pt x="850" y="283"/>
                    </a:lnTo>
                    <a:lnTo>
                      <a:pt x="793" y="283"/>
                    </a:lnTo>
                    <a:lnTo>
                      <a:pt x="793" y="227"/>
                    </a:lnTo>
                    <a:lnTo>
                      <a:pt x="737" y="227"/>
                    </a:lnTo>
                    <a:lnTo>
                      <a:pt x="737" y="17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auto">
              <a:xfrm>
                <a:off x="1090613" y="6691313"/>
                <a:ext cx="1979613" cy="1889125"/>
              </a:xfrm>
              <a:custGeom>
                <a:avLst/>
                <a:gdLst>
                  <a:gd name="T0" fmla="*/ 453 w 1247"/>
                  <a:gd name="T1" fmla="*/ 1190 h 1190"/>
                  <a:gd name="T2" fmla="*/ 453 w 1247"/>
                  <a:gd name="T3" fmla="*/ 1134 h 1190"/>
                  <a:gd name="T4" fmla="*/ 283 w 1247"/>
                  <a:gd name="T5" fmla="*/ 1134 h 1190"/>
                  <a:gd name="T6" fmla="*/ 283 w 1247"/>
                  <a:gd name="T7" fmla="*/ 1077 h 1190"/>
                  <a:gd name="T8" fmla="*/ 226 w 1247"/>
                  <a:gd name="T9" fmla="*/ 1077 h 1190"/>
                  <a:gd name="T10" fmla="*/ 226 w 1247"/>
                  <a:gd name="T11" fmla="*/ 1020 h 1190"/>
                  <a:gd name="T12" fmla="*/ 170 w 1247"/>
                  <a:gd name="T13" fmla="*/ 1020 h 1190"/>
                  <a:gd name="T14" fmla="*/ 170 w 1247"/>
                  <a:gd name="T15" fmla="*/ 964 h 1190"/>
                  <a:gd name="T16" fmla="*/ 113 w 1247"/>
                  <a:gd name="T17" fmla="*/ 964 h 1190"/>
                  <a:gd name="T18" fmla="*/ 113 w 1247"/>
                  <a:gd name="T19" fmla="*/ 850 h 1190"/>
                  <a:gd name="T20" fmla="*/ 56 w 1247"/>
                  <a:gd name="T21" fmla="*/ 850 h 1190"/>
                  <a:gd name="T22" fmla="*/ 56 w 1247"/>
                  <a:gd name="T23" fmla="*/ 567 h 1190"/>
                  <a:gd name="T24" fmla="*/ 0 w 1247"/>
                  <a:gd name="T25" fmla="*/ 567 h 1190"/>
                  <a:gd name="T26" fmla="*/ 0 w 1247"/>
                  <a:gd name="T27" fmla="*/ 227 h 1190"/>
                  <a:gd name="T28" fmla="*/ 56 w 1247"/>
                  <a:gd name="T29" fmla="*/ 227 h 1190"/>
                  <a:gd name="T30" fmla="*/ 56 w 1247"/>
                  <a:gd name="T31" fmla="*/ 113 h 1190"/>
                  <a:gd name="T32" fmla="*/ 113 w 1247"/>
                  <a:gd name="T33" fmla="*/ 113 h 1190"/>
                  <a:gd name="T34" fmla="*/ 113 w 1247"/>
                  <a:gd name="T35" fmla="*/ 56 h 1190"/>
                  <a:gd name="T36" fmla="*/ 170 w 1247"/>
                  <a:gd name="T37" fmla="*/ 56 h 1190"/>
                  <a:gd name="T38" fmla="*/ 170 w 1247"/>
                  <a:gd name="T39" fmla="*/ 0 h 1190"/>
                  <a:gd name="T40" fmla="*/ 340 w 1247"/>
                  <a:gd name="T41" fmla="*/ 0 h 1190"/>
                  <a:gd name="T42" fmla="*/ 340 w 1247"/>
                  <a:gd name="T43" fmla="*/ 56 h 1190"/>
                  <a:gd name="T44" fmla="*/ 453 w 1247"/>
                  <a:gd name="T45" fmla="*/ 56 h 1190"/>
                  <a:gd name="T46" fmla="*/ 453 w 1247"/>
                  <a:gd name="T47" fmla="*/ 113 h 1190"/>
                  <a:gd name="T48" fmla="*/ 567 w 1247"/>
                  <a:gd name="T49" fmla="*/ 113 h 1190"/>
                  <a:gd name="T50" fmla="*/ 567 w 1247"/>
                  <a:gd name="T51" fmla="*/ 56 h 1190"/>
                  <a:gd name="T52" fmla="*/ 680 w 1247"/>
                  <a:gd name="T53" fmla="*/ 56 h 1190"/>
                  <a:gd name="T54" fmla="*/ 680 w 1247"/>
                  <a:gd name="T55" fmla="*/ 113 h 1190"/>
                  <a:gd name="T56" fmla="*/ 737 w 1247"/>
                  <a:gd name="T57" fmla="*/ 113 h 1190"/>
                  <a:gd name="T58" fmla="*/ 737 w 1247"/>
                  <a:gd name="T59" fmla="*/ 283 h 1190"/>
                  <a:gd name="T60" fmla="*/ 793 w 1247"/>
                  <a:gd name="T61" fmla="*/ 283 h 1190"/>
                  <a:gd name="T62" fmla="*/ 793 w 1247"/>
                  <a:gd name="T63" fmla="*/ 397 h 1190"/>
                  <a:gd name="T64" fmla="*/ 737 w 1247"/>
                  <a:gd name="T65" fmla="*/ 397 h 1190"/>
                  <a:gd name="T66" fmla="*/ 737 w 1247"/>
                  <a:gd name="T67" fmla="*/ 453 h 1190"/>
                  <a:gd name="T68" fmla="*/ 793 w 1247"/>
                  <a:gd name="T69" fmla="*/ 453 h 1190"/>
                  <a:gd name="T70" fmla="*/ 793 w 1247"/>
                  <a:gd name="T71" fmla="*/ 510 h 1190"/>
                  <a:gd name="T72" fmla="*/ 907 w 1247"/>
                  <a:gd name="T73" fmla="*/ 510 h 1190"/>
                  <a:gd name="T74" fmla="*/ 907 w 1247"/>
                  <a:gd name="T75" fmla="*/ 567 h 1190"/>
                  <a:gd name="T76" fmla="*/ 964 w 1247"/>
                  <a:gd name="T77" fmla="*/ 567 h 1190"/>
                  <a:gd name="T78" fmla="*/ 964 w 1247"/>
                  <a:gd name="T79" fmla="*/ 510 h 1190"/>
                  <a:gd name="T80" fmla="*/ 964 w 1247"/>
                  <a:gd name="T81" fmla="*/ 453 h 1190"/>
                  <a:gd name="T82" fmla="*/ 1247 w 1247"/>
                  <a:gd name="T83" fmla="*/ 453 h 1190"/>
                  <a:gd name="T84" fmla="*/ 1247 w 1247"/>
                  <a:gd name="T85" fmla="*/ 623 h 1190"/>
                  <a:gd name="T86" fmla="*/ 1134 w 1247"/>
                  <a:gd name="T87" fmla="*/ 623 h 1190"/>
                  <a:gd name="T88" fmla="*/ 1134 w 1247"/>
                  <a:gd name="T89" fmla="*/ 680 h 1190"/>
                  <a:gd name="T90" fmla="*/ 1020 w 1247"/>
                  <a:gd name="T91" fmla="*/ 680 h 1190"/>
                  <a:gd name="T92" fmla="*/ 1020 w 1247"/>
                  <a:gd name="T93" fmla="*/ 737 h 1190"/>
                  <a:gd name="T94" fmla="*/ 964 w 1247"/>
                  <a:gd name="T95" fmla="*/ 737 h 1190"/>
                  <a:gd name="T96" fmla="*/ 964 w 1247"/>
                  <a:gd name="T97" fmla="*/ 794 h 1190"/>
                  <a:gd name="T98" fmla="*/ 907 w 1247"/>
                  <a:gd name="T99" fmla="*/ 794 h 1190"/>
                  <a:gd name="T100" fmla="*/ 907 w 1247"/>
                  <a:gd name="T101" fmla="*/ 907 h 1190"/>
                  <a:gd name="T102" fmla="*/ 793 w 1247"/>
                  <a:gd name="T103" fmla="*/ 907 h 1190"/>
                  <a:gd name="T104" fmla="*/ 793 w 1247"/>
                  <a:gd name="T105" fmla="*/ 964 h 1190"/>
                  <a:gd name="T106" fmla="*/ 737 w 1247"/>
                  <a:gd name="T107" fmla="*/ 964 h 1190"/>
                  <a:gd name="T108" fmla="*/ 737 w 1247"/>
                  <a:gd name="T109" fmla="*/ 1020 h 1190"/>
                  <a:gd name="T110" fmla="*/ 680 w 1247"/>
                  <a:gd name="T111" fmla="*/ 1020 h 1190"/>
                  <a:gd name="T112" fmla="*/ 680 w 1247"/>
                  <a:gd name="T113" fmla="*/ 1077 h 1190"/>
                  <a:gd name="T114" fmla="*/ 623 w 1247"/>
                  <a:gd name="T115" fmla="*/ 1077 h 1190"/>
                  <a:gd name="T116" fmla="*/ 623 w 1247"/>
                  <a:gd name="T117" fmla="*/ 1134 h 1190"/>
                  <a:gd name="T118" fmla="*/ 567 w 1247"/>
                  <a:gd name="T119" fmla="*/ 1134 h 1190"/>
                  <a:gd name="T120" fmla="*/ 567 w 1247"/>
                  <a:gd name="T121" fmla="*/ 1190 h 1190"/>
                  <a:gd name="T122" fmla="*/ 510 w 1247"/>
                  <a:gd name="T123" fmla="*/ 1190 h 1190"/>
                  <a:gd name="T124" fmla="*/ 453 w 1247"/>
                  <a:gd name="T125" fmla="*/ 1190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47" h="1190">
                    <a:moveTo>
                      <a:pt x="453" y="1190"/>
                    </a:moveTo>
                    <a:lnTo>
                      <a:pt x="453" y="1134"/>
                    </a:lnTo>
                    <a:lnTo>
                      <a:pt x="283" y="1134"/>
                    </a:lnTo>
                    <a:lnTo>
                      <a:pt x="283" y="1077"/>
                    </a:lnTo>
                    <a:lnTo>
                      <a:pt x="226" y="1077"/>
                    </a:lnTo>
                    <a:lnTo>
                      <a:pt x="226" y="1020"/>
                    </a:lnTo>
                    <a:lnTo>
                      <a:pt x="170" y="1020"/>
                    </a:lnTo>
                    <a:lnTo>
                      <a:pt x="170" y="964"/>
                    </a:lnTo>
                    <a:lnTo>
                      <a:pt x="113" y="964"/>
                    </a:lnTo>
                    <a:lnTo>
                      <a:pt x="113" y="850"/>
                    </a:lnTo>
                    <a:lnTo>
                      <a:pt x="56" y="850"/>
                    </a:lnTo>
                    <a:lnTo>
                      <a:pt x="56" y="567"/>
                    </a:lnTo>
                    <a:lnTo>
                      <a:pt x="0" y="567"/>
                    </a:lnTo>
                    <a:lnTo>
                      <a:pt x="0" y="227"/>
                    </a:lnTo>
                    <a:lnTo>
                      <a:pt x="56" y="227"/>
                    </a:lnTo>
                    <a:lnTo>
                      <a:pt x="56" y="113"/>
                    </a:lnTo>
                    <a:lnTo>
                      <a:pt x="113" y="113"/>
                    </a:lnTo>
                    <a:lnTo>
                      <a:pt x="113" y="56"/>
                    </a:lnTo>
                    <a:lnTo>
                      <a:pt x="170" y="56"/>
                    </a:lnTo>
                    <a:lnTo>
                      <a:pt x="170" y="0"/>
                    </a:lnTo>
                    <a:lnTo>
                      <a:pt x="340" y="0"/>
                    </a:lnTo>
                    <a:lnTo>
                      <a:pt x="340" y="56"/>
                    </a:lnTo>
                    <a:lnTo>
                      <a:pt x="453" y="56"/>
                    </a:lnTo>
                    <a:lnTo>
                      <a:pt x="453" y="113"/>
                    </a:lnTo>
                    <a:lnTo>
                      <a:pt x="567" y="113"/>
                    </a:lnTo>
                    <a:lnTo>
                      <a:pt x="567" y="56"/>
                    </a:lnTo>
                    <a:lnTo>
                      <a:pt x="680" y="56"/>
                    </a:lnTo>
                    <a:lnTo>
                      <a:pt x="680" y="113"/>
                    </a:lnTo>
                    <a:lnTo>
                      <a:pt x="737" y="113"/>
                    </a:lnTo>
                    <a:lnTo>
                      <a:pt x="737" y="283"/>
                    </a:lnTo>
                    <a:lnTo>
                      <a:pt x="793" y="283"/>
                    </a:lnTo>
                    <a:lnTo>
                      <a:pt x="793" y="397"/>
                    </a:lnTo>
                    <a:lnTo>
                      <a:pt x="737" y="397"/>
                    </a:lnTo>
                    <a:lnTo>
                      <a:pt x="737" y="453"/>
                    </a:lnTo>
                    <a:lnTo>
                      <a:pt x="793" y="453"/>
                    </a:lnTo>
                    <a:lnTo>
                      <a:pt x="793" y="510"/>
                    </a:lnTo>
                    <a:lnTo>
                      <a:pt x="907" y="510"/>
                    </a:lnTo>
                    <a:lnTo>
                      <a:pt x="907" y="567"/>
                    </a:lnTo>
                    <a:lnTo>
                      <a:pt x="964" y="567"/>
                    </a:lnTo>
                    <a:lnTo>
                      <a:pt x="964" y="510"/>
                    </a:lnTo>
                    <a:lnTo>
                      <a:pt x="964" y="453"/>
                    </a:lnTo>
                    <a:lnTo>
                      <a:pt x="1247" y="453"/>
                    </a:lnTo>
                    <a:lnTo>
                      <a:pt x="1247" y="623"/>
                    </a:lnTo>
                    <a:lnTo>
                      <a:pt x="1134" y="623"/>
                    </a:lnTo>
                    <a:lnTo>
                      <a:pt x="1134" y="680"/>
                    </a:lnTo>
                    <a:lnTo>
                      <a:pt x="1020" y="680"/>
                    </a:lnTo>
                    <a:lnTo>
                      <a:pt x="1020" y="737"/>
                    </a:lnTo>
                    <a:lnTo>
                      <a:pt x="964" y="737"/>
                    </a:lnTo>
                    <a:lnTo>
                      <a:pt x="964" y="794"/>
                    </a:lnTo>
                    <a:lnTo>
                      <a:pt x="907" y="794"/>
                    </a:lnTo>
                    <a:lnTo>
                      <a:pt x="907" y="907"/>
                    </a:lnTo>
                    <a:lnTo>
                      <a:pt x="793" y="907"/>
                    </a:lnTo>
                    <a:lnTo>
                      <a:pt x="793" y="964"/>
                    </a:lnTo>
                    <a:lnTo>
                      <a:pt x="737" y="964"/>
                    </a:lnTo>
                    <a:lnTo>
                      <a:pt x="737" y="1020"/>
                    </a:lnTo>
                    <a:lnTo>
                      <a:pt x="680" y="1020"/>
                    </a:lnTo>
                    <a:lnTo>
                      <a:pt x="680" y="1077"/>
                    </a:lnTo>
                    <a:lnTo>
                      <a:pt x="623" y="1077"/>
                    </a:lnTo>
                    <a:lnTo>
                      <a:pt x="623" y="1134"/>
                    </a:lnTo>
                    <a:lnTo>
                      <a:pt x="567" y="1134"/>
                    </a:lnTo>
                    <a:lnTo>
                      <a:pt x="567" y="1190"/>
                    </a:lnTo>
                    <a:lnTo>
                      <a:pt x="510" y="1190"/>
                    </a:lnTo>
                    <a:lnTo>
                      <a:pt x="453" y="119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auto">
              <a:xfrm>
                <a:off x="2260600" y="5970588"/>
                <a:ext cx="2430463" cy="2520950"/>
              </a:xfrm>
              <a:custGeom>
                <a:avLst/>
                <a:gdLst>
                  <a:gd name="T0" fmla="*/ 680 w 1531"/>
                  <a:gd name="T1" fmla="*/ 1191 h 1588"/>
                  <a:gd name="T2" fmla="*/ 737 w 1531"/>
                  <a:gd name="T3" fmla="*/ 907 h 1588"/>
                  <a:gd name="T4" fmla="*/ 850 w 1531"/>
                  <a:gd name="T5" fmla="*/ 851 h 1588"/>
                  <a:gd name="T6" fmla="*/ 907 w 1531"/>
                  <a:gd name="T7" fmla="*/ 794 h 1588"/>
                  <a:gd name="T8" fmla="*/ 1020 w 1531"/>
                  <a:gd name="T9" fmla="*/ 737 h 1588"/>
                  <a:gd name="T10" fmla="*/ 1134 w 1531"/>
                  <a:gd name="T11" fmla="*/ 681 h 1588"/>
                  <a:gd name="T12" fmla="*/ 1190 w 1531"/>
                  <a:gd name="T13" fmla="*/ 624 h 1588"/>
                  <a:gd name="T14" fmla="*/ 1247 w 1531"/>
                  <a:gd name="T15" fmla="*/ 567 h 1588"/>
                  <a:gd name="T16" fmla="*/ 1361 w 1531"/>
                  <a:gd name="T17" fmla="*/ 567 h 1588"/>
                  <a:gd name="T18" fmla="*/ 1474 w 1531"/>
                  <a:gd name="T19" fmla="*/ 510 h 1588"/>
                  <a:gd name="T20" fmla="*/ 1531 w 1531"/>
                  <a:gd name="T21" fmla="*/ 454 h 1588"/>
                  <a:gd name="T22" fmla="*/ 1304 w 1531"/>
                  <a:gd name="T23" fmla="*/ 114 h 1588"/>
                  <a:gd name="T24" fmla="*/ 1190 w 1531"/>
                  <a:gd name="T25" fmla="*/ 170 h 1588"/>
                  <a:gd name="T26" fmla="*/ 1134 w 1531"/>
                  <a:gd name="T27" fmla="*/ 114 h 1588"/>
                  <a:gd name="T28" fmla="*/ 1077 w 1531"/>
                  <a:gd name="T29" fmla="*/ 57 h 1588"/>
                  <a:gd name="T30" fmla="*/ 964 w 1531"/>
                  <a:gd name="T31" fmla="*/ 0 h 1588"/>
                  <a:gd name="T32" fmla="*/ 907 w 1531"/>
                  <a:gd name="T33" fmla="*/ 114 h 1588"/>
                  <a:gd name="T34" fmla="*/ 794 w 1531"/>
                  <a:gd name="T35" fmla="*/ 170 h 1588"/>
                  <a:gd name="T36" fmla="*/ 623 w 1531"/>
                  <a:gd name="T37" fmla="*/ 114 h 1588"/>
                  <a:gd name="T38" fmla="*/ 510 w 1531"/>
                  <a:gd name="T39" fmla="*/ 454 h 1588"/>
                  <a:gd name="T40" fmla="*/ 283 w 1531"/>
                  <a:gd name="T41" fmla="*/ 510 h 1588"/>
                  <a:gd name="T42" fmla="*/ 0 w 1531"/>
                  <a:gd name="T43" fmla="*/ 567 h 1588"/>
                  <a:gd name="T44" fmla="*/ 56 w 1531"/>
                  <a:gd name="T45" fmla="*/ 737 h 1588"/>
                  <a:gd name="T46" fmla="*/ 0 w 1531"/>
                  <a:gd name="T47" fmla="*/ 851 h 1588"/>
                  <a:gd name="T48" fmla="*/ 56 w 1531"/>
                  <a:gd name="T49" fmla="*/ 907 h 1588"/>
                  <a:gd name="T50" fmla="*/ 170 w 1531"/>
                  <a:gd name="T51" fmla="*/ 964 h 1588"/>
                  <a:gd name="T52" fmla="*/ 227 w 1531"/>
                  <a:gd name="T53" fmla="*/ 1021 h 1588"/>
                  <a:gd name="T54" fmla="*/ 510 w 1531"/>
                  <a:gd name="T55" fmla="*/ 907 h 1588"/>
                  <a:gd name="T56" fmla="*/ 397 w 1531"/>
                  <a:gd name="T57" fmla="*/ 1077 h 1588"/>
                  <a:gd name="T58" fmla="*/ 283 w 1531"/>
                  <a:gd name="T59" fmla="*/ 1134 h 1588"/>
                  <a:gd name="T60" fmla="*/ 227 w 1531"/>
                  <a:gd name="T61" fmla="*/ 1191 h 1588"/>
                  <a:gd name="T62" fmla="*/ 170 w 1531"/>
                  <a:gd name="T63" fmla="*/ 1248 h 1588"/>
                  <a:gd name="T64" fmla="*/ 283 w 1531"/>
                  <a:gd name="T65" fmla="*/ 1418 h 1588"/>
                  <a:gd name="T66" fmla="*/ 340 w 1531"/>
                  <a:gd name="T67" fmla="*/ 1474 h 1588"/>
                  <a:gd name="T68" fmla="*/ 510 w 1531"/>
                  <a:gd name="T69" fmla="*/ 1531 h 1588"/>
                  <a:gd name="T70" fmla="*/ 680 w 1531"/>
                  <a:gd name="T71" fmla="*/ 1588 h 1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31" h="1588">
                    <a:moveTo>
                      <a:pt x="680" y="1588"/>
                    </a:moveTo>
                    <a:lnTo>
                      <a:pt x="680" y="1191"/>
                    </a:lnTo>
                    <a:lnTo>
                      <a:pt x="737" y="1191"/>
                    </a:lnTo>
                    <a:lnTo>
                      <a:pt x="737" y="907"/>
                    </a:lnTo>
                    <a:lnTo>
                      <a:pt x="850" y="907"/>
                    </a:lnTo>
                    <a:lnTo>
                      <a:pt x="850" y="851"/>
                    </a:lnTo>
                    <a:lnTo>
                      <a:pt x="907" y="851"/>
                    </a:lnTo>
                    <a:lnTo>
                      <a:pt x="907" y="794"/>
                    </a:lnTo>
                    <a:lnTo>
                      <a:pt x="1020" y="794"/>
                    </a:lnTo>
                    <a:lnTo>
                      <a:pt x="1020" y="737"/>
                    </a:lnTo>
                    <a:lnTo>
                      <a:pt x="1134" y="737"/>
                    </a:lnTo>
                    <a:lnTo>
                      <a:pt x="1134" y="681"/>
                    </a:lnTo>
                    <a:lnTo>
                      <a:pt x="1190" y="681"/>
                    </a:lnTo>
                    <a:lnTo>
                      <a:pt x="1190" y="624"/>
                    </a:lnTo>
                    <a:lnTo>
                      <a:pt x="1247" y="624"/>
                    </a:lnTo>
                    <a:lnTo>
                      <a:pt x="1247" y="567"/>
                    </a:lnTo>
                    <a:lnTo>
                      <a:pt x="1304" y="567"/>
                    </a:lnTo>
                    <a:lnTo>
                      <a:pt x="1361" y="567"/>
                    </a:lnTo>
                    <a:lnTo>
                      <a:pt x="1361" y="510"/>
                    </a:lnTo>
                    <a:lnTo>
                      <a:pt x="1474" y="510"/>
                    </a:lnTo>
                    <a:lnTo>
                      <a:pt x="1474" y="454"/>
                    </a:lnTo>
                    <a:lnTo>
                      <a:pt x="1531" y="454"/>
                    </a:lnTo>
                    <a:lnTo>
                      <a:pt x="1531" y="114"/>
                    </a:lnTo>
                    <a:lnTo>
                      <a:pt x="1304" y="114"/>
                    </a:lnTo>
                    <a:lnTo>
                      <a:pt x="1304" y="170"/>
                    </a:lnTo>
                    <a:lnTo>
                      <a:pt x="1190" y="170"/>
                    </a:lnTo>
                    <a:lnTo>
                      <a:pt x="1190" y="114"/>
                    </a:lnTo>
                    <a:lnTo>
                      <a:pt x="1134" y="114"/>
                    </a:lnTo>
                    <a:lnTo>
                      <a:pt x="1134" y="57"/>
                    </a:lnTo>
                    <a:lnTo>
                      <a:pt x="1077" y="57"/>
                    </a:lnTo>
                    <a:lnTo>
                      <a:pt x="1077" y="0"/>
                    </a:lnTo>
                    <a:lnTo>
                      <a:pt x="964" y="0"/>
                    </a:lnTo>
                    <a:lnTo>
                      <a:pt x="964" y="114"/>
                    </a:lnTo>
                    <a:lnTo>
                      <a:pt x="907" y="114"/>
                    </a:lnTo>
                    <a:lnTo>
                      <a:pt x="907" y="170"/>
                    </a:lnTo>
                    <a:lnTo>
                      <a:pt x="794" y="170"/>
                    </a:lnTo>
                    <a:lnTo>
                      <a:pt x="794" y="114"/>
                    </a:lnTo>
                    <a:lnTo>
                      <a:pt x="623" y="114"/>
                    </a:lnTo>
                    <a:lnTo>
                      <a:pt x="623" y="454"/>
                    </a:lnTo>
                    <a:lnTo>
                      <a:pt x="510" y="454"/>
                    </a:lnTo>
                    <a:lnTo>
                      <a:pt x="510" y="510"/>
                    </a:lnTo>
                    <a:lnTo>
                      <a:pt x="283" y="510"/>
                    </a:lnTo>
                    <a:lnTo>
                      <a:pt x="283" y="567"/>
                    </a:lnTo>
                    <a:lnTo>
                      <a:pt x="0" y="567"/>
                    </a:lnTo>
                    <a:lnTo>
                      <a:pt x="0" y="737"/>
                    </a:lnTo>
                    <a:lnTo>
                      <a:pt x="56" y="737"/>
                    </a:lnTo>
                    <a:lnTo>
                      <a:pt x="56" y="851"/>
                    </a:lnTo>
                    <a:lnTo>
                      <a:pt x="0" y="851"/>
                    </a:lnTo>
                    <a:lnTo>
                      <a:pt x="0" y="907"/>
                    </a:lnTo>
                    <a:lnTo>
                      <a:pt x="56" y="907"/>
                    </a:lnTo>
                    <a:lnTo>
                      <a:pt x="56" y="964"/>
                    </a:lnTo>
                    <a:lnTo>
                      <a:pt x="170" y="964"/>
                    </a:lnTo>
                    <a:lnTo>
                      <a:pt x="170" y="1021"/>
                    </a:lnTo>
                    <a:lnTo>
                      <a:pt x="227" y="1021"/>
                    </a:lnTo>
                    <a:lnTo>
                      <a:pt x="227" y="907"/>
                    </a:lnTo>
                    <a:lnTo>
                      <a:pt x="510" y="907"/>
                    </a:lnTo>
                    <a:lnTo>
                      <a:pt x="510" y="1077"/>
                    </a:lnTo>
                    <a:lnTo>
                      <a:pt x="397" y="1077"/>
                    </a:lnTo>
                    <a:lnTo>
                      <a:pt x="397" y="1134"/>
                    </a:lnTo>
                    <a:lnTo>
                      <a:pt x="283" y="1134"/>
                    </a:lnTo>
                    <a:lnTo>
                      <a:pt x="283" y="1191"/>
                    </a:lnTo>
                    <a:lnTo>
                      <a:pt x="227" y="1191"/>
                    </a:lnTo>
                    <a:lnTo>
                      <a:pt x="227" y="1248"/>
                    </a:lnTo>
                    <a:lnTo>
                      <a:pt x="170" y="1248"/>
                    </a:lnTo>
                    <a:lnTo>
                      <a:pt x="170" y="1418"/>
                    </a:lnTo>
                    <a:lnTo>
                      <a:pt x="283" y="1418"/>
                    </a:lnTo>
                    <a:lnTo>
                      <a:pt x="283" y="1474"/>
                    </a:lnTo>
                    <a:lnTo>
                      <a:pt x="340" y="1474"/>
                    </a:lnTo>
                    <a:lnTo>
                      <a:pt x="340" y="1531"/>
                    </a:lnTo>
                    <a:lnTo>
                      <a:pt x="510" y="1531"/>
                    </a:lnTo>
                    <a:lnTo>
                      <a:pt x="510" y="1588"/>
                    </a:lnTo>
                    <a:lnTo>
                      <a:pt x="680" y="158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auto">
              <a:xfrm>
                <a:off x="1449388" y="5610225"/>
                <a:ext cx="1800225" cy="1260475"/>
              </a:xfrm>
              <a:custGeom>
                <a:avLst/>
                <a:gdLst>
                  <a:gd name="T0" fmla="*/ 0 w 1134"/>
                  <a:gd name="T1" fmla="*/ 624 h 794"/>
                  <a:gd name="T2" fmla="*/ 0 w 1134"/>
                  <a:gd name="T3" fmla="*/ 511 h 794"/>
                  <a:gd name="T4" fmla="*/ 57 w 1134"/>
                  <a:gd name="T5" fmla="*/ 511 h 794"/>
                  <a:gd name="T6" fmla="*/ 57 w 1134"/>
                  <a:gd name="T7" fmla="*/ 284 h 794"/>
                  <a:gd name="T8" fmla="*/ 114 w 1134"/>
                  <a:gd name="T9" fmla="*/ 284 h 794"/>
                  <a:gd name="T10" fmla="*/ 114 w 1134"/>
                  <a:gd name="T11" fmla="*/ 227 h 794"/>
                  <a:gd name="T12" fmla="*/ 284 w 1134"/>
                  <a:gd name="T13" fmla="*/ 227 h 794"/>
                  <a:gd name="T14" fmla="*/ 284 w 1134"/>
                  <a:gd name="T15" fmla="*/ 57 h 794"/>
                  <a:gd name="T16" fmla="*/ 454 w 1134"/>
                  <a:gd name="T17" fmla="*/ 57 h 794"/>
                  <a:gd name="T18" fmla="*/ 454 w 1134"/>
                  <a:gd name="T19" fmla="*/ 0 h 794"/>
                  <a:gd name="T20" fmla="*/ 1021 w 1134"/>
                  <a:gd name="T21" fmla="*/ 0 h 794"/>
                  <a:gd name="T22" fmla="*/ 1021 w 1134"/>
                  <a:gd name="T23" fmla="*/ 57 h 794"/>
                  <a:gd name="T24" fmla="*/ 908 w 1134"/>
                  <a:gd name="T25" fmla="*/ 57 h 794"/>
                  <a:gd name="T26" fmla="*/ 908 w 1134"/>
                  <a:gd name="T27" fmla="*/ 170 h 794"/>
                  <a:gd name="T28" fmla="*/ 1021 w 1134"/>
                  <a:gd name="T29" fmla="*/ 170 h 794"/>
                  <a:gd name="T30" fmla="*/ 1021 w 1134"/>
                  <a:gd name="T31" fmla="*/ 341 h 794"/>
                  <a:gd name="T32" fmla="*/ 1134 w 1134"/>
                  <a:gd name="T33" fmla="*/ 341 h 794"/>
                  <a:gd name="T34" fmla="*/ 1134 w 1134"/>
                  <a:gd name="T35" fmla="*/ 681 h 794"/>
                  <a:gd name="T36" fmla="*/ 1021 w 1134"/>
                  <a:gd name="T37" fmla="*/ 681 h 794"/>
                  <a:gd name="T38" fmla="*/ 1021 w 1134"/>
                  <a:gd name="T39" fmla="*/ 737 h 794"/>
                  <a:gd name="T40" fmla="*/ 794 w 1134"/>
                  <a:gd name="T41" fmla="*/ 737 h 794"/>
                  <a:gd name="T42" fmla="*/ 794 w 1134"/>
                  <a:gd name="T43" fmla="*/ 794 h 794"/>
                  <a:gd name="T44" fmla="*/ 454 w 1134"/>
                  <a:gd name="T45" fmla="*/ 794 h 794"/>
                  <a:gd name="T46" fmla="*/ 454 w 1134"/>
                  <a:gd name="T47" fmla="*/ 737 h 794"/>
                  <a:gd name="T48" fmla="*/ 341 w 1134"/>
                  <a:gd name="T49" fmla="*/ 737 h 794"/>
                  <a:gd name="T50" fmla="*/ 341 w 1134"/>
                  <a:gd name="T51" fmla="*/ 794 h 794"/>
                  <a:gd name="T52" fmla="*/ 227 w 1134"/>
                  <a:gd name="T53" fmla="*/ 794 h 794"/>
                  <a:gd name="T54" fmla="*/ 227 w 1134"/>
                  <a:gd name="T55" fmla="*/ 737 h 794"/>
                  <a:gd name="T56" fmla="*/ 114 w 1134"/>
                  <a:gd name="T57" fmla="*/ 737 h 794"/>
                  <a:gd name="T58" fmla="*/ 114 w 1134"/>
                  <a:gd name="T59" fmla="*/ 681 h 794"/>
                  <a:gd name="T60" fmla="*/ 57 w 1134"/>
                  <a:gd name="T61" fmla="*/ 681 h 794"/>
                  <a:gd name="T62" fmla="*/ 0 w 1134"/>
                  <a:gd name="T63" fmla="*/ 681 h 794"/>
                  <a:gd name="T64" fmla="*/ 0 w 1134"/>
                  <a:gd name="T65" fmla="*/ 62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34" h="794">
                    <a:moveTo>
                      <a:pt x="0" y="624"/>
                    </a:moveTo>
                    <a:lnTo>
                      <a:pt x="0" y="511"/>
                    </a:lnTo>
                    <a:lnTo>
                      <a:pt x="57" y="511"/>
                    </a:lnTo>
                    <a:lnTo>
                      <a:pt x="57" y="284"/>
                    </a:lnTo>
                    <a:lnTo>
                      <a:pt x="114" y="284"/>
                    </a:lnTo>
                    <a:lnTo>
                      <a:pt x="114" y="227"/>
                    </a:lnTo>
                    <a:lnTo>
                      <a:pt x="284" y="227"/>
                    </a:lnTo>
                    <a:lnTo>
                      <a:pt x="284" y="57"/>
                    </a:lnTo>
                    <a:lnTo>
                      <a:pt x="454" y="57"/>
                    </a:lnTo>
                    <a:lnTo>
                      <a:pt x="454" y="0"/>
                    </a:lnTo>
                    <a:lnTo>
                      <a:pt x="1021" y="0"/>
                    </a:lnTo>
                    <a:lnTo>
                      <a:pt x="1021" y="57"/>
                    </a:lnTo>
                    <a:lnTo>
                      <a:pt x="908" y="57"/>
                    </a:lnTo>
                    <a:lnTo>
                      <a:pt x="908" y="170"/>
                    </a:lnTo>
                    <a:lnTo>
                      <a:pt x="1021" y="170"/>
                    </a:lnTo>
                    <a:lnTo>
                      <a:pt x="1021" y="341"/>
                    </a:lnTo>
                    <a:lnTo>
                      <a:pt x="1134" y="341"/>
                    </a:lnTo>
                    <a:lnTo>
                      <a:pt x="1134" y="681"/>
                    </a:lnTo>
                    <a:lnTo>
                      <a:pt x="1021" y="681"/>
                    </a:lnTo>
                    <a:lnTo>
                      <a:pt x="1021" y="737"/>
                    </a:lnTo>
                    <a:lnTo>
                      <a:pt x="794" y="737"/>
                    </a:lnTo>
                    <a:lnTo>
                      <a:pt x="794" y="794"/>
                    </a:lnTo>
                    <a:lnTo>
                      <a:pt x="454" y="794"/>
                    </a:lnTo>
                    <a:lnTo>
                      <a:pt x="454" y="737"/>
                    </a:lnTo>
                    <a:lnTo>
                      <a:pt x="341" y="737"/>
                    </a:lnTo>
                    <a:lnTo>
                      <a:pt x="341" y="794"/>
                    </a:lnTo>
                    <a:lnTo>
                      <a:pt x="227" y="794"/>
                    </a:lnTo>
                    <a:lnTo>
                      <a:pt x="227" y="737"/>
                    </a:lnTo>
                    <a:lnTo>
                      <a:pt x="114" y="737"/>
                    </a:lnTo>
                    <a:lnTo>
                      <a:pt x="114" y="681"/>
                    </a:lnTo>
                    <a:lnTo>
                      <a:pt x="57" y="681"/>
                    </a:lnTo>
                    <a:lnTo>
                      <a:pt x="0" y="681"/>
                    </a:lnTo>
                    <a:lnTo>
                      <a:pt x="0" y="62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auto">
              <a:xfrm>
                <a:off x="2890838" y="5610225"/>
                <a:ext cx="539750" cy="541338"/>
              </a:xfrm>
              <a:custGeom>
                <a:avLst/>
                <a:gdLst>
                  <a:gd name="T0" fmla="*/ 113 w 340"/>
                  <a:gd name="T1" fmla="*/ 0 h 341"/>
                  <a:gd name="T2" fmla="*/ 170 w 340"/>
                  <a:gd name="T3" fmla="*/ 0 h 341"/>
                  <a:gd name="T4" fmla="*/ 170 w 340"/>
                  <a:gd name="T5" fmla="*/ 57 h 341"/>
                  <a:gd name="T6" fmla="*/ 340 w 340"/>
                  <a:gd name="T7" fmla="*/ 57 h 341"/>
                  <a:gd name="T8" fmla="*/ 340 w 340"/>
                  <a:gd name="T9" fmla="*/ 170 h 341"/>
                  <a:gd name="T10" fmla="*/ 226 w 340"/>
                  <a:gd name="T11" fmla="*/ 170 h 341"/>
                  <a:gd name="T12" fmla="*/ 226 w 340"/>
                  <a:gd name="T13" fmla="*/ 227 h 341"/>
                  <a:gd name="T14" fmla="*/ 340 w 340"/>
                  <a:gd name="T15" fmla="*/ 227 h 341"/>
                  <a:gd name="T16" fmla="*/ 340 w 340"/>
                  <a:gd name="T17" fmla="*/ 341 h 341"/>
                  <a:gd name="T18" fmla="*/ 113 w 340"/>
                  <a:gd name="T19" fmla="*/ 341 h 341"/>
                  <a:gd name="T20" fmla="*/ 113 w 340"/>
                  <a:gd name="T21" fmla="*/ 170 h 341"/>
                  <a:gd name="T22" fmla="*/ 0 w 340"/>
                  <a:gd name="T23" fmla="*/ 170 h 341"/>
                  <a:gd name="T24" fmla="*/ 0 w 340"/>
                  <a:gd name="T25" fmla="*/ 57 h 341"/>
                  <a:gd name="T26" fmla="*/ 113 w 340"/>
                  <a:gd name="T27" fmla="*/ 57 h 341"/>
                  <a:gd name="T28" fmla="*/ 113 w 340"/>
                  <a:gd name="T2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341">
                    <a:moveTo>
                      <a:pt x="113" y="0"/>
                    </a:moveTo>
                    <a:lnTo>
                      <a:pt x="170" y="0"/>
                    </a:lnTo>
                    <a:lnTo>
                      <a:pt x="170" y="57"/>
                    </a:lnTo>
                    <a:lnTo>
                      <a:pt x="340" y="57"/>
                    </a:lnTo>
                    <a:lnTo>
                      <a:pt x="340" y="170"/>
                    </a:lnTo>
                    <a:lnTo>
                      <a:pt x="226" y="170"/>
                    </a:lnTo>
                    <a:lnTo>
                      <a:pt x="226" y="227"/>
                    </a:lnTo>
                    <a:lnTo>
                      <a:pt x="340" y="227"/>
                    </a:lnTo>
                    <a:lnTo>
                      <a:pt x="340" y="341"/>
                    </a:lnTo>
                    <a:lnTo>
                      <a:pt x="113" y="341"/>
                    </a:lnTo>
                    <a:lnTo>
                      <a:pt x="113" y="170"/>
                    </a:lnTo>
                    <a:lnTo>
                      <a:pt x="0" y="170"/>
                    </a:ln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auto">
              <a:xfrm>
                <a:off x="279400" y="2909888"/>
                <a:ext cx="3421063" cy="3060700"/>
              </a:xfrm>
              <a:custGeom>
                <a:avLst/>
                <a:gdLst>
                  <a:gd name="T0" fmla="*/ 1021 w 2155"/>
                  <a:gd name="T1" fmla="*/ 1928 h 1928"/>
                  <a:gd name="T2" fmla="*/ 1191 w 2155"/>
                  <a:gd name="T3" fmla="*/ 1758 h 1928"/>
                  <a:gd name="T4" fmla="*/ 1758 w 2155"/>
                  <a:gd name="T5" fmla="*/ 1701 h 1928"/>
                  <a:gd name="T6" fmla="*/ 1815 w 2155"/>
                  <a:gd name="T7" fmla="*/ 1588 h 1928"/>
                  <a:gd name="T8" fmla="*/ 1871 w 2155"/>
                  <a:gd name="T9" fmla="*/ 1475 h 1928"/>
                  <a:gd name="T10" fmla="*/ 1815 w 2155"/>
                  <a:gd name="T11" fmla="*/ 1418 h 1928"/>
                  <a:gd name="T12" fmla="*/ 1645 w 2155"/>
                  <a:gd name="T13" fmla="*/ 1361 h 1928"/>
                  <a:gd name="T14" fmla="*/ 1588 w 2155"/>
                  <a:gd name="T15" fmla="*/ 1248 h 1928"/>
                  <a:gd name="T16" fmla="*/ 1645 w 2155"/>
                  <a:gd name="T17" fmla="*/ 1134 h 1928"/>
                  <a:gd name="T18" fmla="*/ 1701 w 2155"/>
                  <a:gd name="T19" fmla="*/ 907 h 1928"/>
                  <a:gd name="T20" fmla="*/ 1758 w 2155"/>
                  <a:gd name="T21" fmla="*/ 851 h 1928"/>
                  <a:gd name="T22" fmla="*/ 1871 w 2155"/>
                  <a:gd name="T23" fmla="*/ 794 h 1928"/>
                  <a:gd name="T24" fmla="*/ 2098 w 2155"/>
                  <a:gd name="T25" fmla="*/ 737 h 1928"/>
                  <a:gd name="T26" fmla="*/ 2155 w 2155"/>
                  <a:gd name="T27" fmla="*/ 624 h 1928"/>
                  <a:gd name="T28" fmla="*/ 1985 w 2155"/>
                  <a:gd name="T29" fmla="*/ 340 h 1928"/>
                  <a:gd name="T30" fmla="*/ 1815 w 2155"/>
                  <a:gd name="T31" fmla="*/ 284 h 1928"/>
                  <a:gd name="T32" fmla="*/ 1645 w 2155"/>
                  <a:gd name="T33" fmla="*/ 340 h 1928"/>
                  <a:gd name="T34" fmla="*/ 1588 w 2155"/>
                  <a:gd name="T35" fmla="*/ 284 h 1928"/>
                  <a:gd name="T36" fmla="*/ 1531 w 2155"/>
                  <a:gd name="T37" fmla="*/ 227 h 1928"/>
                  <a:gd name="T38" fmla="*/ 1361 w 2155"/>
                  <a:gd name="T39" fmla="*/ 170 h 1928"/>
                  <a:gd name="T40" fmla="*/ 1191 w 2155"/>
                  <a:gd name="T41" fmla="*/ 57 h 1928"/>
                  <a:gd name="T42" fmla="*/ 1134 w 2155"/>
                  <a:gd name="T43" fmla="*/ 0 h 1928"/>
                  <a:gd name="T44" fmla="*/ 1078 w 2155"/>
                  <a:gd name="T45" fmla="*/ 114 h 1928"/>
                  <a:gd name="T46" fmla="*/ 1021 w 2155"/>
                  <a:gd name="T47" fmla="*/ 170 h 1928"/>
                  <a:gd name="T48" fmla="*/ 964 w 2155"/>
                  <a:gd name="T49" fmla="*/ 227 h 1928"/>
                  <a:gd name="T50" fmla="*/ 908 w 2155"/>
                  <a:gd name="T51" fmla="*/ 284 h 1928"/>
                  <a:gd name="T52" fmla="*/ 737 w 2155"/>
                  <a:gd name="T53" fmla="*/ 340 h 1928"/>
                  <a:gd name="T54" fmla="*/ 567 w 2155"/>
                  <a:gd name="T55" fmla="*/ 397 h 1928"/>
                  <a:gd name="T56" fmla="*/ 454 w 2155"/>
                  <a:gd name="T57" fmla="*/ 454 h 1928"/>
                  <a:gd name="T58" fmla="*/ 397 w 2155"/>
                  <a:gd name="T59" fmla="*/ 511 h 1928"/>
                  <a:gd name="T60" fmla="*/ 227 w 2155"/>
                  <a:gd name="T61" fmla="*/ 567 h 1928"/>
                  <a:gd name="T62" fmla="*/ 170 w 2155"/>
                  <a:gd name="T63" fmla="*/ 624 h 1928"/>
                  <a:gd name="T64" fmla="*/ 114 w 2155"/>
                  <a:gd name="T65" fmla="*/ 737 h 1928"/>
                  <a:gd name="T66" fmla="*/ 57 w 2155"/>
                  <a:gd name="T67" fmla="*/ 964 h 1928"/>
                  <a:gd name="T68" fmla="*/ 0 w 2155"/>
                  <a:gd name="T69" fmla="*/ 1021 h 1928"/>
                  <a:gd name="T70" fmla="*/ 397 w 2155"/>
                  <a:gd name="T71" fmla="*/ 1191 h 1928"/>
                  <a:gd name="T72" fmla="*/ 681 w 2155"/>
                  <a:gd name="T73" fmla="*/ 1134 h 1928"/>
                  <a:gd name="T74" fmla="*/ 737 w 2155"/>
                  <a:gd name="T75" fmla="*/ 1191 h 1928"/>
                  <a:gd name="T76" fmla="*/ 794 w 2155"/>
                  <a:gd name="T77" fmla="*/ 1418 h 1928"/>
                  <a:gd name="T78" fmla="*/ 851 w 2155"/>
                  <a:gd name="T79" fmla="*/ 1871 h 1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55" h="1928">
                    <a:moveTo>
                      <a:pt x="851" y="1928"/>
                    </a:moveTo>
                    <a:lnTo>
                      <a:pt x="1021" y="1928"/>
                    </a:lnTo>
                    <a:lnTo>
                      <a:pt x="1021" y="1758"/>
                    </a:lnTo>
                    <a:lnTo>
                      <a:pt x="1191" y="1758"/>
                    </a:lnTo>
                    <a:lnTo>
                      <a:pt x="1191" y="1701"/>
                    </a:lnTo>
                    <a:lnTo>
                      <a:pt x="1758" y="1701"/>
                    </a:lnTo>
                    <a:lnTo>
                      <a:pt x="1758" y="1588"/>
                    </a:lnTo>
                    <a:lnTo>
                      <a:pt x="1815" y="1588"/>
                    </a:lnTo>
                    <a:lnTo>
                      <a:pt x="1815" y="1475"/>
                    </a:lnTo>
                    <a:lnTo>
                      <a:pt x="1871" y="1475"/>
                    </a:lnTo>
                    <a:lnTo>
                      <a:pt x="1871" y="1418"/>
                    </a:lnTo>
                    <a:lnTo>
                      <a:pt x="1815" y="1418"/>
                    </a:lnTo>
                    <a:lnTo>
                      <a:pt x="1815" y="1361"/>
                    </a:lnTo>
                    <a:lnTo>
                      <a:pt x="1645" y="1361"/>
                    </a:lnTo>
                    <a:lnTo>
                      <a:pt x="1645" y="1248"/>
                    </a:lnTo>
                    <a:lnTo>
                      <a:pt x="1588" y="1248"/>
                    </a:lnTo>
                    <a:lnTo>
                      <a:pt x="1588" y="1134"/>
                    </a:lnTo>
                    <a:lnTo>
                      <a:pt x="1645" y="1134"/>
                    </a:lnTo>
                    <a:lnTo>
                      <a:pt x="1645" y="907"/>
                    </a:lnTo>
                    <a:lnTo>
                      <a:pt x="1701" y="907"/>
                    </a:lnTo>
                    <a:lnTo>
                      <a:pt x="1701" y="851"/>
                    </a:lnTo>
                    <a:lnTo>
                      <a:pt x="1758" y="851"/>
                    </a:lnTo>
                    <a:lnTo>
                      <a:pt x="1758" y="794"/>
                    </a:lnTo>
                    <a:lnTo>
                      <a:pt x="1871" y="794"/>
                    </a:lnTo>
                    <a:lnTo>
                      <a:pt x="1871" y="737"/>
                    </a:lnTo>
                    <a:lnTo>
                      <a:pt x="2098" y="737"/>
                    </a:lnTo>
                    <a:lnTo>
                      <a:pt x="2098" y="624"/>
                    </a:lnTo>
                    <a:lnTo>
                      <a:pt x="2155" y="624"/>
                    </a:lnTo>
                    <a:lnTo>
                      <a:pt x="2155" y="340"/>
                    </a:lnTo>
                    <a:lnTo>
                      <a:pt x="1985" y="340"/>
                    </a:lnTo>
                    <a:lnTo>
                      <a:pt x="1985" y="284"/>
                    </a:lnTo>
                    <a:lnTo>
                      <a:pt x="1815" y="284"/>
                    </a:lnTo>
                    <a:lnTo>
                      <a:pt x="1815" y="340"/>
                    </a:lnTo>
                    <a:lnTo>
                      <a:pt x="1645" y="340"/>
                    </a:lnTo>
                    <a:lnTo>
                      <a:pt x="1645" y="284"/>
                    </a:lnTo>
                    <a:lnTo>
                      <a:pt x="1588" y="284"/>
                    </a:lnTo>
                    <a:lnTo>
                      <a:pt x="1588" y="227"/>
                    </a:lnTo>
                    <a:lnTo>
                      <a:pt x="1531" y="227"/>
                    </a:lnTo>
                    <a:lnTo>
                      <a:pt x="1531" y="170"/>
                    </a:lnTo>
                    <a:lnTo>
                      <a:pt x="1361" y="170"/>
                    </a:lnTo>
                    <a:lnTo>
                      <a:pt x="1361" y="57"/>
                    </a:lnTo>
                    <a:lnTo>
                      <a:pt x="1191" y="57"/>
                    </a:lnTo>
                    <a:lnTo>
                      <a:pt x="1191" y="0"/>
                    </a:lnTo>
                    <a:lnTo>
                      <a:pt x="1134" y="0"/>
                    </a:lnTo>
                    <a:lnTo>
                      <a:pt x="1134" y="114"/>
                    </a:lnTo>
                    <a:lnTo>
                      <a:pt x="1078" y="114"/>
                    </a:lnTo>
                    <a:lnTo>
                      <a:pt x="1078" y="170"/>
                    </a:lnTo>
                    <a:lnTo>
                      <a:pt x="1021" y="170"/>
                    </a:lnTo>
                    <a:lnTo>
                      <a:pt x="1021" y="227"/>
                    </a:lnTo>
                    <a:lnTo>
                      <a:pt x="964" y="227"/>
                    </a:lnTo>
                    <a:lnTo>
                      <a:pt x="964" y="284"/>
                    </a:lnTo>
                    <a:lnTo>
                      <a:pt x="908" y="284"/>
                    </a:lnTo>
                    <a:lnTo>
                      <a:pt x="908" y="340"/>
                    </a:lnTo>
                    <a:lnTo>
                      <a:pt x="737" y="340"/>
                    </a:lnTo>
                    <a:lnTo>
                      <a:pt x="737" y="397"/>
                    </a:lnTo>
                    <a:lnTo>
                      <a:pt x="567" y="397"/>
                    </a:lnTo>
                    <a:lnTo>
                      <a:pt x="567" y="454"/>
                    </a:lnTo>
                    <a:lnTo>
                      <a:pt x="454" y="454"/>
                    </a:lnTo>
                    <a:lnTo>
                      <a:pt x="454" y="511"/>
                    </a:lnTo>
                    <a:lnTo>
                      <a:pt x="397" y="511"/>
                    </a:lnTo>
                    <a:lnTo>
                      <a:pt x="397" y="567"/>
                    </a:lnTo>
                    <a:lnTo>
                      <a:pt x="227" y="567"/>
                    </a:lnTo>
                    <a:lnTo>
                      <a:pt x="227" y="624"/>
                    </a:lnTo>
                    <a:lnTo>
                      <a:pt x="170" y="624"/>
                    </a:lnTo>
                    <a:lnTo>
                      <a:pt x="170" y="737"/>
                    </a:lnTo>
                    <a:lnTo>
                      <a:pt x="114" y="737"/>
                    </a:lnTo>
                    <a:lnTo>
                      <a:pt x="114" y="964"/>
                    </a:lnTo>
                    <a:lnTo>
                      <a:pt x="57" y="964"/>
                    </a:lnTo>
                    <a:lnTo>
                      <a:pt x="57" y="1021"/>
                    </a:lnTo>
                    <a:lnTo>
                      <a:pt x="0" y="1021"/>
                    </a:lnTo>
                    <a:lnTo>
                      <a:pt x="0" y="1191"/>
                    </a:lnTo>
                    <a:lnTo>
                      <a:pt x="397" y="1191"/>
                    </a:lnTo>
                    <a:lnTo>
                      <a:pt x="397" y="1134"/>
                    </a:lnTo>
                    <a:lnTo>
                      <a:pt x="681" y="1134"/>
                    </a:lnTo>
                    <a:lnTo>
                      <a:pt x="681" y="1191"/>
                    </a:lnTo>
                    <a:lnTo>
                      <a:pt x="737" y="1191"/>
                    </a:lnTo>
                    <a:lnTo>
                      <a:pt x="737" y="1418"/>
                    </a:lnTo>
                    <a:lnTo>
                      <a:pt x="794" y="1418"/>
                    </a:lnTo>
                    <a:lnTo>
                      <a:pt x="794" y="1871"/>
                    </a:lnTo>
                    <a:lnTo>
                      <a:pt x="851" y="1871"/>
                    </a:lnTo>
                    <a:lnTo>
                      <a:pt x="851" y="192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auto">
              <a:xfrm>
                <a:off x="3249613" y="5521325"/>
                <a:ext cx="811213" cy="719138"/>
              </a:xfrm>
              <a:custGeom>
                <a:avLst/>
                <a:gdLst>
                  <a:gd name="T0" fmla="*/ 511 w 511"/>
                  <a:gd name="T1" fmla="*/ 340 h 453"/>
                  <a:gd name="T2" fmla="*/ 511 w 511"/>
                  <a:gd name="T3" fmla="*/ 113 h 453"/>
                  <a:gd name="T4" fmla="*/ 454 w 511"/>
                  <a:gd name="T5" fmla="*/ 113 h 453"/>
                  <a:gd name="T6" fmla="*/ 454 w 511"/>
                  <a:gd name="T7" fmla="*/ 56 h 453"/>
                  <a:gd name="T8" fmla="*/ 397 w 511"/>
                  <a:gd name="T9" fmla="*/ 56 h 453"/>
                  <a:gd name="T10" fmla="*/ 397 w 511"/>
                  <a:gd name="T11" fmla="*/ 0 h 453"/>
                  <a:gd name="T12" fmla="*/ 227 w 511"/>
                  <a:gd name="T13" fmla="*/ 0 h 453"/>
                  <a:gd name="T14" fmla="*/ 227 w 511"/>
                  <a:gd name="T15" fmla="*/ 113 h 453"/>
                  <a:gd name="T16" fmla="*/ 114 w 511"/>
                  <a:gd name="T17" fmla="*/ 113 h 453"/>
                  <a:gd name="T18" fmla="*/ 114 w 511"/>
                  <a:gd name="T19" fmla="*/ 226 h 453"/>
                  <a:gd name="T20" fmla="*/ 0 w 511"/>
                  <a:gd name="T21" fmla="*/ 226 h 453"/>
                  <a:gd name="T22" fmla="*/ 0 w 511"/>
                  <a:gd name="T23" fmla="*/ 283 h 453"/>
                  <a:gd name="T24" fmla="*/ 114 w 511"/>
                  <a:gd name="T25" fmla="*/ 283 h 453"/>
                  <a:gd name="T26" fmla="*/ 114 w 511"/>
                  <a:gd name="T27" fmla="*/ 397 h 453"/>
                  <a:gd name="T28" fmla="*/ 171 w 511"/>
                  <a:gd name="T29" fmla="*/ 397 h 453"/>
                  <a:gd name="T30" fmla="*/ 171 w 511"/>
                  <a:gd name="T31" fmla="*/ 453 h 453"/>
                  <a:gd name="T32" fmla="*/ 284 w 511"/>
                  <a:gd name="T33" fmla="*/ 453 h 453"/>
                  <a:gd name="T34" fmla="*/ 284 w 511"/>
                  <a:gd name="T35" fmla="*/ 397 h 453"/>
                  <a:gd name="T36" fmla="*/ 341 w 511"/>
                  <a:gd name="T37" fmla="*/ 397 h 453"/>
                  <a:gd name="T38" fmla="*/ 341 w 511"/>
                  <a:gd name="T39" fmla="*/ 283 h 453"/>
                  <a:gd name="T40" fmla="*/ 454 w 511"/>
                  <a:gd name="T41" fmla="*/ 283 h 453"/>
                  <a:gd name="T42" fmla="*/ 454 w 511"/>
                  <a:gd name="T43" fmla="*/ 340 h 453"/>
                  <a:gd name="T44" fmla="*/ 511 w 511"/>
                  <a:gd name="T45" fmla="*/ 34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1" h="453">
                    <a:moveTo>
                      <a:pt x="511" y="340"/>
                    </a:moveTo>
                    <a:lnTo>
                      <a:pt x="511" y="113"/>
                    </a:lnTo>
                    <a:lnTo>
                      <a:pt x="454" y="113"/>
                    </a:lnTo>
                    <a:lnTo>
                      <a:pt x="454" y="56"/>
                    </a:lnTo>
                    <a:lnTo>
                      <a:pt x="397" y="56"/>
                    </a:lnTo>
                    <a:lnTo>
                      <a:pt x="397" y="0"/>
                    </a:lnTo>
                    <a:lnTo>
                      <a:pt x="227" y="0"/>
                    </a:lnTo>
                    <a:lnTo>
                      <a:pt x="227" y="113"/>
                    </a:lnTo>
                    <a:lnTo>
                      <a:pt x="114" y="113"/>
                    </a:lnTo>
                    <a:lnTo>
                      <a:pt x="114" y="226"/>
                    </a:lnTo>
                    <a:lnTo>
                      <a:pt x="0" y="226"/>
                    </a:lnTo>
                    <a:lnTo>
                      <a:pt x="0" y="283"/>
                    </a:lnTo>
                    <a:lnTo>
                      <a:pt x="114" y="283"/>
                    </a:lnTo>
                    <a:lnTo>
                      <a:pt x="114" y="397"/>
                    </a:lnTo>
                    <a:lnTo>
                      <a:pt x="171" y="397"/>
                    </a:lnTo>
                    <a:lnTo>
                      <a:pt x="171" y="453"/>
                    </a:lnTo>
                    <a:lnTo>
                      <a:pt x="284" y="453"/>
                    </a:lnTo>
                    <a:lnTo>
                      <a:pt x="284" y="397"/>
                    </a:lnTo>
                    <a:lnTo>
                      <a:pt x="341" y="397"/>
                    </a:lnTo>
                    <a:lnTo>
                      <a:pt x="341" y="283"/>
                    </a:lnTo>
                    <a:lnTo>
                      <a:pt x="454" y="283"/>
                    </a:lnTo>
                    <a:lnTo>
                      <a:pt x="454" y="340"/>
                    </a:lnTo>
                    <a:lnTo>
                      <a:pt x="511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auto">
              <a:xfrm>
                <a:off x="2800350" y="4079875"/>
                <a:ext cx="809625" cy="1620838"/>
              </a:xfrm>
              <a:custGeom>
                <a:avLst/>
                <a:gdLst>
                  <a:gd name="T0" fmla="*/ 510 w 510"/>
                  <a:gd name="T1" fmla="*/ 1021 h 1021"/>
                  <a:gd name="T2" fmla="*/ 510 w 510"/>
                  <a:gd name="T3" fmla="*/ 738 h 1021"/>
                  <a:gd name="T4" fmla="*/ 397 w 510"/>
                  <a:gd name="T5" fmla="*/ 738 h 1021"/>
                  <a:gd name="T6" fmla="*/ 397 w 510"/>
                  <a:gd name="T7" fmla="*/ 567 h 1021"/>
                  <a:gd name="T8" fmla="*/ 454 w 510"/>
                  <a:gd name="T9" fmla="*/ 567 h 1021"/>
                  <a:gd name="T10" fmla="*/ 454 w 510"/>
                  <a:gd name="T11" fmla="*/ 170 h 1021"/>
                  <a:gd name="T12" fmla="*/ 397 w 510"/>
                  <a:gd name="T13" fmla="*/ 170 h 1021"/>
                  <a:gd name="T14" fmla="*/ 397 w 510"/>
                  <a:gd name="T15" fmla="*/ 0 h 1021"/>
                  <a:gd name="T16" fmla="*/ 283 w 510"/>
                  <a:gd name="T17" fmla="*/ 0 h 1021"/>
                  <a:gd name="T18" fmla="*/ 283 w 510"/>
                  <a:gd name="T19" fmla="*/ 57 h 1021"/>
                  <a:gd name="T20" fmla="*/ 170 w 510"/>
                  <a:gd name="T21" fmla="*/ 57 h 1021"/>
                  <a:gd name="T22" fmla="*/ 170 w 510"/>
                  <a:gd name="T23" fmla="*/ 114 h 1021"/>
                  <a:gd name="T24" fmla="*/ 113 w 510"/>
                  <a:gd name="T25" fmla="*/ 114 h 1021"/>
                  <a:gd name="T26" fmla="*/ 113 w 510"/>
                  <a:gd name="T27" fmla="*/ 170 h 1021"/>
                  <a:gd name="T28" fmla="*/ 57 w 510"/>
                  <a:gd name="T29" fmla="*/ 170 h 1021"/>
                  <a:gd name="T30" fmla="*/ 57 w 510"/>
                  <a:gd name="T31" fmla="*/ 397 h 1021"/>
                  <a:gd name="T32" fmla="*/ 0 w 510"/>
                  <a:gd name="T33" fmla="*/ 397 h 1021"/>
                  <a:gd name="T34" fmla="*/ 0 w 510"/>
                  <a:gd name="T35" fmla="*/ 511 h 1021"/>
                  <a:gd name="T36" fmla="*/ 57 w 510"/>
                  <a:gd name="T37" fmla="*/ 511 h 1021"/>
                  <a:gd name="T38" fmla="*/ 57 w 510"/>
                  <a:gd name="T39" fmla="*/ 624 h 1021"/>
                  <a:gd name="T40" fmla="*/ 227 w 510"/>
                  <a:gd name="T41" fmla="*/ 624 h 1021"/>
                  <a:gd name="T42" fmla="*/ 227 w 510"/>
                  <a:gd name="T43" fmla="*/ 681 h 1021"/>
                  <a:gd name="T44" fmla="*/ 283 w 510"/>
                  <a:gd name="T45" fmla="*/ 681 h 1021"/>
                  <a:gd name="T46" fmla="*/ 283 w 510"/>
                  <a:gd name="T47" fmla="*/ 738 h 1021"/>
                  <a:gd name="T48" fmla="*/ 227 w 510"/>
                  <a:gd name="T49" fmla="*/ 738 h 1021"/>
                  <a:gd name="T50" fmla="*/ 227 w 510"/>
                  <a:gd name="T51" fmla="*/ 851 h 1021"/>
                  <a:gd name="T52" fmla="*/ 170 w 510"/>
                  <a:gd name="T53" fmla="*/ 851 h 1021"/>
                  <a:gd name="T54" fmla="*/ 170 w 510"/>
                  <a:gd name="T55" fmla="*/ 964 h 1021"/>
                  <a:gd name="T56" fmla="*/ 227 w 510"/>
                  <a:gd name="T57" fmla="*/ 964 h 1021"/>
                  <a:gd name="T58" fmla="*/ 227 w 510"/>
                  <a:gd name="T59" fmla="*/ 1021 h 1021"/>
                  <a:gd name="T60" fmla="*/ 510 w 510"/>
                  <a:gd name="T61" fmla="*/ 1021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10" h="1021">
                    <a:moveTo>
                      <a:pt x="510" y="1021"/>
                    </a:moveTo>
                    <a:lnTo>
                      <a:pt x="510" y="738"/>
                    </a:lnTo>
                    <a:lnTo>
                      <a:pt x="397" y="738"/>
                    </a:lnTo>
                    <a:lnTo>
                      <a:pt x="397" y="567"/>
                    </a:lnTo>
                    <a:lnTo>
                      <a:pt x="454" y="567"/>
                    </a:lnTo>
                    <a:lnTo>
                      <a:pt x="454" y="170"/>
                    </a:lnTo>
                    <a:lnTo>
                      <a:pt x="397" y="170"/>
                    </a:lnTo>
                    <a:lnTo>
                      <a:pt x="397" y="0"/>
                    </a:lnTo>
                    <a:lnTo>
                      <a:pt x="283" y="0"/>
                    </a:lnTo>
                    <a:lnTo>
                      <a:pt x="283" y="57"/>
                    </a:lnTo>
                    <a:lnTo>
                      <a:pt x="170" y="57"/>
                    </a:lnTo>
                    <a:lnTo>
                      <a:pt x="170" y="114"/>
                    </a:lnTo>
                    <a:lnTo>
                      <a:pt x="113" y="114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57" y="397"/>
                    </a:lnTo>
                    <a:lnTo>
                      <a:pt x="0" y="397"/>
                    </a:lnTo>
                    <a:lnTo>
                      <a:pt x="0" y="511"/>
                    </a:lnTo>
                    <a:lnTo>
                      <a:pt x="57" y="511"/>
                    </a:lnTo>
                    <a:lnTo>
                      <a:pt x="57" y="624"/>
                    </a:lnTo>
                    <a:lnTo>
                      <a:pt x="227" y="624"/>
                    </a:lnTo>
                    <a:lnTo>
                      <a:pt x="227" y="681"/>
                    </a:lnTo>
                    <a:lnTo>
                      <a:pt x="283" y="681"/>
                    </a:lnTo>
                    <a:lnTo>
                      <a:pt x="283" y="738"/>
                    </a:lnTo>
                    <a:lnTo>
                      <a:pt x="227" y="738"/>
                    </a:lnTo>
                    <a:lnTo>
                      <a:pt x="227" y="851"/>
                    </a:lnTo>
                    <a:lnTo>
                      <a:pt x="170" y="851"/>
                    </a:lnTo>
                    <a:lnTo>
                      <a:pt x="170" y="964"/>
                    </a:lnTo>
                    <a:lnTo>
                      <a:pt x="227" y="964"/>
                    </a:lnTo>
                    <a:lnTo>
                      <a:pt x="227" y="1021"/>
                    </a:lnTo>
                    <a:lnTo>
                      <a:pt x="510" y="102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auto">
              <a:xfrm>
                <a:off x="3430588" y="3810000"/>
                <a:ext cx="1979613" cy="1800225"/>
              </a:xfrm>
              <a:custGeom>
                <a:avLst/>
                <a:gdLst>
                  <a:gd name="T0" fmla="*/ 113 w 1247"/>
                  <a:gd name="T1" fmla="*/ 57 h 1134"/>
                  <a:gd name="T2" fmla="*/ 510 w 1247"/>
                  <a:gd name="T3" fmla="*/ 57 h 1134"/>
                  <a:gd name="T4" fmla="*/ 510 w 1247"/>
                  <a:gd name="T5" fmla="*/ 0 h 1134"/>
                  <a:gd name="T6" fmla="*/ 737 w 1247"/>
                  <a:gd name="T7" fmla="*/ 0 h 1134"/>
                  <a:gd name="T8" fmla="*/ 737 w 1247"/>
                  <a:gd name="T9" fmla="*/ 227 h 1134"/>
                  <a:gd name="T10" fmla="*/ 794 w 1247"/>
                  <a:gd name="T11" fmla="*/ 227 h 1134"/>
                  <a:gd name="T12" fmla="*/ 794 w 1247"/>
                  <a:gd name="T13" fmla="*/ 454 h 1134"/>
                  <a:gd name="T14" fmla="*/ 907 w 1247"/>
                  <a:gd name="T15" fmla="*/ 454 h 1134"/>
                  <a:gd name="T16" fmla="*/ 907 w 1247"/>
                  <a:gd name="T17" fmla="*/ 624 h 1134"/>
                  <a:gd name="T18" fmla="*/ 964 w 1247"/>
                  <a:gd name="T19" fmla="*/ 624 h 1134"/>
                  <a:gd name="T20" fmla="*/ 964 w 1247"/>
                  <a:gd name="T21" fmla="*/ 681 h 1134"/>
                  <a:gd name="T22" fmla="*/ 907 w 1247"/>
                  <a:gd name="T23" fmla="*/ 681 h 1134"/>
                  <a:gd name="T24" fmla="*/ 907 w 1247"/>
                  <a:gd name="T25" fmla="*/ 794 h 1134"/>
                  <a:gd name="T26" fmla="*/ 1247 w 1247"/>
                  <a:gd name="T27" fmla="*/ 794 h 1134"/>
                  <a:gd name="T28" fmla="*/ 1247 w 1247"/>
                  <a:gd name="T29" fmla="*/ 908 h 1134"/>
                  <a:gd name="T30" fmla="*/ 1134 w 1247"/>
                  <a:gd name="T31" fmla="*/ 908 h 1134"/>
                  <a:gd name="T32" fmla="*/ 1134 w 1247"/>
                  <a:gd name="T33" fmla="*/ 1021 h 1134"/>
                  <a:gd name="T34" fmla="*/ 1077 w 1247"/>
                  <a:gd name="T35" fmla="*/ 1021 h 1134"/>
                  <a:gd name="T36" fmla="*/ 1077 w 1247"/>
                  <a:gd name="T37" fmla="*/ 1078 h 1134"/>
                  <a:gd name="T38" fmla="*/ 964 w 1247"/>
                  <a:gd name="T39" fmla="*/ 1078 h 1134"/>
                  <a:gd name="T40" fmla="*/ 964 w 1247"/>
                  <a:gd name="T41" fmla="*/ 1134 h 1134"/>
                  <a:gd name="T42" fmla="*/ 567 w 1247"/>
                  <a:gd name="T43" fmla="*/ 1134 h 1134"/>
                  <a:gd name="T44" fmla="*/ 567 w 1247"/>
                  <a:gd name="T45" fmla="*/ 1021 h 1134"/>
                  <a:gd name="T46" fmla="*/ 453 w 1247"/>
                  <a:gd name="T47" fmla="*/ 1021 h 1134"/>
                  <a:gd name="T48" fmla="*/ 453 w 1247"/>
                  <a:gd name="T49" fmla="*/ 1078 h 1134"/>
                  <a:gd name="T50" fmla="*/ 340 w 1247"/>
                  <a:gd name="T51" fmla="*/ 1078 h 1134"/>
                  <a:gd name="T52" fmla="*/ 340 w 1247"/>
                  <a:gd name="T53" fmla="*/ 1134 h 1134"/>
                  <a:gd name="T54" fmla="*/ 283 w 1247"/>
                  <a:gd name="T55" fmla="*/ 1134 h 1134"/>
                  <a:gd name="T56" fmla="*/ 283 w 1247"/>
                  <a:gd name="T57" fmla="*/ 1078 h 1134"/>
                  <a:gd name="T58" fmla="*/ 113 w 1247"/>
                  <a:gd name="T59" fmla="*/ 1078 h 1134"/>
                  <a:gd name="T60" fmla="*/ 113 w 1247"/>
                  <a:gd name="T61" fmla="*/ 908 h 1134"/>
                  <a:gd name="T62" fmla="*/ 0 w 1247"/>
                  <a:gd name="T63" fmla="*/ 908 h 1134"/>
                  <a:gd name="T64" fmla="*/ 0 w 1247"/>
                  <a:gd name="T65" fmla="*/ 737 h 1134"/>
                  <a:gd name="T66" fmla="*/ 57 w 1247"/>
                  <a:gd name="T67" fmla="*/ 737 h 1134"/>
                  <a:gd name="T68" fmla="*/ 57 w 1247"/>
                  <a:gd name="T69" fmla="*/ 340 h 1134"/>
                  <a:gd name="T70" fmla="*/ 0 w 1247"/>
                  <a:gd name="T71" fmla="*/ 340 h 1134"/>
                  <a:gd name="T72" fmla="*/ 0 w 1247"/>
                  <a:gd name="T73" fmla="*/ 170 h 1134"/>
                  <a:gd name="T74" fmla="*/ 113 w 1247"/>
                  <a:gd name="T75" fmla="*/ 170 h 1134"/>
                  <a:gd name="T76" fmla="*/ 113 w 1247"/>
                  <a:gd name="T77" fmla="*/ 57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47" h="1134">
                    <a:moveTo>
                      <a:pt x="113" y="57"/>
                    </a:moveTo>
                    <a:lnTo>
                      <a:pt x="510" y="57"/>
                    </a:lnTo>
                    <a:lnTo>
                      <a:pt x="510" y="0"/>
                    </a:lnTo>
                    <a:lnTo>
                      <a:pt x="737" y="0"/>
                    </a:lnTo>
                    <a:lnTo>
                      <a:pt x="737" y="227"/>
                    </a:lnTo>
                    <a:lnTo>
                      <a:pt x="794" y="227"/>
                    </a:lnTo>
                    <a:lnTo>
                      <a:pt x="794" y="454"/>
                    </a:lnTo>
                    <a:lnTo>
                      <a:pt x="907" y="454"/>
                    </a:lnTo>
                    <a:lnTo>
                      <a:pt x="907" y="624"/>
                    </a:lnTo>
                    <a:lnTo>
                      <a:pt x="964" y="624"/>
                    </a:lnTo>
                    <a:lnTo>
                      <a:pt x="964" y="681"/>
                    </a:lnTo>
                    <a:lnTo>
                      <a:pt x="907" y="681"/>
                    </a:lnTo>
                    <a:lnTo>
                      <a:pt x="907" y="794"/>
                    </a:lnTo>
                    <a:lnTo>
                      <a:pt x="1247" y="794"/>
                    </a:lnTo>
                    <a:lnTo>
                      <a:pt x="1247" y="908"/>
                    </a:lnTo>
                    <a:lnTo>
                      <a:pt x="1134" y="908"/>
                    </a:lnTo>
                    <a:lnTo>
                      <a:pt x="1134" y="1021"/>
                    </a:lnTo>
                    <a:lnTo>
                      <a:pt x="1077" y="1021"/>
                    </a:lnTo>
                    <a:lnTo>
                      <a:pt x="1077" y="1078"/>
                    </a:lnTo>
                    <a:lnTo>
                      <a:pt x="964" y="1078"/>
                    </a:lnTo>
                    <a:lnTo>
                      <a:pt x="964" y="1134"/>
                    </a:lnTo>
                    <a:lnTo>
                      <a:pt x="567" y="1134"/>
                    </a:lnTo>
                    <a:lnTo>
                      <a:pt x="567" y="1021"/>
                    </a:lnTo>
                    <a:lnTo>
                      <a:pt x="453" y="1021"/>
                    </a:lnTo>
                    <a:lnTo>
                      <a:pt x="453" y="1078"/>
                    </a:lnTo>
                    <a:lnTo>
                      <a:pt x="340" y="1078"/>
                    </a:lnTo>
                    <a:lnTo>
                      <a:pt x="340" y="1134"/>
                    </a:lnTo>
                    <a:lnTo>
                      <a:pt x="283" y="1134"/>
                    </a:lnTo>
                    <a:lnTo>
                      <a:pt x="283" y="1078"/>
                    </a:lnTo>
                    <a:lnTo>
                      <a:pt x="113" y="1078"/>
                    </a:lnTo>
                    <a:lnTo>
                      <a:pt x="113" y="908"/>
                    </a:lnTo>
                    <a:lnTo>
                      <a:pt x="0" y="908"/>
                    </a:lnTo>
                    <a:lnTo>
                      <a:pt x="0" y="737"/>
                    </a:lnTo>
                    <a:lnTo>
                      <a:pt x="57" y="737"/>
                    </a:lnTo>
                    <a:lnTo>
                      <a:pt x="57" y="340"/>
                    </a:lnTo>
                    <a:lnTo>
                      <a:pt x="0" y="340"/>
                    </a:lnTo>
                    <a:lnTo>
                      <a:pt x="0" y="170"/>
                    </a:lnTo>
                    <a:lnTo>
                      <a:pt x="113" y="170"/>
                    </a:lnTo>
                    <a:lnTo>
                      <a:pt x="113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auto">
              <a:xfrm>
                <a:off x="3700463" y="2460625"/>
                <a:ext cx="1890713" cy="1439863"/>
              </a:xfrm>
              <a:custGeom>
                <a:avLst/>
                <a:gdLst>
                  <a:gd name="T0" fmla="*/ 0 w 1191"/>
                  <a:gd name="T1" fmla="*/ 623 h 907"/>
                  <a:gd name="T2" fmla="*/ 57 w 1191"/>
                  <a:gd name="T3" fmla="*/ 623 h 907"/>
                  <a:gd name="T4" fmla="*/ 57 w 1191"/>
                  <a:gd name="T5" fmla="*/ 510 h 907"/>
                  <a:gd name="T6" fmla="*/ 113 w 1191"/>
                  <a:gd name="T7" fmla="*/ 510 h 907"/>
                  <a:gd name="T8" fmla="*/ 113 w 1191"/>
                  <a:gd name="T9" fmla="*/ 397 h 907"/>
                  <a:gd name="T10" fmla="*/ 170 w 1191"/>
                  <a:gd name="T11" fmla="*/ 397 h 907"/>
                  <a:gd name="T12" fmla="*/ 170 w 1191"/>
                  <a:gd name="T13" fmla="*/ 340 h 907"/>
                  <a:gd name="T14" fmla="*/ 340 w 1191"/>
                  <a:gd name="T15" fmla="*/ 340 h 907"/>
                  <a:gd name="T16" fmla="*/ 340 w 1191"/>
                  <a:gd name="T17" fmla="*/ 227 h 907"/>
                  <a:gd name="T18" fmla="*/ 397 w 1191"/>
                  <a:gd name="T19" fmla="*/ 227 h 907"/>
                  <a:gd name="T20" fmla="*/ 397 w 1191"/>
                  <a:gd name="T21" fmla="*/ 170 h 907"/>
                  <a:gd name="T22" fmla="*/ 454 w 1191"/>
                  <a:gd name="T23" fmla="*/ 170 h 907"/>
                  <a:gd name="T24" fmla="*/ 454 w 1191"/>
                  <a:gd name="T25" fmla="*/ 56 h 907"/>
                  <a:gd name="T26" fmla="*/ 624 w 1191"/>
                  <a:gd name="T27" fmla="*/ 56 h 907"/>
                  <a:gd name="T28" fmla="*/ 624 w 1191"/>
                  <a:gd name="T29" fmla="*/ 0 h 907"/>
                  <a:gd name="T30" fmla="*/ 737 w 1191"/>
                  <a:gd name="T31" fmla="*/ 0 h 907"/>
                  <a:gd name="T32" fmla="*/ 737 w 1191"/>
                  <a:gd name="T33" fmla="*/ 113 h 907"/>
                  <a:gd name="T34" fmla="*/ 794 w 1191"/>
                  <a:gd name="T35" fmla="*/ 113 h 907"/>
                  <a:gd name="T36" fmla="*/ 794 w 1191"/>
                  <a:gd name="T37" fmla="*/ 170 h 907"/>
                  <a:gd name="T38" fmla="*/ 850 w 1191"/>
                  <a:gd name="T39" fmla="*/ 170 h 907"/>
                  <a:gd name="T40" fmla="*/ 850 w 1191"/>
                  <a:gd name="T41" fmla="*/ 340 h 907"/>
                  <a:gd name="T42" fmla="*/ 964 w 1191"/>
                  <a:gd name="T43" fmla="*/ 340 h 907"/>
                  <a:gd name="T44" fmla="*/ 964 w 1191"/>
                  <a:gd name="T45" fmla="*/ 397 h 907"/>
                  <a:gd name="T46" fmla="*/ 1021 w 1191"/>
                  <a:gd name="T47" fmla="*/ 397 h 907"/>
                  <a:gd name="T48" fmla="*/ 1021 w 1191"/>
                  <a:gd name="T49" fmla="*/ 510 h 907"/>
                  <a:gd name="T50" fmla="*/ 1077 w 1191"/>
                  <a:gd name="T51" fmla="*/ 510 h 907"/>
                  <a:gd name="T52" fmla="*/ 1077 w 1191"/>
                  <a:gd name="T53" fmla="*/ 567 h 907"/>
                  <a:gd name="T54" fmla="*/ 1191 w 1191"/>
                  <a:gd name="T55" fmla="*/ 567 h 907"/>
                  <a:gd name="T56" fmla="*/ 1191 w 1191"/>
                  <a:gd name="T57" fmla="*/ 737 h 907"/>
                  <a:gd name="T58" fmla="*/ 1134 w 1191"/>
                  <a:gd name="T59" fmla="*/ 737 h 907"/>
                  <a:gd name="T60" fmla="*/ 1134 w 1191"/>
                  <a:gd name="T61" fmla="*/ 794 h 907"/>
                  <a:gd name="T62" fmla="*/ 624 w 1191"/>
                  <a:gd name="T63" fmla="*/ 794 h 907"/>
                  <a:gd name="T64" fmla="*/ 624 w 1191"/>
                  <a:gd name="T65" fmla="*/ 850 h 907"/>
                  <a:gd name="T66" fmla="*/ 340 w 1191"/>
                  <a:gd name="T67" fmla="*/ 850 h 907"/>
                  <a:gd name="T68" fmla="*/ 340 w 1191"/>
                  <a:gd name="T69" fmla="*/ 907 h 907"/>
                  <a:gd name="T70" fmla="*/ 0 w 1191"/>
                  <a:gd name="T71" fmla="*/ 907 h 907"/>
                  <a:gd name="T72" fmla="*/ 0 w 1191"/>
                  <a:gd name="T73" fmla="*/ 623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1" h="907">
                    <a:moveTo>
                      <a:pt x="0" y="623"/>
                    </a:moveTo>
                    <a:lnTo>
                      <a:pt x="57" y="623"/>
                    </a:lnTo>
                    <a:lnTo>
                      <a:pt x="57" y="510"/>
                    </a:lnTo>
                    <a:lnTo>
                      <a:pt x="113" y="510"/>
                    </a:lnTo>
                    <a:lnTo>
                      <a:pt x="113" y="397"/>
                    </a:lnTo>
                    <a:lnTo>
                      <a:pt x="170" y="397"/>
                    </a:lnTo>
                    <a:lnTo>
                      <a:pt x="170" y="340"/>
                    </a:lnTo>
                    <a:lnTo>
                      <a:pt x="340" y="340"/>
                    </a:lnTo>
                    <a:lnTo>
                      <a:pt x="340" y="227"/>
                    </a:lnTo>
                    <a:lnTo>
                      <a:pt x="397" y="227"/>
                    </a:lnTo>
                    <a:lnTo>
                      <a:pt x="397" y="170"/>
                    </a:lnTo>
                    <a:lnTo>
                      <a:pt x="454" y="170"/>
                    </a:lnTo>
                    <a:lnTo>
                      <a:pt x="454" y="56"/>
                    </a:lnTo>
                    <a:lnTo>
                      <a:pt x="624" y="56"/>
                    </a:lnTo>
                    <a:lnTo>
                      <a:pt x="624" y="0"/>
                    </a:lnTo>
                    <a:lnTo>
                      <a:pt x="737" y="0"/>
                    </a:lnTo>
                    <a:lnTo>
                      <a:pt x="737" y="113"/>
                    </a:lnTo>
                    <a:lnTo>
                      <a:pt x="794" y="113"/>
                    </a:lnTo>
                    <a:lnTo>
                      <a:pt x="794" y="170"/>
                    </a:lnTo>
                    <a:lnTo>
                      <a:pt x="850" y="170"/>
                    </a:lnTo>
                    <a:lnTo>
                      <a:pt x="850" y="340"/>
                    </a:lnTo>
                    <a:lnTo>
                      <a:pt x="964" y="340"/>
                    </a:lnTo>
                    <a:lnTo>
                      <a:pt x="964" y="397"/>
                    </a:lnTo>
                    <a:lnTo>
                      <a:pt x="1021" y="397"/>
                    </a:lnTo>
                    <a:lnTo>
                      <a:pt x="1021" y="510"/>
                    </a:lnTo>
                    <a:lnTo>
                      <a:pt x="1077" y="510"/>
                    </a:lnTo>
                    <a:lnTo>
                      <a:pt x="1077" y="567"/>
                    </a:lnTo>
                    <a:lnTo>
                      <a:pt x="1191" y="567"/>
                    </a:lnTo>
                    <a:lnTo>
                      <a:pt x="1191" y="737"/>
                    </a:lnTo>
                    <a:lnTo>
                      <a:pt x="1134" y="737"/>
                    </a:lnTo>
                    <a:lnTo>
                      <a:pt x="1134" y="794"/>
                    </a:lnTo>
                    <a:lnTo>
                      <a:pt x="624" y="794"/>
                    </a:lnTo>
                    <a:lnTo>
                      <a:pt x="624" y="850"/>
                    </a:lnTo>
                    <a:lnTo>
                      <a:pt x="340" y="850"/>
                    </a:lnTo>
                    <a:lnTo>
                      <a:pt x="340" y="907"/>
                    </a:lnTo>
                    <a:lnTo>
                      <a:pt x="0" y="907"/>
                    </a:lnTo>
                    <a:lnTo>
                      <a:pt x="0" y="62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0" name="Freeform 16"/>
              <p:cNvSpPr>
                <a:spLocks/>
              </p:cNvSpPr>
              <p:nvPr/>
            </p:nvSpPr>
            <p:spPr bwMode="auto">
              <a:xfrm>
                <a:off x="4870450" y="2190750"/>
                <a:ext cx="1350963" cy="900113"/>
              </a:xfrm>
              <a:custGeom>
                <a:avLst/>
                <a:gdLst>
                  <a:gd name="T0" fmla="*/ 0 w 851"/>
                  <a:gd name="T1" fmla="*/ 283 h 567"/>
                  <a:gd name="T2" fmla="*/ 0 w 851"/>
                  <a:gd name="T3" fmla="*/ 56 h 567"/>
                  <a:gd name="T4" fmla="*/ 113 w 851"/>
                  <a:gd name="T5" fmla="*/ 56 h 567"/>
                  <a:gd name="T6" fmla="*/ 113 w 851"/>
                  <a:gd name="T7" fmla="*/ 0 h 567"/>
                  <a:gd name="T8" fmla="*/ 454 w 851"/>
                  <a:gd name="T9" fmla="*/ 0 h 567"/>
                  <a:gd name="T10" fmla="*/ 454 w 851"/>
                  <a:gd name="T11" fmla="*/ 56 h 567"/>
                  <a:gd name="T12" fmla="*/ 567 w 851"/>
                  <a:gd name="T13" fmla="*/ 56 h 567"/>
                  <a:gd name="T14" fmla="*/ 567 w 851"/>
                  <a:gd name="T15" fmla="*/ 113 h 567"/>
                  <a:gd name="T16" fmla="*/ 737 w 851"/>
                  <a:gd name="T17" fmla="*/ 113 h 567"/>
                  <a:gd name="T18" fmla="*/ 737 w 851"/>
                  <a:gd name="T19" fmla="*/ 170 h 567"/>
                  <a:gd name="T20" fmla="*/ 851 w 851"/>
                  <a:gd name="T21" fmla="*/ 170 h 567"/>
                  <a:gd name="T22" fmla="*/ 851 w 851"/>
                  <a:gd name="T23" fmla="*/ 567 h 567"/>
                  <a:gd name="T24" fmla="*/ 680 w 851"/>
                  <a:gd name="T25" fmla="*/ 567 h 567"/>
                  <a:gd name="T26" fmla="*/ 680 w 851"/>
                  <a:gd name="T27" fmla="*/ 510 h 567"/>
                  <a:gd name="T28" fmla="*/ 624 w 851"/>
                  <a:gd name="T29" fmla="*/ 510 h 567"/>
                  <a:gd name="T30" fmla="*/ 624 w 851"/>
                  <a:gd name="T31" fmla="*/ 453 h 567"/>
                  <a:gd name="T32" fmla="*/ 567 w 851"/>
                  <a:gd name="T33" fmla="*/ 453 h 567"/>
                  <a:gd name="T34" fmla="*/ 567 w 851"/>
                  <a:gd name="T35" fmla="*/ 340 h 567"/>
                  <a:gd name="T36" fmla="*/ 397 w 851"/>
                  <a:gd name="T37" fmla="*/ 340 h 567"/>
                  <a:gd name="T38" fmla="*/ 397 w 851"/>
                  <a:gd name="T39" fmla="*/ 397 h 567"/>
                  <a:gd name="T40" fmla="*/ 227 w 851"/>
                  <a:gd name="T41" fmla="*/ 397 h 567"/>
                  <a:gd name="T42" fmla="*/ 227 w 851"/>
                  <a:gd name="T43" fmla="*/ 510 h 567"/>
                  <a:gd name="T44" fmla="*/ 113 w 851"/>
                  <a:gd name="T45" fmla="*/ 510 h 567"/>
                  <a:gd name="T46" fmla="*/ 113 w 851"/>
                  <a:gd name="T47" fmla="*/ 340 h 567"/>
                  <a:gd name="T48" fmla="*/ 57 w 851"/>
                  <a:gd name="T49" fmla="*/ 340 h 567"/>
                  <a:gd name="T50" fmla="*/ 57 w 851"/>
                  <a:gd name="T51" fmla="*/ 283 h 567"/>
                  <a:gd name="T52" fmla="*/ 0 w 851"/>
                  <a:gd name="T53" fmla="*/ 283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51" h="567">
                    <a:moveTo>
                      <a:pt x="0" y="283"/>
                    </a:moveTo>
                    <a:lnTo>
                      <a:pt x="0" y="56"/>
                    </a:lnTo>
                    <a:lnTo>
                      <a:pt x="113" y="56"/>
                    </a:lnTo>
                    <a:lnTo>
                      <a:pt x="113" y="0"/>
                    </a:lnTo>
                    <a:lnTo>
                      <a:pt x="454" y="0"/>
                    </a:lnTo>
                    <a:lnTo>
                      <a:pt x="454" y="56"/>
                    </a:lnTo>
                    <a:lnTo>
                      <a:pt x="567" y="56"/>
                    </a:lnTo>
                    <a:lnTo>
                      <a:pt x="567" y="113"/>
                    </a:lnTo>
                    <a:lnTo>
                      <a:pt x="737" y="113"/>
                    </a:lnTo>
                    <a:lnTo>
                      <a:pt x="737" y="170"/>
                    </a:lnTo>
                    <a:lnTo>
                      <a:pt x="851" y="170"/>
                    </a:lnTo>
                    <a:lnTo>
                      <a:pt x="851" y="567"/>
                    </a:lnTo>
                    <a:lnTo>
                      <a:pt x="680" y="567"/>
                    </a:lnTo>
                    <a:lnTo>
                      <a:pt x="680" y="510"/>
                    </a:lnTo>
                    <a:lnTo>
                      <a:pt x="624" y="510"/>
                    </a:lnTo>
                    <a:lnTo>
                      <a:pt x="624" y="453"/>
                    </a:lnTo>
                    <a:lnTo>
                      <a:pt x="567" y="453"/>
                    </a:lnTo>
                    <a:lnTo>
                      <a:pt x="567" y="340"/>
                    </a:lnTo>
                    <a:lnTo>
                      <a:pt x="397" y="340"/>
                    </a:lnTo>
                    <a:lnTo>
                      <a:pt x="397" y="397"/>
                    </a:lnTo>
                    <a:lnTo>
                      <a:pt x="227" y="397"/>
                    </a:lnTo>
                    <a:lnTo>
                      <a:pt x="227" y="510"/>
                    </a:lnTo>
                    <a:lnTo>
                      <a:pt x="113" y="510"/>
                    </a:lnTo>
                    <a:lnTo>
                      <a:pt x="113" y="340"/>
                    </a:lnTo>
                    <a:lnTo>
                      <a:pt x="57" y="340"/>
                    </a:lnTo>
                    <a:lnTo>
                      <a:pt x="57" y="283"/>
                    </a:lnTo>
                    <a:lnTo>
                      <a:pt x="0" y="28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1" name="Freeform 17"/>
              <p:cNvSpPr>
                <a:spLocks/>
              </p:cNvSpPr>
              <p:nvPr/>
            </p:nvSpPr>
            <p:spPr bwMode="auto">
              <a:xfrm>
                <a:off x="4870450" y="5880100"/>
                <a:ext cx="1169988" cy="630238"/>
              </a:xfrm>
              <a:custGeom>
                <a:avLst/>
                <a:gdLst>
                  <a:gd name="T0" fmla="*/ 170 w 737"/>
                  <a:gd name="T1" fmla="*/ 397 h 397"/>
                  <a:gd name="T2" fmla="*/ 170 w 737"/>
                  <a:gd name="T3" fmla="*/ 284 h 397"/>
                  <a:gd name="T4" fmla="*/ 113 w 737"/>
                  <a:gd name="T5" fmla="*/ 284 h 397"/>
                  <a:gd name="T6" fmla="*/ 113 w 737"/>
                  <a:gd name="T7" fmla="*/ 171 h 397"/>
                  <a:gd name="T8" fmla="*/ 57 w 737"/>
                  <a:gd name="T9" fmla="*/ 171 h 397"/>
                  <a:gd name="T10" fmla="*/ 57 w 737"/>
                  <a:gd name="T11" fmla="*/ 114 h 397"/>
                  <a:gd name="T12" fmla="*/ 0 w 737"/>
                  <a:gd name="T13" fmla="*/ 114 h 397"/>
                  <a:gd name="T14" fmla="*/ 0 w 737"/>
                  <a:gd name="T15" fmla="*/ 57 h 397"/>
                  <a:gd name="T16" fmla="*/ 113 w 737"/>
                  <a:gd name="T17" fmla="*/ 57 h 397"/>
                  <a:gd name="T18" fmla="*/ 113 w 737"/>
                  <a:gd name="T19" fmla="*/ 0 h 397"/>
                  <a:gd name="T20" fmla="*/ 340 w 737"/>
                  <a:gd name="T21" fmla="*/ 0 h 397"/>
                  <a:gd name="T22" fmla="*/ 340 w 737"/>
                  <a:gd name="T23" fmla="*/ 57 h 397"/>
                  <a:gd name="T24" fmla="*/ 397 w 737"/>
                  <a:gd name="T25" fmla="*/ 57 h 397"/>
                  <a:gd name="T26" fmla="*/ 397 w 737"/>
                  <a:gd name="T27" fmla="*/ 114 h 397"/>
                  <a:gd name="T28" fmla="*/ 454 w 737"/>
                  <a:gd name="T29" fmla="*/ 114 h 397"/>
                  <a:gd name="T30" fmla="*/ 454 w 737"/>
                  <a:gd name="T31" fmla="*/ 171 h 397"/>
                  <a:gd name="T32" fmla="*/ 510 w 737"/>
                  <a:gd name="T33" fmla="*/ 171 h 397"/>
                  <a:gd name="T34" fmla="*/ 510 w 737"/>
                  <a:gd name="T35" fmla="*/ 114 h 397"/>
                  <a:gd name="T36" fmla="*/ 624 w 737"/>
                  <a:gd name="T37" fmla="*/ 114 h 397"/>
                  <a:gd name="T38" fmla="*/ 624 w 737"/>
                  <a:gd name="T39" fmla="*/ 57 h 397"/>
                  <a:gd name="T40" fmla="*/ 737 w 737"/>
                  <a:gd name="T41" fmla="*/ 57 h 397"/>
                  <a:gd name="T42" fmla="*/ 737 w 737"/>
                  <a:gd name="T43" fmla="*/ 171 h 397"/>
                  <a:gd name="T44" fmla="*/ 680 w 737"/>
                  <a:gd name="T45" fmla="*/ 171 h 397"/>
                  <a:gd name="T46" fmla="*/ 680 w 737"/>
                  <a:gd name="T47" fmla="*/ 284 h 397"/>
                  <a:gd name="T48" fmla="*/ 510 w 737"/>
                  <a:gd name="T49" fmla="*/ 284 h 397"/>
                  <a:gd name="T50" fmla="*/ 510 w 737"/>
                  <a:gd name="T51" fmla="*/ 341 h 397"/>
                  <a:gd name="T52" fmla="*/ 284 w 737"/>
                  <a:gd name="T53" fmla="*/ 341 h 397"/>
                  <a:gd name="T54" fmla="*/ 284 w 737"/>
                  <a:gd name="T55" fmla="*/ 397 h 397"/>
                  <a:gd name="T56" fmla="*/ 170 w 737"/>
                  <a:gd name="T57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37" h="397">
                    <a:moveTo>
                      <a:pt x="170" y="397"/>
                    </a:moveTo>
                    <a:lnTo>
                      <a:pt x="170" y="284"/>
                    </a:lnTo>
                    <a:lnTo>
                      <a:pt x="113" y="284"/>
                    </a:lnTo>
                    <a:lnTo>
                      <a:pt x="113" y="171"/>
                    </a:lnTo>
                    <a:lnTo>
                      <a:pt x="57" y="171"/>
                    </a:lnTo>
                    <a:lnTo>
                      <a:pt x="57" y="114"/>
                    </a:lnTo>
                    <a:lnTo>
                      <a:pt x="0" y="114"/>
                    </a:ln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340" y="0"/>
                    </a:lnTo>
                    <a:lnTo>
                      <a:pt x="340" y="57"/>
                    </a:lnTo>
                    <a:lnTo>
                      <a:pt x="397" y="57"/>
                    </a:lnTo>
                    <a:lnTo>
                      <a:pt x="397" y="114"/>
                    </a:lnTo>
                    <a:lnTo>
                      <a:pt x="454" y="114"/>
                    </a:lnTo>
                    <a:lnTo>
                      <a:pt x="454" y="171"/>
                    </a:lnTo>
                    <a:lnTo>
                      <a:pt x="510" y="171"/>
                    </a:lnTo>
                    <a:lnTo>
                      <a:pt x="510" y="114"/>
                    </a:lnTo>
                    <a:lnTo>
                      <a:pt x="624" y="114"/>
                    </a:lnTo>
                    <a:lnTo>
                      <a:pt x="624" y="57"/>
                    </a:lnTo>
                    <a:lnTo>
                      <a:pt x="737" y="57"/>
                    </a:lnTo>
                    <a:lnTo>
                      <a:pt x="737" y="171"/>
                    </a:lnTo>
                    <a:lnTo>
                      <a:pt x="680" y="171"/>
                    </a:lnTo>
                    <a:lnTo>
                      <a:pt x="680" y="284"/>
                    </a:lnTo>
                    <a:lnTo>
                      <a:pt x="510" y="284"/>
                    </a:lnTo>
                    <a:lnTo>
                      <a:pt x="510" y="341"/>
                    </a:lnTo>
                    <a:lnTo>
                      <a:pt x="284" y="341"/>
                    </a:lnTo>
                    <a:lnTo>
                      <a:pt x="284" y="397"/>
                    </a:lnTo>
                    <a:lnTo>
                      <a:pt x="170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auto">
              <a:xfrm>
                <a:off x="4691063" y="4800600"/>
                <a:ext cx="1889125" cy="1439863"/>
              </a:xfrm>
              <a:custGeom>
                <a:avLst/>
                <a:gdLst>
                  <a:gd name="T0" fmla="*/ 453 w 1190"/>
                  <a:gd name="T1" fmla="*/ 170 h 907"/>
                  <a:gd name="T2" fmla="*/ 623 w 1190"/>
                  <a:gd name="T3" fmla="*/ 170 h 907"/>
                  <a:gd name="T4" fmla="*/ 623 w 1190"/>
                  <a:gd name="T5" fmla="*/ 227 h 907"/>
                  <a:gd name="T6" fmla="*/ 680 w 1190"/>
                  <a:gd name="T7" fmla="*/ 227 h 907"/>
                  <a:gd name="T8" fmla="*/ 680 w 1190"/>
                  <a:gd name="T9" fmla="*/ 170 h 907"/>
                  <a:gd name="T10" fmla="*/ 964 w 1190"/>
                  <a:gd name="T11" fmla="*/ 170 h 907"/>
                  <a:gd name="T12" fmla="*/ 1020 w 1190"/>
                  <a:gd name="T13" fmla="*/ 170 h 907"/>
                  <a:gd name="T14" fmla="*/ 1020 w 1190"/>
                  <a:gd name="T15" fmla="*/ 0 h 907"/>
                  <a:gd name="T16" fmla="*/ 1077 w 1190"/>
                  <a:gd name="T17" fmla="*/ 0 h 907"/>
                  <a:gd name="T18" fmla="*/ 1077 w 1190"/>
                  <a:gd name="T19" fmla="*/ 57 h 907"/>
                  <a:gd name="T20" fmla="*/ 1134 w 1190"/>
                  <a:gd name="T21" fmla="*/ 57 h 907"/>
                  <a:gd name="T22" fmla="*/ 1190 w 1190"/>
                  <a:gd name="T23" fmla="*/ 57 h 907"/>
                  <a:gd name="T24" fmla="*/ 1190 w 1190"/>
                  <a:gd name="T25" fmla="*/ 340 h 907"/>
                  <a:gd name="T26" fmla="*/ 1134 w 1190"/>
                  <a:gd name="T27" fmla="*/ 340 h 907"/>
                  <a:gd name="T28" fmla="*/ 1134 w 1190"/>
                  <a:gd name="T29" fmla="*/ 397 h 907"/>
                  <a:gd name="T30" fmla="*/ 1190 w 1190"/>
                  <a:gd name="T31" fmla="*/ 397 h 907"/>
                  <a:gd name="T32" fmla="*/ 1190 w 1190"/>
                  <a:gd name="T33" fmla="*/ 567 h 907"/>
                  <a:gd name="T34" fmla="*/ 1134 w 1190"/>
                  <a:gd name="T35" fmla="*/ 567 h 907"/>
                  <a:gd name="T36" fmla="*/ 1134 w 1190"/>
                  <a:gd name="T37" fmla="*/ 624 h 907"/>
                  <a:gd name="T38" fmla="*/ 1190 w 1190"/>
                  <a:gd name="T39" fmla="*/ 624 h 907"/>
                  <a:gd name="T40" fmla="*/ 1190 w 1190"/>
                  <a:gd name="T41" fmla="*/ 907 h 907"/>
                  <a:gd name="T42" fmla="*/ 793 w 1190"/>
                  <a:gd name="T43" fmla="*/ 907 h 907"/>
                  <a:gd name="T44" fmla="*/ 793 w 1190"/>
                  <a:gd name="T45" fmla="*/ 851 h 907"/>
                  <a:gd name="T46" fmla="*/ 850 w 1190"/>
                  <a:gd name="T47" fmla="*/ 851 h 907"/>
                  <a:gd name="T48" fmla="*/ 850 w 1190"/>
                  <a:gd name="T49" fmla="*/ 737 h 907"/>
                  <a:gd name="T50" fmla="*/ 737 w 1190"/>
                  <a:gd name="T51" fmla="*/ 737 h 907"/>
                  <a:gd name="T52" fmla="*/ 737 w 1190"/>
                  <a:gd name="T53" fmla="*/ 794 h 907"/>
                  <a:gd name="T54" fmla="*/ 623 w 1190"/>
                  <a:gd name="T55" fmla="*/ 794 h 907"/>
                  <a:gd name="T56" fmla="*/ 623 w 1190"/>
                  <a:gd name="T57" fmla="*/ 851 h 907"/>
                  <a:gd name="T58" fmla="*/ 567 w 1190"/>
                  <a:gd name="T59" fmla="*/ 851 h 907"/>
                  <a:gd name="T60" fmla="*/ 567 w 1190"/>
                  <a:gd name="T61" fmla="*/ 794 h 907"/>
                  <a:gd name="T62" fmla="*/ 510 w 1190"/>
                  <a:gd name="T63" fmla="*/ 794 h 907"/>
                  <a:gd name="T64" fmla="*/ 510 w 1190"/>
                  <a:gd name="T65" fmla="*/ 737 h 907"/>
                  <a:gd name="T66" fmla="*/ 453 w 1190"/>
                  <a:gd name="T67" fmla="*/ 737 h 907"/>
                  <a:gd name="T68" fmla="*/ 453 w 1190"/>
                  <a:gd name="T69" fmla="*/ 680 h 907"/>
                  <a:gd name="T70" fmla="*/ 226 w 1190"/>
                  <a:gd name="T71" fmla="*/ 680 h 907"/>
                  <a:gd name="T72" fmla="*/ 226 w 1190"/>
                  <a:gd name="T73" fmla="*/ 737 h 907"/>
                  <a:gd name="T74" fmla="*/ 113 w 1190"/>
                  <a:gd name="T75" fmla="*/ 737 h 907"/>
                  <a:gd name="T76" fmla="*/ 113 w 1190"/>
                  <a:gd name="T77" fmla="*/ 680 h 907"/>
                  <a:gd name="T78" fmla="*/ 0 w 1190"/>
                  <a:gd name="T79" fmla="*/ 680 h 907"/>
                  <a:gd name="T80" fmla="*/ 0 w 1190"/>
                  <a:gd name="T81" fmla="*/ 567 h 907"/>
                  <a:gd name="T82" fmla="*/ 113 w 1190"/>
                  <a:gd name="T83" fmla="*/ 567 h 907"/>
                  <a:gd name="T84" fmla="*/ 113 w 1190"/>
                  <a:gd name="T85" fmla="*/ 510 h 907"/>
                  <a:gd name="T86" fmla="*/ 170 w 1190"/>
                  <a:gd name="T87" fmla="*/ 510 h 907"/>
                  <a:gd name="T88" fmla="*/ 170 w 1190"/>
                  <a:gd name="T89" fmla="*/ 454 h 907"/>
                  <a:gd name="T90" fmla="*/ 283 w 1190"/>
                  <a:gd name="T91" fmla="*/ 454 h 907"/>
                  <a:gd name="T92" fmla="*/ 283 w 1190"/>
                  <a:gd name="T93" fmla="*/ 397 h 907"/>
                  <a:gd name="T94" fmla="*/ 340 w 1190"/>
                  <a:gd name="T95" fmla="*/ 397 h 907"/>
                  <a:gd name="T96" fmla="*/ 340 w 1190"/>
                  <a:gd name="T97" fmla="*/ 284 h 907"/>
                  <a:gd name="T98" fmla="*/ 453 w 1190"/>
                  <a:gd name="T99" fmla="*/ 284 h 907"/>
                  <a:gd name="T100" fmla="*/ 453 w 1190"/>
                  <a:gd name="T101" fmla="*/ 17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90" h="907">
                    <a:moveTo>
                      <a:pt x="453" y="170"/>
                    </a:moveTo>
                    <a:lnTo>
                      <a:pt x="623" y="170"/>
                    </a:lnTo>
                    <a:lnTo>
                      <a:pt x="623" y="227"/>
                    </a:lnTo>
                    <a:lnTo>
                      <a:pt x="680" y="227"/>
                    </a:lnTo>
                    <a:lnTo>
                      <a:pt x="680" y="170"/>
                    </a:lnTo>
                    <a:lnTo>
                      <a:pt x="964" y="170"/>
                    </a:lnTo>
                    <a:lnTo>
                      <a:pt x="1020" y="170"/>
                    </a:lnTo>
                    <a:lnTo>
                      <a:pt x="1020" y="0"/>
                    </a:lnTo>
                    <a:lnTo>
                      <a:pt x="1077" y="0"/>
                    </a:lnTo>
                    <a:lnTo>
                      <a:pt x="1077" y="57"/>
                    </a:lnTo>
                    <a:lnTo>
                      <a:pt x="1134" y="57"/>
                    </a:lnTo>
                    <a:lnTo>
                      <a:pt x="1190" y="57"/>
                    </a:lnTo>
                    <a:lnTo>
                      <a:pt x="1190" y="340"/>
                    </a:lnTo>
                    <a:lnTo>
                      <a:pt x="1134" y="340"/>
                    </a:lnTo>
                    <a:lnTo>
                      <a:pt x="1134" y="397"/>
                    </a:lnTo>
                    <a:lnTo>
                      <a:pt x="1190" y="397"/>
                    </a:lnTo>
                    <a:lnTo>
                      <a:pt x="1190" y="567"/>
                    </a:lnTo>
                    <a:lnTo>
                      <a:pt x="1134" y="567"/>
                    </a:lnTo>
                    <a:lnTo>
                      <a:pt x="1134" y="624"/>
                    </a:lnTo>
                    <a:lnTo>
                      <a:pt x="1190" y="624"/>
                    </a:lnTo>
                    <a:lnTo>
                      <a:pt x="1190" y="907"/>
                    </a:lnTo>
                    <a:lnTo>
                      <a:pt x="793" y="907"/>
                    </a:lnTo>
                    <a:lnTo>
                      <a:pt x="793" y="851"/>
                    </a:lnTo>
                    <a:lnTo>
                      <a:pt x="850" y="851"/>
                    </a:lnTo>
                    <a:lnTo>
                      <a:pt x="850" y="737"/>
                    </a:lnTo>
                    <a:lnTo>
                      <a:pt x="737" y="737"/>
                    </a:lnTo>
                    <a:lnTo>
                      <a:pt x="737" y="794"/>
                    </a:lnTo>
                    <a:lnTo>
                      <a:pt x="623" y="794"/>
                    </a:lnTo>
                    <a:lnTo>
                      <a:pt x="623" y="851"/>
                    </a:lnTo>
                    <a:lnTo>
                      <a:pt x="567" y="851"/>
                    </a:lnTo>
                    <a:lnTo>
                      <a:pt x="567" y="794"/>
                    </a:lnTo>
                    <a:lnTo>
                      <a:pt x="510" y="794"/>
                    </a:lnTo>
                    <a:lnTo>
                      <a:pt x="510" y="737"/>
                    </a:lnTo>
                    <a:lnTo>
                      <a:pt x="453" y="737"/>
                    </a:lnTo>
                    <a:lnTo>
                      <a:pt x="453" y="680"/>
                    </a:lnTo>
                    <a:lnTo>
                      <a:pt x="226" y="680"/>
                    </a:lnTo>
                    <a:lnTo>
                      <a:pt x="226" y="737"/>
                    </a:lnTo>
                    <a:lnTo>
                      <a:pt x="113" y="737"/>
                    </a:lnTo>
                    <a:lnTo>
                      <a:pt x="113" y="680"/>
                    </a:lnTo>
                    <a:lnTo>
                      <a:pt x="0" y="680"/>
                    </a:lnTo>
                    <a:lnTo>
                      <a:pt x="0" y="567"/>
                    </a:lnTo>
                    <a:lnTo>
                      <a:pt x="113" y="567"/>
                    </a:lnTo>
                    <a:lnTo>
                      <a:pt x="113" y="510"/>
                    </a:lnTo>
                    <a:lnTo>
                      <a:pt x="170" y="510"/>
                    </a:lnTo>
                    <a:lnTo>
                      <a:pt x="170" y="454"/>
                    </a:lnTo>
                    <a:lnTo>
                      <a:pt x="283" y="454"/>
                    </a:lnTo>
                    <a:lnTo>
                      <a:pt x="283" y="397"/>
                    </a:lnTo>
                    <a:lnTo>
                      <a:pt x="340" y="397"/>
                    </a:lnTo>
                    <a:lnTo>
                      <a:pt x="340" y="284"/>
                    </a:lnTo>
                    <a:lnTo>
                      <a:pt x="453" y="284"/>
                    </a:lnTo>
                    <a:lnTo>
                      <a:pt x="453" y="17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auto">
              <a:xfrm>
                <a:off x="4600575" y="3990975"/>
                <a:ext cx="1709738" cy="1169988"/>
              </a:xfrm>
              <a:custGeom>
                <a:avLst/>
                <a:gdLst>
                  <a:gd name="T0" fmla="*/ 0 w 1077"/>
                  <a:gd name="T1" fmla="*/ 56 h 737"/>
                  <a:gd name="T2" fmla="*/ 113 w 1077"/>
                  <a:gd name="T3" fmla="*/ 56 h 737"/>
                  <a:gd name="T4" fmla="*/ 113 w 1077"/>
                  <a:gd name="T5" fmla="*/ 0 h 737"/>
                  <a:gd name="T6" fmla="*/ 397 w 1077"/>
                  <a:gd name="T7" fmla="*/ 0 h 737"/>
                  <a:gd name="T8" fmla="*/ 397 w 1077"/>
                  <a:gd name="T9" fmla="*/ 56 h 737"/>
                  <a:gd name="T10" fmla="*/ 510 w 1077"/>
                  <a:gd name="T11" fmla="*/ 56 h 737"/>
                  <a:gd name="T12" fmla="*/ 510 w 1077"/>
                  <a:gd name="T13" fmla="*/ 113 h 737"/>
                  <a:gd name="T14" fmla="*/ 624 w 1077"/>
                  <a:gd name="T15" fmla="*/ 113 h 737"/>
                  <a:gd name="T16" fmla="*/ 624 w 1077"/>
                  <a:gd name="T17" fmla="*/ 170 h 737"/>
                  <a:gd name="T18" fmla="*/ 680 w 1077"/>
                  <a:gd name="T19" fmla="*/ 170 h 737"/>
                  <a:gd name="T20" fmla="*/ 680 w 1077"/>
                  <a:gd name="T21" fmla="*/ 226 h 737"/>
                  <a:gd name="T22" fmla="*/ 794 w 1077"/>
                  <a:gd name="T23" fmla="*/ 226 h 737"/>
                  <a:gd name="T24" fmla="*/ 794 w 1077"/>
                  <a:gd name="T25" fmla="*/ 170 h 737"/>
                  <a:gd name="T26" fmla="*/ 850 w 1077"/>
                  <a:gd name="T27" fmla="*/ 170 h 737"/>
                  <a:gd name="T28" fmla="*/ 850 w 1077"/>
                  <a:gd name="T29" fmla="*/ 226 h 737"/>
                  <a:gd name="T30" fmla="*/ 907 w 1077"/>
                  <a:gd name="T31" fmla="*/ 226 h 737"/>
                  <a:gd name="T32" fmla="*/ 907 w 1077"/>
                  <a:gd name="T33" fmla="*/ 283 h 737"/>
                  <a:gd name="T34" fmla="*/ 1021 w 1077"/>
                  <a:gd name="T35" fmla="*/ 283 h 737"/>
                  <a:gd name="T36" fmla="*/ 1021 w 1077"/>
                  <a:gd name="T37" fmla="*/ 453 h 737"/>
                  <a:gd name="T38" fmla="*/ 1077 w 1077"/>
                  <a:gd name="T39" fmla="*/ 453 h 737"/>
                  <a:gd name="T40" fmla="*/ 1077 w 1077"/>
                  <a:gd name="T41" fmla="*/ 680 h 737"/>
                  <a:gd name="T42" fmla="*/ 737 w 1077"/>
                  <a:gd name="T43" fmla="*/ 680 h 737"/>
                  <a:gd name="T44" fmla="*/ 737 w 1077"/>
                  <a:gd name="T45" fmla="*/ 737 h 737"/>
                  <a:gd name="T46" fmla="*/ 680 w 1077"/>
                  <a:gd name="T47" fmla="*/ 737 h 737"/>
                  <a:gd name="T48" fmla="*/ 680 w 1077"/>
                  <a:gd name="T49" fmla="*/ 680 h 737"/>
                  <a:gd name="T50" fmla="*/ 170 w 1077"/>
                  <a:gd name="T51" fmla="*/ 680 h 737"/>
                  <a:gd name="T52" fmla="*/ 170 w 1077"/>
                  <a:gd name="T53" fmla="*/ 567 h 737"/>
                  <a:gd name="T54" fmla="*/ 227 w 1077"/>
                  <a:gd name="T55" fmla="*/ 567 h 737"/>
                  <a:gd name="T56" fmla="*/ 227 w 1077"/>
                  <a:gd name="T57" fmla="*/ 510 h 737"/>
                  <a:gd name="T58" fmla="*/ 170 w 1077"/>
                  <a:gd name="T59" fmla="*/ 510 h 737"/>
                  <a:gd name="T60" fmla="*/ 170 w 1077"/>
                  <a:gd name="T61" fmla="*/ 340 h 737"/>
                  <a:gd name="T62" fmla="*/ 57 w 1077"/>
                  <a:gd name="T63" fmla="*/ 340 h 737"/>
                  <a:gd name="T64" fmla="*/ 57 w 1077"/>
                  <a:gd name="T65" fmla="*/ 113 h 737"/>
                  <a:gd name="T66" fmla="*/ 0 w 1077"/>
                  <a:gd name="T67" fmla="*/ 113 h 737"/>
                  <a:gd name="T68" fmla="*/ 0 w 1077"/>
                  <a:gd name="T69" fmla="*/ 56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7" h="737">
                    <a:moveTo>
                      <a:pt x="0" y="56"/>
                    </a:moveTo>
                    <a:lnTo>
                      <a:pt x="113" y="56"/>
                    </a:lnTo>
                    <a:lnTo>
                      <a:pt x="113" y="0"/>
                    </a:lnTo>
                    <a:lnTo>
                      <a:pt x="397" y="0"/>
                    </a:lnTo>
                    <a:lnTo>
                      <a:pt x="397" y="56"/>
                    </a:lnTo>
                    <a:lnTo>
                      <a:pt x="510" y="56"/>
                    </a:lnTo>
                    <a:lnTo>
                      <a:pt x="510" y="113"/>
                    </a:lnTo>
                    <a:lnTo>
                      <a:pt x="624" y="113"/>
                    </a:lnTo>
                    <a:lnTo>
                      <a:pt x="624" y="170"/>
                    </a:lnTo>
                    <a:lnTo>
                      <a:pt x="680" y="170"/>
                    </a:lnTo>
                    <a:lnTo>
                      <a:pt x="680" y="226"/>
                    </a:lnTo>
                    <a:lnTo>
                      <a:pt x="794" y="226"/>
                    </a:lnTo>
                    <a:lnTo>
                      <a:pt x="794" y="170"/>
                    </a:lnTo>
                    <a:lnTo>
                      <a:pt x="850" y="170"/>
                    </a:lnTo>
                    <a:lnTo>
                      <a:pt x="850" y="226"/>
                    </a:lnTo>
                    <a:lnTo>
                      <a:pt x="907" y="226"/>
                    </a:lnTo>
                    <a:lnTo>
                      <a:pt x="907" y="283"/>
                    </a:lnTo>
                    <a:lnTo>
                      <a:pt x="1021" y="283"/>
                    </a:lnTo>
                    <a:lnTo>
                      <a:pt x="1021" y="453"/>
                    </a:lnTo>
                    <a:lnTo>
                      <a:pt x="1077" y="453"/>
                    </a:lnTo>
                    <a:lnTo>
                      <a:pt x="1077" y="680"/>
                    </a:lnTo>
                    <a:lnTo>
                      <a:pt x="737" y="680"/>
                    </a:lnTo>
                    <a:lnTo>
                      <a:pt x="737" y="737"/>
                    </a:lnTo>
                    <a:lnTo>
                      <a:pt x="680" y="737"/>
                    </a:lnTo>
                    <a:lnTo>
                      <a:pt x="680" y="680"/>
                    </a:lnTo>
                    <a:lnTo>
                      <a:pt x="170" y="680"/>
                    </a:lnTo>
                    <a:lnTo>
                      <a:pt x="170" y="567"/>
                    </a:lnTo>
                    <a:lnTo>
                      <a:pt x="227" y="567"/>
                    </a:lnTo>
                    <a:lnTo>
                      <a:pt x="227" y="510"/>
                    </a:lnTo>
                    <a:lnTo>
                      <a:pt x="170" y="510"/>
                    </a:lnTo>
                    <a:lnTo>
                      <a:pt x="170" y="340"/>
                    </a:lnTo>
                    <a:lnTo>
                      <a:pt x="57" y="340"/>
                    </a:lnTo>
                    <a:lnTo>
                      <a:pt x="57" y="113"/>
                    </a:lnTo>
                    <a:lnTo>
                      <a:pt x="0" y="113"/>
                    </a:lnTo>
                    <a:lnTo>
                      <a:pt x="0" y="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4" name="Freeform 20"/>
              <p:cNvSpPr>
                <a:spLocks/>
              </p:cNvSpPr>
              <p:nvPr/>
            </p:nvSpPr>
            <p:spPr bwMode="auto">
              <a:xfrm>
                <a:off x="4600575" y="2640013"/>
                <a:ext cx="2070100" cy="2251075"/>
              </a:xfrm>
              <a:custGeom>
                <a:avLst/>
                <a:gdLst>
                  <a:gd name="T0" fmla="*/ 1021 w 1304"/>
                  <a:gd name="T1" fmla="*/ 0 h 1418"/>
                  <a:gd name="T2" fmla="*/ 1077 w 1304"/>
                  <a:gd name="T3" fmla="*/ 0 h 1418"/>
                  <a:gd name="T4" fmla="*/ 1077 w 1304"/>
                  <a:gd name="T5" fmla="*/ 57 h 1418"/>
                  <a:gd name="T6" fmla="*/ 1191 w 1304"/>
                  <a:gd name="T7" fmla="*/ 57 h 1418"/>
                  <a:gd name="T8" fmla="*/ 1191 w 1304"/>
                  <a:gd name="T9" fmla="*/ 114 h 1418"/>
                  <a:gd name="T10" fmla="*/ 1247 w 1304"/>
                  <a:gd name="T11" fmla="*/ 114 h 1418"/>
                  <a:gd name="T12" fmla="*/ 1247 w 1304"/>
                  <a:gd name="T13" fmla="*/ 510 h 1418"/>
                  <a:gd name="T14" fmla="*/ 1304 w 1304"/>
                  <a:gd name="T15" fmla="*/ 510 h 1418"/>
                  <a:gd name="T16" fmla="*/ 1304 w 1304"/>
                  <a:gd name="T17" fmla="*/ 737 h 1418"/>
                  <a:gd name="T18" fmla="*/ 1247 w 1304"/>
                  <a:gd name="T19" fmla="*/ 737 h 1418"/>
                  <a:gd name="T20" fmla="*/ 1247 w 1304"/>
                  <a:gd name="T21" fmla="*/ 1134 h 1418"/>
                  <a:gd name="T22" fmla="*/ 1191 w 1304"/>
                  <a:gd name="T23" fmla="*/ 1134 h 1418"/>
                  <a:gd name="T24" fmla="*/ 1191 w 1304"/>
                  <a:gd name="T25" fmla="*/ 1304 h 1418"/>
                  <a:gd name="T26" fmla="*/ 1247 w 1304"/>
                  <a:gd name="T27" fmla="*/ 1304 h 1418"/>
                  <a:gd name="T28" fmla="*/ 1247 w 1304"/>
                  <a:gd name="T29" fmla="*/ 1418 h 1418"/>
                  <a:gd name="T30" fmla="*/ 1134 w 1304"/>
                  <a:gd name="T31" fmla="*/ 1418 h 1418"/>
                  <a:gd name="T32" fmla="*/ 1134 w 1304"/>
                  <a:gd name="T33" fmla="*/ 1361 h 1418"/>
                  <a:gd name="T34" fmla="*/ 1077 w 1304"/>
                  <a:gd name="T35" fmla="*/ 1361 h 1418"/>
                  <a:gd name="T36" fmla="*/ 1077 w 1304"/>
                  <a:gd name="T37" fmla="*/ 1304 h 1418"/>
                  <a:gd name="T38" fmla="*/ 1021 w 1304"/>
                  <a:gd name="T39" fmla="*/ 1304 h 1418"/>
                  <a:gd name="T40" fmla="*/ 1021 w 1304"/>
                  <a:gd name="T41" fmla="*/ 1134 h 1418"/>
                  <a:gd name="T42" fmla="*/ 907 w 1304"/>
                  <a:gd name="T43" fmla="*/ 1134 h 1418"/>
                  <a:gd name="T44" fmla="*/ 907 w 1304"/>
                  <a:gd name="T45" fmla="*/ 1077 h 1418"/>
                  <a:gd name="T46" fmla="*/ 850 w 1304"/>
                  <a:gd name="T47" fmla="*/ 1077 h 1418"/>
                  <a:gd name="T48" fmla="*/ 850 w 1304"/>
                  <a:gd name="T49" fmla="*/ 1021 h 1418"/>
                  <a:gd name="T50" fmla="*/ 794 w 1304"/>
                  <a:gd name="T51" fmla="*/ 1021 h 1418"/>
                  <a:gd name="T52" fmla="*/ 794 w 1304"/>
                  <a:gd name="T53" fmla="*/ 1077 h 1418"/>
                  <a:gd name="T54" fmla="*/ 680 w 1304"/>
                  <a:gd name="T55" fmla="*/ 1077 h 1418"/>
                  <a:gd name="T56" fmla="*/ 680 w 1304"/>
                  <a:gd name="T57" fmla="*/ 1021 h 1418"/>
                  <a:gd name="T58" fmla="*/ 624 w 1304"/>
                  <a:gd name="T59" fmla="*/ 1021 h 1418"/>
                  <a:gd name="T60" fmla="*/ 624 w 1304"/>
                  <a:gd name="T61" fmla="*/ 964 h 1418"/>
                  <a:gd name="T62" fmla="*/ 510 w 1304"/>
                  <a:gd name="T63" fmla="*/ 964 h 1418"/>
                  <a:gd name="T64" fmla="*/ 510 w 1304"/>
                  <a:gd name="T65" fmla="*/ 907 h 1418"/>
                  <a:gd name="T66" fmla="*/ 397 w 1304"/>
                  <a:gd name="T67" fmla="*/ 907 h 1418"/>
                  <a:gd name="T68" fmla="*/ 397 w 1304"/>
                  <a:gd name="T69" fmla="*/ 851 h 1418"/>
                  <a:gd name="T70" fmla="*/ 113 w 1304"/>
                  <a:gd name="T71" fmla="*/ 851 h 1418"/>
                  <a:gd name="T72" fmla="*/ 113 w 1304"/>
                  <a:gd name="T73" fmla="*/ 907 h 1418"/>
                  <a:gd name="T74" fmla="*/ 0 w 1304"/>
                  <a:gd name="T75" fmla="*/ 907 h 1418"/>
                  <a:gd name="T76" fmla="*/ 0 w 1304"/>
                  <a:gd name="T77" fmla="*/ 737 h 1418"/>
                  <a:gd name="T78" fmla="*/ 57 w 1304"/>
                  <a:gd name="T79" fmla="*/ 737 h 1418"/>
                  <a:gd name="T80" fmla="*/ 57 w 1304"/>
                  <a:gd name="T81" fmla="*/ 681 h 1418"/>
                  <a:gd name="T82" fmla="*/ 567 w 1304"/>
                  <a:gd name="T83" fmla="*/ 681 h 1418"/>
                  <a:gd name="T84" fmla="*/ 567 w 1304"/>
                  <a:gd name="T85" fmla="*/ 624 h 1418"/>
                  <a:gd name="T86" fmla="*/ 624 w 1304"/>
                  <a:gd name="T87" fmla="*/ 624 h 1418"/>
                  <a:gd name="T88" fmla="*/ 624 w 1304"/>
                  <a:gd name="T89" fmla="*/ 454 h 1418"/>
                  <a:gd name="T90" fmla="*/ 510 w 1304"/>
                  <a:gd name="T91" fmla="*/ 454 h 1418"/>
                  <a:gd name="T92" fmla="*/ 510 w 1304"/>
                  <a:gd name="T93" fmla="*/ 397 h 1418"/>
                  <a:gd name="T94" fmla="*/ 454 w 1304"/>
                  <a:gd name="T95" fmla="*/ 397 h 1418"/>
                  <a:gd name="T96" fmla="*/ 454 w 1304"/>
                  <a:gd name="T97" fmla="*/ 284 h 1418"/>
                  <a:gd name="T98" fmla="*/ 397 w 1304"/>
                  <a:gd name="T99" fmla="*/ 284 h 1418"/>
                  <a:gd name="T100" fmla="*/ 397 w 1304"/>
                  <a:gd name="T101" fmla="*/ 114 h 1418"/>
                  <a:gd name="T102" fmla="*/ 567 w 1304"/>
                  <a:gd name="T103" fmla="*/ 114 h 1418"/>
                  <a:gd name="T104" fmla="*/ 567 w 1304"/>
                  <a:gd name="T105" fmla="*/ 57 h 1418"/>
                  <a:gd name="T106" fmla="*/ 737 w 1304"/>
                  <a:gd name="T107" fmla="*/ 57 h 1418"/>
                  <a:gd name="T108" fmla="*/ 737 w 1304"/>
                  <a:gd name="T109" fmla="*/ 170 h 1418"/>
                  <a:gd name="T110" fmla="*/ 794 w 1304"/>
                  <a:gd name="T111" fmla="*/ 170 h 1418"/>
                  <a:gd name="T112" fmla="*/ 794 w 1304"/>
                  <a:gd name="T113" fmla="*/ 227 h 1418"/>
                  <a:gd name="T114" fmla="*/ 850 w 1304"/>
                  <a:gd name="T115" fmla="*/ 227 h 1418"/>
                  <a:gd name="T116" fmla="*/ 850 w 1304"/>
                  <a:gd name="T117" fmla="*/ 284 h 1418"/>
                  <a:gd name="T118" fmla="*/ 1021 w 1304"/>
                  <a:gd name="T119" fmla="*/ 284 h 1418"/>
                  <a:gd name="T120" fmla="*/ 1021 w 1304"/>
                  <a:gd name="T121" fmla="*/ 0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04" h="1418">
                    <a:moveTo>
                      <a:pt x="1021" y="0"/>
                    </a:moveTo>
                    <a:lnTo>
                      <a:pt x="1077" y="0"/>
                    </a:lnTo>
                    <a:lnTo>
                      <a:pt x="1077" y="57"/>
                    </a:lnTo>
                    <a:lnTo>
                      <a:pt x="1191" y="57"/>
                    </a:lnTo>
                    <a:lnTo>
                      <a:pt x="1191" y="114"/>
                    </a:lnTo>
                    <a:lnTo>
                      <a:pt x="1247" y="114"/>
                    </a:lnTo>
                    <a:lnTo>
                      <a:pt x="1247" y="510"/>
                    </a:lnTo>
                    <a:lnTo>
                      <a:pt x="1304" y="510"/>
                    </a:lnTo>
                    <a:lnTo>
                      <a:pt x="1304" y="737"/>
                    </a:lnTo>
                    <a:lnTo>
                      <a:pt x="1247" y="737"/>
                    </a:lnTo>
                    <a:lnTo>
                      <a:pt x="1247" y="1134"/>
                    </a:lnTo>
                    <a:lnTo>
                      <a:pt x="1191" y="1134"/>
                    </a:lnTo>
                    <a:lnTo>
                      <a:pt x="1191" y="1304"/>
                    </a:lnTo>
                    <a:lnTo>
                      <a:pt x="1247" y="1304"/>
                    </a:lnTo>
                    <a:lnTo>
                      <a:pt x="1247" y="1418"/>
                    </a:lnTo>
                    <a:lnTo>
                      <a:pt x="1134" y="1418"/>
                    </a:lnTo>
                    <a:lnTo>
                      <a:pt x="1134" y="1361"/>
                    </a:lnTo>
                    <a:lnTo>
                      <a:pt x="1077" y="1361"/>
                    </a:lnTo>
                    <a:lnTo>
                      <a:pt x="1077" y="1304"/>
                    </a:lnTo>
                    <a:lnTo>
                      <a:pt x="1021" y="1304"/>
                    </a:lnTo>
                    <a:lnTo>
                      <a:pt x="1021" y="1134"/>
                    </a:lnTo>
                    <a:lnTo>
                      <a:pt x="907" y="1134"/>
                    </a:lnTo>
                    <a:lnTo>
                      <a:pt x="907" y="1077"/>
                    </a:lnTo>
                    <a:lnTo>
                      <a:pt x="850" y="1077"/>
                    </a:lnTo>
                    <a:lnTo>
                      <a:pt x="850" y="1021"/>
                    </a:lnTo>
                    <a:lnTo>
                      <a:pt x="794" y="1021"/>
                    </a:lnTo>
                    <a:lnTo>
                      <a:pt x="794" y="1077"/>
                    </a:lnTo>
                    <a:lnTo>
                      <a:pt x="680" y="1077"/>
                    </a:lnTo>
                    <a:lnTo>
                      <a:pt x="680" y="1021"/>
                    </a:lnTo>
                    <a:lnTo>
                      <a:pt x="624" y="1021"/>
                    </a:lnTo>
                    <a:lnTo>
                      <a:pt x="624" y="964"/>
                    </a:lnTo>
                    <a:lnTo>
                      <a:pt x="510" y="964"/>
                    </a:lnTo>
                    <a:lnTo>
                      <a:pt x="510" y="907"/>
                    </a:lnTo>
                    <a:lnTo>
                      <a:pt x="397" y="907"/>
                    </a:lnTo>
                    <a:lnTo>
                      <a:pt x="397" y="851"/>
                    </a:lnTo>
                    <a:lnTo>
                      <a:pt x="113" y="851"/>
                    </a:lnTo>
                    <a:lnTo>
                      <a:pt x="113" y="907"/>
                    </a:lnTo>
                    <a:lnTo>
                      <a:pt x="0" y="907"/>
                    </a:lnTo>
                    <a:lnTo>
                      <a:pt x="0" y="737"/>
                    </a:lnTo>
                    <a:lnTo>
                      <a:pt x="57" y="737"/>
                    </a:lnTo>
                    <a:lnTo>
                      <a:pt x="57" y="681"/>
                    </a:lnTo>
                    <a:lnTo>
                      <a:pt x="567" y="681"/>
                    </a:lnTo>
                    <a:lnTo>
                      <a:pt x="567" y="624"/>
                    </a:lnTo>
                    <a:lnTo>
                      <a:pt x="624" y="624"/>
                    </a:lnTo>
                    <a:lnTo>
                      <a:pt x="624" y="454"/>
                    </a:lnTo>
                    <a:lnTo>
                      <a:pt x="510" y="454"/>
                    </a:lnTo>
                    <a:lnTo>
                      <a:pt x="510" y="397"/>
                    </a:lnTo>
                    <a:lnTo>
                      <a:pt x="454" y="397"/>
                    </a:lnTo>
                    <a:lnTo>
                      <a:pt x="454" y="284"/>
                    </a:lnTo>
                    <a:lnTo>
                      <a:pt x="397" y="284"/>
                    </a:lnTo>
                    <a:lnTo>
                      <a:pt x="397" y="114"/>
                    </a:lnTo>
                    <a:lnTo>
                      <a:pt x="567" y="114"/>
                    </a:lnTo>
                    <a:lnTo>
                      <a:pt x="567" y="57"/>
                    </a:lnTo>
                    <a:lnTo>
                      <a:pt x="737" y="57"/>
                    </a:lnTo>
                    <a:lnTo>
                      <a:pt x="737" y="170"/>
                    </a:lnTo>
                    <a:lnTo>
                      <a:pt x="794" y="170"/>
                    </a:lnTo>
                    <a:lnTo>
                      <a:pt x="794" y="227"/>
                    </a:lnTo>
                    <a:lnTo>
                      <a:pt x="850" y="227"/>
                    </a:lnTo>
                    <a:lnTo>
                      <a:pt x="850" y="284"/>
                    </a:lnTo>
                    <a:lnTo>
                      <a:pt x="1021" y="284"/>
                    </a:lnTo>
                    <a:lnTo>
                      <a:pt x="1021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auto">
              <a:xfrm>
                <a:off x="6580188" y="2820988"/>
                <a:ext cx="900113" cy="809625"/>
              </a:xfrm>
              <a:custGeom>
                <a:avLst/>
                <a:gdLst>
                  <a:gd name="T0" fmla="*/ 0 w 567"/>
                  <a:gd name="T1" fmla="*/ 226 h 510"/>
                  <a:gd name="T2" fmla="*/ 114 w 567"/>
                  <a:gd name="T3" fmla="*/ 226 h 510"/>
                  <a:gd name="T4" fmla="*/ 114 w 567"/>
                  <a:gd name="T5" fmla="*/ 170 h 510"/>
                  <a:gd name="T6" fmla="*/ 341 w 567"/>
                  <a:gd name="T7" fmla="*/ 170 h 510"/>
                  <a:gd name="T8" fmla="*/ 341 w 567"/>
                  <a:gd name="T9" fmla="*/ 0 h 510"/>
                  <a:gd name="T10" fmla="*/ 454 w 567"/>
                  <a:gd name="T11" fmla="*/ 0 h 510"/>
                  <a:gd name="T12" fmla="*/ 454 w 567"/>
                  <a:gd name="T13" fmla="*/ 56 h 510"/>
                  <a:gd name="T14" fmla="*/ 511 w 567"/>
                  <a:gd name="T15" fmla="*/ 56 h 510"/>
                  <a:gd name="T16" fmla="*/ 511 w 567"/>
                  <a:gd name="T17" fmla="*/ 283 h 510"/>
                  <a:gd name="T18" fmla="*/ 567 w 567"/>
                  <a:gd name="T19" fmla="*/ 283 h 510"/>
                  <a:gd name="T20" fmla="*/ 567 w 567"/>
                  <a:gd name="T21" fmla="*/ 396 h 510"/>
                  <a:gd name="T22" fmla="*/ 511 w 567"/>
                  <a:gd name="T23" fmla="*/ 396 h 510"/>
                  <a:gd name="T24" fmla="*/ 511 w 567"/>
                  <a:gd name="T25" fmla="*/ 453 h 510"/>
                  <a:gd name="T26" fmla="*/ 454 w 567"/>
                  <a:gd name="T27" fmla="*/ 453 h 510"/>
                  <a:gd name="T28" fmla="*/ 454 w 567"/>
                  <a:gd name="T29" fmla="*/ 510 h 510"/>
                  <a:gd name="T30" fmla="*/ 227 w 567"/>
                  <a:gd name="T31" fmla="*/ 510 h 510"/>
                  <a:gd name="T32" fmla="*/ 227 w 567"/>
                  <a:gd name="T33" fmla="*/ 453 h 510"/>
                  <a:gd name="T34" fmla="*/ 57 w 567"/>
                  <a:gd name="T35" fmla="*/ 453 h 510"/>
                  <a:gd name="T36" fmla="*/ 57 w 567"/>
                  <a:gd name="T37" fmla="*/ 396 h 510"/>
                  <a:gd name="T38" fmla="*/ 0 w 567"/>
                  <a:gd name="T39" fmla="*/ 396 h 510"/>
                  <a:gd name="T40" fmla="*/ 0 w 567"/>
                  <a:gd name="T41" fmla="*/ 226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7" h="510">
                    <a:moveTo>
                      <a:pt x="0" y="226"/>
                    </a:moveTo>
                    <a:lnTo>
                      <a:pt x="114" y="226"/>
                    </a:lnTo>
                    <a:lnTo>
                      <a:pt x="114" y="170"/>
                    </a:lnTo>
                    <a:lnTo>
                      <a:pt x="341" y="170"/>
                    </a:lnTo>
                    <a:lnTo>
                      <a:pt x="341" y="0"/>
                    </a:lnTo>
                    <a:lnTo>
                      <a:pt x="454" y="0"/>
                    </a:lnTo>
                    <a:lnTo>
                      <a:pt x="454" y="56"/>
                    </a:lnTo>
                    <a:lnTo>
                      <a:pt x="511" y="56"/>
                    </a:lnTo>
                    <a:lnTo>
                      <a:pt x="511" y="283"/>
                    </a:lnTo>
                    <a:lnTo>
                      <a:pt x="567" y="283"/>
                    </a:lnTo>
                    <a:lnTo>
                      <a:pt x="567" y="396"/>
                    </a:lnTo>
                    <a:lnTo>
                      <a:pt x="511" y="396"/>
                    </a:lnTo>
                    <a:lnTo>
                      <a:pt x="511" y="453"/>
                    </a:lnTo>
                    <a:lnTo>
                      <a:pt x="454" y="453"/>
                    </a:lnTo>
                    <a:lnTo>
                      <a:pt x="454" y="510"/>
                    </a:lnTo>
                    <a:lnTo>
                      <a:pt x="227" y="510"/>
                    </a:lnTo>
                    <a:lnTo>
                      <a:pt x="227" y="453"/>
                    </a:lnTo>
                    <a:lnTo>
                      <a:pt x="57" y="453"/>
                    </a:lnTo>
                    <a:lnTo>
                      <a:pt x="57" y="396"/>
                    </a:lnTo>
                    <a:lnTo>
                      <a:pt x="0" y="396"/>
                    </a:lnTo>
                    <a:lnTo>
                      <a:pt x="0" y="22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7" name="Freeform 23"/>
              <p:cNvSpPr>
                <a:spLocks/>
              </p:cNvSpPr>
              <p:nvPr/>
            </p:nvSpPr>
            <p:spPr bwMode="auto">
              <a:xfrm>
                <a:off x="6491288" y="4800600"/>
                <a:ext cx="539750" cy="809625"/>
              </a:xfrm>
              <a:custGeom>
                <a:avLst/>
                <a:gdLst>
                  <a:gd name="T0" fmla="*/ 56 w 340"/>
                  <a:gd name="T1" fmla="*/ 510 h 510"/>
                  <a:gd name="T2" fmla="*/ 227 w 340"/>
                  <a:gd name="T3" fmla="*/ 510 h 510"/>
                  <a:gd name="T4" fmla="*/ 227 w 340"/>
                  <a:gd name="T5" fmla="*/ 340 h 510"/>
                  <a:gd name="T6" fmla="*/ 340 w 340"/>
                  <a:gd name="T7" fmla="*/ 340 h 510"/>
                  <a:gd name="T8" fmla="*/ 340 w 340"/>
                  <a:gd name="T9" fmla="*/ 170 h 510"/>
                  <a:gd name="T10" fmla="*/ 283 w 340"/>
                  <a:gd name="T11" fmla="*/ 170 h 510"/>
                  <a:gd name="T12" fmla="*/ 283 w 340"/>
                  <a:gd name="T13" fmla="*/ 113 h 510"/>
                  <a:gd name="T14" fmla="*/ 227 w 340"/>
                  <a:gd name="T15" fmla="*/ 113 h 510"/>
                  <a:gd name="T16" fmla="*/ 227 w 340"/>
                  <a:gd name="T17" fmla="*/ 0 h 510"/>
                  <a:gd name="T18" fmla="*/ 56 w 340"/>
                  <a:gd name="T19" fmla="*/ 0 h 510"/>
                  <a:gd name="T20" fmla="*/ 56 w 340"/>
                  <a:gd name="T21" fmla="*/ 340 h 510"/>
                  <a:gd name="T22" fmla="*/ 0 w 340"/>
                  <a:gd name="T23" fmla="*/ 340 h 510"/>
                  <a:gd name="T24" fmla="*/ 0 w 340"/>
                  <a:gd name="T25" fmla="*/ 397 h 510"/>
                  <a:gd name="T26" fmla="*/ 56 w 340"/>
                  <a:gd name="T27" fmla="*/ 397 h 510"/>
                  <a:gd name="T28" fmla="*/ 56 w 340"/>
                  <a:gd name="T29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510">
                    <a:moveTo>
                      <a:pt x="56" y="510"/>
                    </a:moveTo>
                    <a:lnTo>
                      <a:pt x="227" y="510"/>
                    </a:lnTo>
                    <a:lnTo>
                      <a:pt x="227" y="340"/>
                    </a:lnTo>
                    <a:lnTo>
                      <a:pt x="340" y="340"/>
                    </a:lnTo>
                    <a:lnTo>
                      <a:pt x="340" y="170"/>
                    </a:lnTo>
                    <a:lnTo>
                      <a:pt x="283" y="170"/>
                    </a:lnTo>
                    <a:lnTo>
                      <a:pt x="283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56" y="0"/>
                    </a:lnTo>
                    <a:lnTo>
                      <a:pt x="56" y="340"/>
                    </a:lnTo>
                    <a:lnTo>
                      <a:pt x="0" y="340"/>
                    </a:lnTo>
                    <a:lnTo>
                      <a:pt x="0" y="397"/>
                    </a:lnTo>
                    <a:lnTo>
                      <a:pt x="56" y="397"/>
                    </a:lnTo>
                    <a:lnTo>
                      <a:pt x="56" y="51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8" name="Freeform 24"/>
              <p:cNvSpPr>
                <a:spLocks/>
              </p:cNvSpPr>
              <p:nvPr/>
            </p:nvSpPr>
            <p:spPr bwMode="auto">
              <a:xfrm>
                <a:off x="6491288" y="5070475"/>
                <a:ext cx="989013" cy="1169988"/>
              </a:xfrm>
              <a:custGeom>
                <a:avLst/>
                <a:gdLst>
                  <a:gd name="T0" fmla="*/ 56 w 623"/>
                  <a:gd name="T1" fmla="*/ 737 h 737"/>
                  <a:gd name="T2" fmla="*/ 453 w 623"/>
                  <a:gd name="T3" fmla="*/ 737 h 737"/>
                  <a:gd name="T4" fmla="*/ 453 w 623"/>
                  <a:gd name="T5" fmla="*/ 681 h 737"/>
                  <a:gd name="T6" fmla="*/ 623 w 623"/>
                  <a:gd name="T7" fmla="*/ 681 h 737"/>
                  <a:gd name="T8" fmla="*/ 623 w 623"/>
                  <a:gd name="T9" fmla="*/ 170 h 737"/>
                  <a:gd name="T10" fmla="*/ 567 w 623"/>
                  <a:gd name="T11" fmla="*/ 170 h 737"/>
                  <a:gd name="T12" fmla="*/ 567 w 623"/>
                  <a:gd name="T13" fmla="*/ 0 h 737"/>
                  <a:gd name="T14" fmla="*/ 340 w 623"/>
                  <a:gd name="T15" fmla="*/ 0 h 737"/>
                  <a:gd name="T16" fmla="*/ 340 w 623"/>
                  <a:gd name="T17" fmla="*/ 170 h 737"/>
                  <a:gd name="T18" fmla="*/ 227 w 623"/>
                  <a:gd name="T19" fmla="*/ 170 h 737"/>
                  <a:gd name="T20" fmla="*/ 227 w 623"/>
                  <a:gd name="T21" fmla="*/ 340 h 737"/>
                  <a:gd name="T22" fmla="*/ 56 w 623"/>
                  <a:gd name="T23" fmla="*/ 340 h 737"/>
                  <a:gd name="T24" fmla="*/ 56 w 623"/>
                  <a:gd name="T25" fmla="*/ 397 h 737"/>
                  <a:gd name="T26" fmla="*/ 0 w 623"/>
                  <a:gd name="T27" fmla="*/ 397 h 737"/>
                  <a:gd name="T28" fmla="*/ 0 w 623"/>
                  <a:gd name="T29" fmla="*/ 454 h 737"/>
                  <a:gd name="T30" fmla="*/ 56 w 623"/>
                  <a:gd name="T31" fmla="*/ 454 h 737"/>
                  <a:gd name="T32" fmla="*/ 56 w 623"/>
                  <a:gd name="T33" fmla="*/ 73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3" h="737">
                    <a:moveTo>
                      <a:pt x="56" y="737"/>
                    </a:moveTo>
                    <a:lnTo>
                      <a:pt x="453" y="737"/>
                    </a:lnTo>
                    <a:lnTo>
                      <a:pt x="453" y="681"/>
                    </a:lnTo>
                    <a:lnTo>
                      <a:pt x="623" y="681"/>
                    </a:lnTo>
                    <a:lnTo>
                      <a:pt x="623" y="170"/>
                    </a:lnTo>
                    <a:lnTo>
                      <a:pt x="567" y="170"/>
                    </a:lnTo>
                    <a:lnTo>
                      <a:pt x="567" y="0"/>
                    </a:lnTo>
                    <a:lnTo>
                      <a:pt x="340" y="0"/>
                    </a:lnTo>
                    <a:lnTo>
                      <a:pt x="340" y="170"/>
                    </a:lnTo>
                    <a:lnTo>
                      <a:pt x="227" y="170"/>
                    </a:lnTo>
                    <a:lnTo>
                      <a:pt x="227" y="340"/>
                    </a:lnTo>
                    <a:lnTo>
                      <a:pt x="56" y="340"/>
                    </a:lnTo>
                    <a:lnTo>
                      <a:pt x="56" y="397"/>
                    </a:lnTo>
                    <a:lnTo>
                      <a:pt x="0" y="397"/>
                    </a:lnTo>
                    <a:lnTo>
                      <a:pt x="0" y="454"/>
                    </a:lnTo>
                    <a:lnTo>
                      <a:pt x="56" y="454"/>
                    </a:lnTo>
                    <a:lnTo>
                      <a:pt x="56" y="73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29" name="Freeform 25"/>
              <p:cNvSpPr>
                <a:spLocks/>
              </p:cNvSpPr>
              <p:nvPr/>
            </p:nvSpPr>
            <p:spPr bwMode="auto">
              <a:xfrm>
                <a:off x="6491288" y="3540125"/>
                <a:ext cx="809625" cy="1260475"/>
              </a:xfrm>
              <a:custGeom>
                <a:avLst/>
                <a:gdLst>
                  <a:gd name="T0" fmla="*/ 510 w 510"/>
                  <a:gd name="T1" fmla="*/ 57 h 794"/>
                  <a:gd name="T2" fmla="*/ 283 w 510"/>
                  <a:gd name="T3" fmla="*/ 57 h 794"/>
                  <a:gd name="T4" fmla="*/ 283 w 510"/>
                  <a:gd name="T5" fmla="*/ 0 h 794"/>
                  <a:gd name="T6" fmla="*/ 113 w 510"/>
                  <a:gd name="T7" fmla="*/ 0 h 794"/>
                  <a:gd name="T8" fmla="*/ 113 w 510"/>
                  <a:gd name="T9" fmla="*/ 170 h 794"/>
                  <a:gd name="T10" fmla="*/ 56 w 510"/>
                  <a:gd name="T11" fmla="*/ 170 h 794"/>
                  <a:gd name="T12" fmla="*/ 56 w 510"/>
                  <a:gd name="T13" fmla="*/ 567 h 794"/>
                  <a:gd name="T14" fmla="*/ 0 w 510"/>
                  <a:gd name="T15" fmla="*/ 567 h 794"/>
                  <a:gd name="T16" fmla="*/ 0 w 510"/>
                  <a:gd name="T17" fmla="*/ 737 h 794"/>
                  <a:gd name="T18" fmla="*/ 56 w 510"/>
                  <a:gd name="T19" fmla="*/ 737 h 794"/>
                  <a:gd name="T20" fmla="*/ 56 w 510"/>
                  <a:gd name="T21" fmla="*/ 794 h 794"/>
                  <a:gd name="T22" fmla="*/ 340 w 510"/>
                  <a:gd name="T23" fmla="*/ 794 h 794"/>
                  <a:gd name="T24" fmla="*/ 340 w 510"/>
                  <a:gd name="T25" fmla="*/ 170 h 794"/>
                  <a:gd name="T26" fmla="*/ 397 w 510"/>
                  <a:gd name="T27" fmla="*/ 170 h 794"/>
                  <a:gd name="T28" fmla="*/ 397 w 510"/>
                  <a:gd name="T29" fmla="*/ 114 h 794"/>
                  <a:gd name="T30" fmla="*/ 510 w 510"/>
                  <a:gd name="T31" fmla="*/ 114 h 794"/>
                  <a:gd name="T32" fmla="*/ 510 w 510"/>
                  <a:gd name="T33" fmla="*/ 57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0" h="794">
                    <a:moveTo>
                      <a:pt x="510" y="57"/>
                    </a:moveTo>
                    <a:lnTo>
                      <a:pt x="283" y="57"/>
                    </a:lnTo>
                    <a:lnTo>
                      <a:pt x="283" y="0"/>
                    </a:lnTo>
                    <a:lnTo>
                      <a:pt x="113" y="0"/>
                    </a:lnTo>
                    <a:lnTo>
                      <a:pt x="113" y="170"/>
                    </a:lnTo>
                    <a:lnTo>
                      <a:pt x="56" y="170"/>
                    </a:lnTo>
                    <a:lnTo>
                      <a:pt x="56" y="567"/>
                    </a:lnTo>
                    <a:lnTo>
                      <a:pt x="0" y="567"/>
                    </a:lnTo>
                    <a:lnTo>
                      <a:pt x="0" y="737"/>
                    </a:lnTo>
                    <a:lnTo>
                      <a:pt x="56" y="737"/>
                    </a:lnTo>
                    <a:lnTo>
                      <a:pt x="56" y="794"/>
                    </a:lnTo>
                    <a:lnTo>
                      <a:pt x="340" y="794"/>
                    </a:lnTo>
                    <a:lnTo>
                      <a:pt x="340" y="170"/>
                    </a:lnTo>
                    <a:lnTo>
                      <a:pt x="397" y="170"/>
                    </a:lnTo>
                    <a:lnTo>
                      <a:pt x="397" y="114"/>
                    </a:lnTo>
                    <a:lnTo>
                      <a:pt x="510" y="114"/>
                    </a:lnTo>
                    <a:lnTo>
                      <a:pt x="510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0" name="Freeform 26"/>
              <p:cNvSpPr>
                <a:spLocks/>
              </p:cNvSpPr>
              <p:nvPr/>
            </p:nvSpPr>
            <p:spPr bwMode="auto">
              <a:xfrm>
                <a:off x="7031038" y="3721100"/>
                <a:ext cx="630238" cy="989013"/>
              </a:xfrm>
              <a:custGeom>
                <a:avLst/>
                <a:gdLst>
                  <a:gd name="T0" fmla="*/ 0 w 397"/>
                  <a:gd name="T1" fmla="*/ 567 h 623"/>
                  <a:gd name="T2" fmla="*/ 0 w 397"/>
                  <a:gd name="T3" fmla="*/ 56 h 623"/>
                  <a:gd name="T4" fmla="*/ 57 w 397"/>
                  <a:gd name="T5" fmla="*/ 56 h 623"/>
                  <a:gd name="T6" fmla="*/ 57 w 397"/>
                  <a:gd name="T7" fmla="*/ 0 h 623"/>
                  <a:gd name="T8" fmla="*/ 397 w 397"/>
                  <a:gd name="T9" fmla="*/ 0 h 623"/>
                  <a:gd name="T10" fmla="*/ 397 w 397"/>
                  <a:gd name="T11" fmla="*/ 567 h 623"/>
                  <a:gd name="T12" fmla="*/ 340 w 397"/>
                  <a:gd name="T13" fmla="*/ 567 h 623"/>
                  <a:gd name="T14" fmla="*/ 340 w 397"/>
                  <a:gd name="T15" fmla="*/ 623 h 623"/>
                  <a:gd name="T16" fmla="*/ 283 w 397"/>
                  <a:gd name="T17" fmla="*/ 623 h 623"/>
                  <a:gd name="T18" fmla="*/ 283 w 397"/>
                  <a:gd name="T19" fmla="*/ 453 h 623"/>
                  <a:gd name="T20" fmla="*/ 170 w 397"/>
                  <a:gd name="T21" fmla="*/ 453 h 623"/>
                  <a:gd name="T22" fmla="*/ 170 w 397"/>
                  <a:gd name="T23" fmla="*/ 510 h 623"/>
                  <a:gd name="T24" fmla="*/ 57 w 397"/>
                  <a:gd name="T25" fmla="*/ 510 h 623"/>
                  <a:gd name="T26" fmla="*/ 57 w 397"/>
                  <a:gd name="T27" fmla="*/ 567 h 623"/>
                  <a:gd name="T28" fmla="*/ 0 w 397"/>
                  <a:gd name="T29" fmla="*/ 567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7" h="623">
                    <a:moveTo>
                      <a:pt x="0" y="567"/>
                    </a:moveTo>
                    <a:lnTo>
                      <a:pt x="0" y="56"/>
                    </a:lnTo>
                    <a:lnTo>
                      <a:pt x="57" y="56"/>
                    </a:lnTo>
                    <a:lnTo>
                      <a:pt x="57" y="0"/>
                    </a:lnTo>
                    <a:lnTo>
                      <a:pt x="397" y="0"/>
                    </a:lnTo>
                    <a:lnTo>
                      <a:pt x="397" y="567"/>
                    </a:lnTo>
                    <a:lnTo>
                      <a:pt x="340" y="567"/>
                    </a:lnTo>
                    <a:lnTo>
                      <a:pt x="340" y="623"/>
                    </a:lnTo>
                    <a:lnTo>
                      <a:pt x="283" y="623"/>
                    </a:lnTo>
                    <a:lnTo>
                      <a:pt x="283" y="453"/>
                    </a:lnTo>
                    <a:lnTo>
                      <a:pt x="170" y="453"/>
                    </a:lnTo>
                    <a:lnTo>
                      <a:pt x="170" y="510"/>
                    </a:lnTo>
                    <a:lnTo>
                      <a:pt x="57" y="510"/>
                    </a:lnTo>
                    <a:lnTo>
                      <a:pt x="57" y="567"/>
                    </a:lnTo>
                    <a:lnTo>
                      <a:pt x="0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3" name="Freeform 29"/>
              <p:cNvSpPr>
                <a:spLocks/>
              </p:cNvSpPr>
              <p:nvPr/>
            </p:nvSpPr>
            <p:spPr bwMode="auto">
              <a:xfrm>
                <a:off x="7300913" y="2730500"/>
                <a:ext cx="720725" cy="1709738"/>
              </a:xfrm>
              <a:custGeom>
                <a:avLst/>
                <a:gdLst>
                  <a:gd name="T0" fmla="*/ 340 w 454"/>
                  <a:gd name="T1" fmla="*/ 0 h 1077"/>
                  <a:gd name="T2" fmla="*/ 340 w 454"/>
                  <a:gd name="T3" fmla="*/ 340 h 1077"/>
                  <a:gd name="T4" fmla="*/ 397 w 454"/>
                  <a:gd name="T5" fmla="*/ 340 h 1077"/>
                  <a:gd name="T6" fmla="*/ 397 w 454"/>
                  <a:gd name="T7" fmla="*/ 680 h 1077"/>
                  <a:gd name="T8" fmla="*/ 454 w 454"/>
                  <a:gd name="T9" fmla="*/ 680 h 1077"/>
                  <a:gd name="T10" fmla="*/ 454 w 454"/>
                  <a:gd name="T11" fmla="*/ 850 h 1077"/>
                  <a:gd name="T12" fmla="*/ 397 w 454"/>
                  <a:gd name="T13" fmla="*/ 850 h 1077"/>
                  <a:gd name="T14" fmla="*/ 397 w 454"/>
                  <a:gd name="T15" fmla="*/ 1077 h 1077"/>
                  <a:gd name="T16" fmla="*/ 284 w 454"/>
                  <a:gd name="T17" fmla="*/ 1077 h 1077"/>
                  <a:gd name="T18" fmla="*/ 284 w 454"/>
                  <a:gd name="T19" fmla="*/ 1020 h 1077"/>
                  <a:gd name="T20" fmla="*/ 227 w 454"/>
                  <a:gd name="T21" fmla="*/ 1020 h 1077"/>
                  <a:gd name="T22" fmla="*/ 227 w 454"/>
                  <a:gd name="T23" fmla="*/ 624 h 1077"/>
                  <a:gd name="T24" fmla="*/ 0 w 454"/>
                  <a:gd name="T25" fmla="*/ 624 h 1077"/>
                  <a:gd name="T26" fmla="*/ 0 w 454"/>
                  <a:gd name="T27" fmla="*/ 510 h 1077"/>
                  <a:gd name="T28" fmla="*/ 57 w 454"/>
                  <a:gd name="T29" fmla="*/ 510 h 1077"/>
                  <a:gd name="T30" fmla="*/ 57 w 454"/>
                  <a:gd name="T31" fmla="*/ 453 h 1077"/>
                  <a:gd name="T32" fmla="*/ 113 w 454"/>
                  <a:gd name="T33" fmla="*/ 453 h 1077"/>
                  <a:gd name="T34" fmla="*/ 113 w 454"/>
                  <a:gd name="T35" fmla="*/ 340 h 1077"/>
                  <a:gd name="T36" fmla="*/ 57 w 454"/>
                  <a:gd name="T37" fmla="*/ 340 h 1077"/>
                  <a:gd name="T38" fmla="*/ 57 w 454"/>
                  <a:gd name="T39" fmla="*/ 113 h 1077"/>
                  <a:gd name="T40" fmla="*/ 170 w 454"/>
                  <a:gd name="T41" fmla="*/ 113 h 1077"/>
                  <a:gd name="T42" fmla="*/ 170 w 454"/>
                  <a:gd name="T43" fmla="*/ 57 h 1077"/>
                  <a:gd name="T44" fmla="*/ 227 w 454"/>
                  <a:gd name="T45" fmla="*/ 57 h 1077"/>
                  <a:gd name="T46" fmla="*/ 227 w 454"/>
                  <a:gd name="T47" fmla="*/ 0 h 1077"/>
                  <a:gd name="T48" fmla="*/ 340 w 454"/>
                  <a:gd name="T49" fmla="*/ 0 h 1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4" h="1077">
                    <a:moveTo>
                      <a:pt x="340" y="0"/>
                    </a:moveTo>
                    <a:lnTo>
                      <a:pt x="340" y="340"/>
                    </a:lnTo>
                    <a:lnTo>
                      <a:pt x="397" y="340"/>
                    </a:lnTo>
                    <a:lnTo>
                      <a:pt x="397" y="680"/>
                    </a:lnTo>
                    <a:lnTo>
                      <a:pt x="454" y="680"/>
                    </a:lnTo>
                    <a:lnTo>
                      <a:pt x="454" y="850"/>
                    </a:lnTo>
                    <a:lnTo>
                      <a:pt x="397" y="850"/>
                    </a:lnTo>
                    <a:lnTo>
                      <a:pt x="397" y="1077"/>
                    </a:lnTo>
                    <a:lnTo>
                      <a:pt x="284" y="1077"/>
                    </a:lnTo>
                    <a:lnTo>
                      <a:pt x="284" y="1020"/>
                    </a:lnTo>
                    <a:lnTo>
                      <a:pt x="227" y="1020"/>
                    </a:lnTo>
                    <a:lnTo>
                      <a:pt x="227" y="624"/>
                    </a:lnTo>
                    <a:lnTo>
                      <a:pt x="0" y="624"/>
                    </a:lnTo>
                    <a:lnTo>
                      <a:pt x="0" y="510"/>
                    </a:lnTo>
                    <a:lnTo>
                      <a:pt x="57" y="510"/>
                    </a:lnTo>
                    <a:lnTo>
                      <a:pt x="57" y="453"/>
                    </a:lnTo>
                    <a:lnTo>
                      <a:pt x="113" y="453"/>
                    </a:lnTo>
                    <a:lnTo>
                      <a:pt x="113" y="340"/>
                    </a:lnTo>
                    <a:lnTo>
                      <a:pt x="57" y="340"/>
                    </a:lnTo>
                    <a:lnTo>
                      <a:pt x="57" y="113"/>
                    </a:lnTo>
                    <a:lnTo>
                      <a:pt x="170" y="113"/>
                    </a:lnTo>
                    <a:lnTo>
                      <a:pt x="170" y="57"/>
                    </a:lnTo>
                    <a:lnTo>
                      <a:pt x="227" y="57"/>
                    </a:lnTo>
                    <a:lnTo>
                      <a:pt x="227" y="0"/>
                    </a:lnTo>
                    <a:lnTo>
                      <a:pt x="34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5" name="Freeform 31"/>
              <p:cNvSpPr>
                <a:spLocks/>
              </p:cNvSpPr>
              <p:nvPr/>
            </p:nvSpPr>
            <p:spPr bwMode="auto">
              <a:xfrm>
                <a:off x="6851650" y="4349750"/>
                <a:ext cx="1709738" cy="2160588"/>
              </a:xfrm>
              <a:custGeom>
                <a:avLst/>
                <a:gdLst>
                  <a:gd name="T0" fmla="*/ 396 w 1077"/>
                  <a:gd name="T1" fmla="*/ 1135 h 1361"/>
                  <a:gd name="T2" fmla="*/ 396 w 1077"/>
                  <a:gd name="T3" fmla="*/ 624 h 1361"/>
                  <a:gd name="T4" fmla="*/ 340 w 1077"/>
                  <a:gd name="T5" fmla="*/ 624 h 1361"/>
                  <a:gd name="T6" fmla="*/ 340 w 1077"/>
                  <a:gd name="T7" fmla="*/ 454 h 1361"/>
                  <a:gd name="T8" fmla="*/ 56 w 1077"/>
                  <a:gd name="T9" fmla="*/ 454 h 1361"/>
                  <a:gd name="T10" fmla="*/ 56 w 1077"/>
                  <a:gd name="T11" fmla="*/ 397 h 1361"/>
                  <a:gd name="T12" fmla="*/ 0 w 1077"/>
                  <a:gd name="T13" fmla="*/ 397 h 1361"/>
                  <a:gd name="T14" fmla="*/ 0 w 1077"/>
                  <a:gd name="T15" fmla="*/ 284 h 1361"/>
                  <a:gd name="T16" fmla="*/ 113 w 1077"/>
                  <a:gd name="T17" fmla="*/ 284 h 1361"/>
                  <a:gd name="T18" fmla="*/ 113 w 1077"/>
                  <a:gd name="T19" fmla="*/ 171 h 1361"/>
                  <a:gd name="T20" fmla="*/ 170 w 1077"/>
                  <a:gd name="T21" fmla="*/ 171 h 1361"/>
                  <a:gd name="T22" fmla="*/ 170 w 1077"/>
                  <a:gd name="T23" fmla="*/ 114 h 1361"/>
                  <a:gd name="T24" fmla="*/ 283 w 1077"/>
                  <a:gd name="T25" fmla="*/ 114 h 1361"/>
                  <a:gd name="T26" fmla="*/ 283 w 1077"/>
                  <a:gd name="T27" fmla="*/ 57 h 1361"/>
                  <a:gd name="T28" fmla="*/ 396 w 1077"/>
                  <a:gd name="T29" fmla="*/ 57 h 1361"/>
                  <a:gd name="T30" fmla="*/ 396 w 1077"/>
                  <a:gd name="T31" fmla="*/ 227 h 1361"/>
                  <a:gd name="T32" fmla="*/ 453 w 1077"/>
                  <a:gd name="T33" fmla="*/ 227 h 1361"/>
                  <a:gd name="T34" fmla="*/ 453 w 1077"/>
                  <a:gd name="T35" fmla="*/ 171 h 1361"/>
                  <a:gd name="T36" fmla="*/ 510 w 1077"/>
                  <a:gd name="T37" fmla="*/ 171 h 1361"/>
                  <a:gd name="T38" fmla="*/ 510 w 1077"/>
                  <a:gd name="T39" fmla="*/ 0 h 1361"/>
                  <a:gd name="T40" fmla="*/ 567 w 1077"/>
                  <a:gd name="T41" fmla="*/ 0 h 1361"/>
                  <a:gd name="T42" fmla="*/ 567 w 1077"/>
                  <a:gd name="T43" fmla="*/ 57 h 1361"/>
                  <a:gd name="T44" fmla="*/ 737 w 1077"/>
                  <a:gd name="T45" fmla="*/ 57 h 1361"/>
                  <a:gd name="T46" fmla="*/ 737 w 1077"/>
                  <a:gd name="T47" fmla="*/ 397 h 1361"/>
                  <a:gd name="T48" fmla="*/ 793 w 1077"/>
                  <a:gd name="T49" fmla="*/ 397 h 1361"/>
                  <a:gd name="T50" fmla="*/ 793 w 1077"/>
                  <a:gd name="T51" fmla="*/ 511 h 1361"/>
                  <a:gd name="T52" fmla="*/ 850 w 1077"/>
                  <a:gd name="T53" fmla="*/ 511 h 1361"/>
                  <a:gd name="T54" fmla="*/ 850 w 1077"/>
                  <a:gd name="T55" fmla="*/ 624 h 1361"/>
                  <a:gd name="T56" fmla="*/ 793 w 1077"/>
                  <a:gd name="T57" fmla="*/ 624 h 1361"/>
                  <a:gd name="T58" fmla="*/ 793 w 1077"/>
                  <a:gd name="T59" fmla="*/ 681 h 1361"/>
                  <a:gd name="T60" fmla="*/ 907 w 1077"/>
                  <a:gd name="T61" fmla="*/ 681 h 1361"/>
                  <a:gd name="T62" fmla="*/ 907 w 1077"/>
                  <a:gd name="T63" fmla="*/ 738 h 1361"/>
                  <a:gd name="T64" fmla="*/ 963 w 1077"/>
                  <a:gd name="T65" fmla="*/ 738 h 1361"/>
                  <a:gd name="T66" fmla="*/ 963 w 1077"/>
                  <a:gd name="T67" fmla="*/ 794 h 1361"/>
                  <a:gd name="T68" fmla="*/ 1020 w 1077"/>
                  <a:gd name="T69" fmla="*/ 794 h 1361"/>
                  <a:gd name="T70" fmla="*/ 1020 w 1077"/>
                  <a:gd name="T71" fmla="*/ 851 h 1361"/>
                  <a:gd name="T72" fmla="*/ 1077 w 1077"/>
                  <a:gd name="T73" fmla="*/ 851 h 1361"/>
                  <a:gd name="T74" fmla="*/ 1077 w 1077"/>
                  <a:gd name="T75" fmla="*/ 964 h 1361"/>
                  <a:gd name="T76" fmla="*/ 963 w 1077"/>
                  <a:gd name="T77" fmla="*/ 964 h 1361"/>
                  <a:gd name="T78" fmla="*/ 963 w 1077"/>
                  <a:gd name="T79" fmla="*/ 1021 h 1361"/>
                  <a:gd name="T80" fmla="*/ 907 w 1077"/>
                  <a:gd name="T81" fmla="*/ 1021 h 1361"/>
                  <a:gd name="T82" fmla="*/ 907 w 1077"/>
                  <a:gd name="T83" fmla="*/ 1135 h 1361"/>
                  <a:gd name="T84" fmla="*/ 850 w 1077"/>
                  <a:gd name="T85" fmla="*/ 1135 h 1361"/>
                  <a:gd name="T86" fmla="*/ 850 w 1077"/>
                  <a:gd name="T87" fmla="*/ 1361 h 1361"/>
                  <a:gd name="T88" fmla="*/ 737 w 1077"/>
                  <a:gd name="T89" fmla="*/ 1361 h 1361"/>
                  <a:gd name="T90" fmla="*/ 737 w 1077"/>
                  <a:gd name="T91" fmla="*/ 1191 h 1361"/>
                  <a:gd name="T92" fmla="*/ 510 w 1077"/>
                  <a:gd name="T93" fmla="*/ 1191 h 1361"/>
                  <a:gd name="T94" fmla="*/ 510 w 1077"/>
                  <a:gd name="T95" fmla="*/ 1135 h 1361"/>
                  <a:gd name="T96" fmla="*/ 396 w 1077"/>
                  <a:gd name="T97" fmla="*/ 1135 h 1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7" h="1361">
                    <a:moveTo>
                      <a:pt x="396" y="1135"/>
                    </a:moveTo>
                    <a:lnTo>
                      <a:pt x="396" y="624"/>
                    </a:lnTo>
                    <a:lnTo>
                      <a:pt x="340" y="624"/>
                    </a:lnTo>
                    <a:lnTo>
                      <a:pt x="340" y="454"/>
                    </a:lnTo>
                    <a:lnTo>
                      <a:pt x="56" y="454"/>
                    </a:lnTo>
                    <a:lnTo>
                      <a:pt x="56" y="397"/>
                    </a:lnTo>
                    <a:lnTo>
                      <a:pt x="0" y="397"/>
                    </a:lnTo>
                    <a:lnTo>
                      <a:pt x="0" y="284"/>
                    </a:lnTo>
                    <a:lnTo>
                      <a:pt x="113" y="284"/>
                    </a:lnTo>
                    <a:lnTo>
                      <a:pt x="113" y="171"/>
                    </a:lnTo>
                    <a:lnTo>
                      <a:pt x="170" y="171"/>
                    </a:lnTo>
                    <a:lnTo>
                      <a:pt x="170" y="114"/>
                    </a:lnTo>
                    <a:lnTo>
                      <a:pt x="283" y="114"/>
                    </a:lnTo>
                    <a:lnTo>
                      <a:pt x="283" y="57"/>
                    </a:lnTo>
                    <a:lnTo>
                      <a:pt x="396" y="57"/>
                    </a:lnTo>
                    <a:lnTo>
                      <a:pt x="396" y="227"/>
                    </a:lnTo>
                    <a:lnTo>
                      <a:pt x="453" y="227"/>
                    </a:lnTo>
                    <a:lnTo>
                      <a:pt x="453" y="171"/>
                    </a:lnTo>
                    <a:lnTo>
                      <a:pt x="510" y="171"/>
                    </a:lnTo>
                    <a:lnTo>
                      <a:pt x="510" y="0"/>
                    </a:lnTo>
                    <a:lnTo>
                      <a:pt x="567" y="0"/>
                    </a:lnTo>
                    <a:lnTo>
                      <a:pt x="567" y="57"/>
                    </a:lnTo>
                    <a:lnTo>
                      <a:pt x="737" y="57"/>
                    </a:lnTo>
                    <a:lnTo>
                      <a:pt x="737" y="397"/>
                    </a:lnTo>
                    <a:lnTo>
                      <a:pt x="793" y="397"/>
                    </a:lnTo>
                    <a:lnTo>
                      <a:pt x="793" y="511"/>
                    </a:lnTo>
                    <a:lnTo>
                      <a:pt x="850" y="511"/>
                    </a:lnTo>
                    <a:lnTo>
                      <a:pt x="850" y="624"/>
                    </a:lnTo>
                    <a:lnTo>
                      <a:pt x="793" y="624"/>
                    </a:lnTo>
                    <a:lnTo>
                      <a:pt x="793" y="681"/>
                    </a:lnTo>
                    <a:lnTo>
                      <a:pt x="907" y="681"/>
                    </a:lnTo>
                    <a:lnTo>
                      <a:pt x="907" y="738"/>
                    </a:lnTo>
                    <a:lnTo>
                      <a:pt x="963" y="738"/>
                    </a:lnTo>
                    <a:lnTo>
                      <a:pt x="963" y="794"/>
                    </a:lnTo>
                    <a:lnTo>
                      <a:pt x="1020" y="794"/>
                    </a:lnTo>
                    <a:lnTo>
                      <a:pt x="1020" y="851"/>
                    </a:lnTo>
                    <a:lnTo>
                      <a:pt x="1077" y="851"/>
                    </a:lnTo>
                    <a:lnTo>
                      <a:pt x="1077" y="964"/>
                    </a:lnTo>
                    <a:lnTo>
                      <a:pt x="963" y="964"/>
                    </a:lnTo>
                    <a:lnTo>
                      <a:pt x="963" y="1021"/>
                    </a:lnTo>
                    <a:lnTo>
                      <a:pt x="907" y="1021"/>
                    </a:lnTo>
                    <a:lnTo>
                      <a:pt x="907" y="1135"/>
                    </a:lnTo>
                    <a:lnTo>
                      <a:pt x="850" y="1135"/>
                    </a:lnTo>
                    <a:lnTo>
                      <a:pt x="850" y="1361"/>
                    </a:lnTo>
                    <a:lnTo>
                      <a:pt x="737" y="1361"/>
                    </a:lnTo>
                    <a:lnTo>
                      <a:pt x="737" y="1191"/>
                    </a:lnTo>
                    <a:lnTo>
                      <a:pt x="510" y="1191"/>
                    </a:lnTo>
                    <a:lnTo>
                      <a:pt x="510" y="1135"/>
                    </a:lnTo>
                    <a:lnTo>
                      <a:pt x="396" y="1135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3" name="Freeform 39"/>
              <p:cNvSpPr>
                <a:spLocks/>
              </p:cNvSpPr>
              <p:nvPr/>
            </p:nvSpPr>
            <p:spPr bwMode="auto">
              <a:xfrm>
                <a:off x="9821863" y="9210675"/>
                <a:ext cx="269875" cy="90488"/>
              </a:xfrm>
              <a:custGeom>
                <a:avLst/>
                <a:gdLst>
                  <a:gd name="T0" fmla="*/ 0 w 170"/>
                  <a:gd name="T1" fmla="*/ 0 h 57"/>
                  <a:gd name="T2" fmla="*/ 113 w 170"/>
                  <a:gd name="T3" fmla="*/ 0 h 57"/>
                  <a:gd name="T4" fmla="*/ 170 w 170"/>
                  <a:gd name="T5" fmla="*/ 0 h 57"/>
                  <a:gd name="T6" fmla="*/ 170 w 170"/>
                  <a:gd name="T7" fmla="*/ 57 h 57"/>
                  <a:gd name="T8" fmla="*/ 0 w 170"/>
                  <a:gd name="T9" fmla="*/ 57 h 57"/>
                  <a:gd name="T10" fmla="*/ 0 w 170"/>
                  <a:gd name="T1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0" h="57">
                    <a:moveTo>
                      <a:pt x="0" y="0"/>
                    </a:moveTo>
                    <a:lnTo>
                      <a:pt x="113" y="0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4" name="Freeform 40"/>
              <p:cNvSpPr>
                <a:spLocks/>
              </p:cNvSpPr>
              <p:nvPr/>
            </p:nvSpPr>
            <p:spPr bwMode="auto">
              <a:xfrm>
                <a:off x="9821863" y="8040688"/>
                <a:ext cx="989013" cy="1169988"/>
              </a:xfrm>
              <a:custGeom>
                <a:avLst/>
                <a:gdLst>
                  <a:gd name="T0" fmla="*/ 623 w 623"/>
                  <a:gd name="T1" fmla="*/ 737 h 737"/>
                  <a:gd name="T2" fmla="*/ 623 w 623"/>
                  <a:gd name="T3" fmla="*/ 511 h 737"/>
                  <a:gd name="T4" fmla="*/ 453 w 623"/>
                  <a:gd name="T5" fmla="*/ 511 h 737"/>
                  <a:gd name="T6" fmla="*/ 453 w 623"/>
                  <a:gd name="T7" fmla="*/ 397 h 737"/>
                  <a:gd name="T8" fmla="*/ 397 w 623"/>
                  <a:gd name="T9" fmla="*/ 397 h 737"/>
                  <a:gd name="T10" fmla="*/ 397 w 623"/>
                  <a:gd name="T11" fmla="*/ 227 h 737"/>
                  <a:gd name="T12" fmla="*/ 453 w 623"/>
                  <a:gd name="T13" fmla="*/ 227 h 737"/>
                  <a:gd name="T14" fmla="*/ 453 w 623"/>
                  <a:gd name="T15" fmla="*/ 57 h 737"/>
                  <a:gd name="T16" fmla="*/ 397 w 623"/>
                  <a:gd name="T17" fmla="*/ 57 h 737"/>
                  <a:gd name="T18" fmla="*/ 397 w 623"/>
                  <a:gd name="T19" fmla="*/ 0 h 737"/>
                  <a:gd name="T20" fmla="*/ 170 w 623"/>
                  <a:gd name="T21" fmla="*/ 0 h 737"/>
                  <a:gd name="T22" fmla="*/ 170 w 623"/>
                  <a:gd name="T23" fmla="*/ 57 h 737"/>
                  <a:gd name="T24" fmla="*/ 113 w 623"/>
                  <a:gd name="T25" fmla="*/ 57 h 737"/>
                  <a:gd name="T26" fmla="*/ 113 w 623"/>
                  <a:gd name="T27" fmla="*/ 114 h 737"/>
                  <a:gd name="T28" fmla="*/ 56 w 623"/>
                  <a:gd name="T29" fmla="*/ 114 h 737"/>
                  <a:gd name="T30" fmla="*/ 56 w 623"/>
                  <a:gd name="T31" fmla="*/ 397 h 737"/>
                  <a:gd name="T32" fmla="*/ 113 w 623"/>
                  <a:gd name="T33" fmla="*/ 454 h 737"/>
                  <a:gd name="T34" fmla="*/ 0 w 623"/>
                  <a:gd name="T35" fmla="*/ 454 h 737"/>
                  <a:gd name="T36" fmla="*/ 0 w 623"/>
                  <a:gd name="T37" fmla="*/ 681 h 737"/>
                  <a:gd name="T38" fmla="*/ 170 w 623"/>
                  <a:gd name="T39" fmla="*/ 681 h 737"/>
                  <a:gd name="T40" fmla="*/ 170 w 623"/>
                  <a:gd name="T41" fmla="*/ 737 h 737"/>
                  <a:gd name="T42" fmla="*/ 453 w 623"/>
                  <a:gd name="T43" fmla="*/ 737 h 737"/>
                  <a:gd name="T44" fmla="*/ 453 w 623"/>
                  <a:gd name="T45" fmla="*/ 681 h 737"/>
                  <a:gd name="T46" fmla="*/ 510 w 623"/>
                  <a:gd name="T47" fmla="*/ 681 h 737"/>
                  <a:gd name="T48" fmla="*/ 510 w 623"/>
                  <a:gd name="T49" fmla="*/ 737 h 737"/>
                  <a:gd name="T50" fmla="*/ 623 w 623"/>
                  <a:gd name="T51" fmla="*/ 73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3" h="737">
                    <a:moveTo>
                      <a:pt x="623" y="737"/>
                    </a:moveTo>
                    <a:lnTo>
                      <a:pt x="623" y="511"/>
                    </a:lnTo>
                    <a:lnTo>
                      <a:pt x="453" y="511"/>
                    </a:lnTo>
                    <a:lnTo>
                      <a:pt x="453" y="397"/>
                    </a:lnTo>
                    <a:lnTo>
                      <a:pt x="397" y="397"/>
                    </a:lnTo>
                    <a:lnTo>
                      <a:pt x="397" y="227"/>
                    </a:lnTo>
                    <a:lnTo>
                      <a:pt x="453" y="227"/>
                    </a:lnTo>
                    <a:lnTo>
                      <a:pt x="453" y="57"/>
                    </a:lnTo>
                    <a:lnTo>
                      <a:pt x="397" y="57"/>
                    </a:lnTo>
                    <a:lnTo>
                      <a:pt x="397" y="0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113" y="57"/>
                    </a:lnTo>
                    <a:lnTo>
                      <a:pt x="113" y="114"/>
                    </a:lnTo>
                    <a:lnTo>
                      <a:pt x="56" y="114"/>
                    </a:lnTo>
                    <a:lnTo>
                      <a:pt x="56" y="397"/>
                    </a:lnTo>
                    <a:lnTo>
                      <a:pt x="113" y="454"/>
                    </a:lnTo>
                    <a:lnTo>
                      <a:pt x="0" y="454"/>
                    </a:lnTo>
                    <a:lnTo>
                      <a:pt x="0" y="681"/>
                    </a:lnTo>
                    <a:lnTo>
                      <a:pt x="170" y="681"/>
                    </a:lnTo>
                    <a:lnTo>
                      <a:pt x="170" y="737"/>
                    </a:lnTo>
                    <a:lnTo>
                      <a:pt x="453" y="737"/>
                    </a:lnTo>
                    <a:lnTo>
                      <a:pt x="453" y="681"/>
                    </a:lnTo>
                    <a:lnTo>
                      <a:pt x="510" y="681"/>
                    </a:lnTo>
                    <a:lnTo>
                      <a:pt x="510" y="737"/>
                    </a:lnTo>
                    <a:lnTo>
                      <a:pt x="623" y="73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auto">
              <a:xfrm>
                <a:off x="9371013" y="5970588"/>
                <a:ext cx="2339975" cy="2339975"/>
              </a:xfrm>
              <a:custGeom>
                <a:avLst/>
                <a:gdLst>
                  <a:gd name="T0" fmla="*/ 340 w 1474"/>
                  <a:gd name="T1" fmla="*/ 1418 h 1474"/>
                  <a:gd name="T2" fmla="*/ 397 w 1474"/>
                  <a:gd name="T3" fmla="*/ 1361 h 1474"/>
                  <a:gd name="T4" fmla="*/ 454 w 1474"/>
                  <a:gd name="T5" fmla="*/ 1304 h 1474"/>
                  <a:gd name="T6" fmla="*/ 681 w 1474"/>
                  <a:gd name="T7" fmla="*/ 1361 h 1474"/>
                  <a:gd name="T8" fmla="*/ 737 w 1474"/>
                  <a:gd name="T9" fmla="*/ 1474 h 1474"/>
                  <a:gd name="T10" fmla="*/ 794 w 1474"/>
                  <a:gd name="T11" fmla="*/ 1361 h 1474"/>
                  <a:gd name="T12" fmla="*/ 907 w 1474"/>
                  <a:gd name="T13" fmla="*/ 1304 h 1474"/>
                  <a:gd name="T14" fmla="*/ 1021 w 1474"/>
                  <a:gd name="T15" fmla="*/ 1248 h 1474"/>
                  <a:gd name="T16" fmla="*/ 1248 w 1474"/>
                  <a:gd name="T17" fmla="*/ 1134 h 1474"/>
                  <a:gd name="T18" fmla="*/ 1304 w 1474"/>
                  <a:gd name="T19" fmla="*/ 1021 h 1474"/>
                  <a:gd name="T20" fmla="*/ 1248 w 1474"/>
                  <a:gd name="T21" fmla="*/ 964 h 1474"/>
                  <a:gd name="T22" fmla="*/ 1361 w 1474"/>
                  <a:gd name="T23" fmla="*/ 851 h 1474"/>
                  <a:gd name="T24" fmla="*/ 1474 w 1474"/>
                  <a:gd name="T25" fmla="*/ 737 h 1474"/>
                  <a:gd name="T26" fmla="*/ 1361 w 1474"/>
                  <a:gd name="T27" fmla="*/ 681 h 1474"/>
                  <a:gd name="T28" fmla="*/ 1021 w 1474"/>
                  <a:gd name="T29" fmla="*/ 624 h 1474"/>
                  <a:gd name="T30" fmla="*/ 964 w 1474"/>
                  <a:gd name="T31" fmla="*/ 567 h 1474"/>
                  <a:gd name="T32" fmla="*/ 907 w 1474"/>
                  <a:gd name="T33" fmla="*/ 510 h 1474"/>
                  <a:gd name="T34" fmla="*/ 851 w 1474"/>
                  <a:gd name="T35" fmla="*/ 397 h 1474"/>
                  <a:gd name="T36" fmla="*/ 907 w 1474"/>
                  <a:gd name="T37" fmla="*/ 340 h 1474"/>
                  <a:gd name="T38" fmla="*/ 851 w 1474"/>
                  <a:gd name="T39" fmla="*/ 284 h 1474"/>
                  <a:gd name="T40" fmla="*/ 737 w 1474"/>
                  <a:gd name="T41" fmla="*/ 397 h 1474"/>
                  <a:gd name="T42" fmla="*/ 681 w 1474"/>
                  <a:gd name="T43" fmla="*/ 454 h 1474"/>
                  <a:gd name="T44" fmla="*/ 624 w 1474"/>
                  <a:gd name="T45" fmla="*/ 340 h 1474"/>
                  <a:gd name="T46" fmla="*/ 681 w 1474"/>
                  <a:gd name="T47" fmla="*/ 284 h 1474"/>
                  <a:gd name="T48" fmla="*/ 624 w 1474"/>
                  <a:gd name="T49" fmla="*/ 340 h 1474"/>
                  <a:gd name="T50" fmla="*/ 510 w 1474"/>
                  <a:gd name="T51" fmla="*/ 340 h 1474"/>
                  <a:gd name="T52" fmla="*/ 567 w 1474"/>
                  <a:gd name="T53" fmla="*/ 284 h 1474"/>
                  <a:gd name="T54" fmla="*/ 624 w 1474"/>
                  <a:gd name="T55" fmla="*/ 227 h 1474"/>
                  <a:gd name="T56" fmla="*/ 624 w 1474"/>
                  <a:gd name="T57" fmla="*/ 114 h 1474"/>
                  <a:gd name="T58" fmla="*/ 737 w 1474"/>
                  <a:gd name="T59" fmla="*/ 0 h 1474"/>
                  <a:gd name="T60" fmla="*/ 567 w 1474"/>
                  <a:gd name="T61" fmla="*/ 57 h 1474"/>
                  <a:gd name="T62" fmla="*/ 454 w 1474"/>
                  <a:gd name="T63" fmla="*/ 114 h 1474"/>
                  <a:gd name="T64" fmla="*/ 340 w 1474"/>
                  <a:gd name="T65" fmla="*/ 170 h 1474"/>
                  <a:gd name="T66" fmla="*/ 284 w 1474"/>
                  <a:gd name="T67" fmla="*/ 227 h 1474"/>
                  <a:gd name="T68" fmla="*/ 340 w 1474"/>
                  <a:gd name="T69" fmla="*/ 284 h 1474"/>
                  <a:gd name="T70" fmla="*/ 397 w 1474"/>
                  <a:gd name="T71" fmla="*/ 340 h 1474"/>
                  <a:gd name="T72" fmla="*/ 454 w 1474"/>
                  <a:gd name="T73" fmla="*/ 510 h 1474"/>
                  <a:gd name="T74" fmla="*/ 567 w 1474"/>
                  <a:gd name="T75" fmla="*/ 567 h 1474"/>
                  <a:gd name="T76" fmla="*/ 454 w 1474"/>
                  <a:gd name="T77" fmla="*/ 737 h 1474"/>
                  <a:gd name="T78" fmla="*/ 397 w 1474"/>
                  <a:gd name="T79" fmla="*/ 794 h 1474"/>
                  <a:gd name="T80" fmla="*/ 227 w 1474"/>
                  <a:gd name="T81" fmla="*/ 737 h 1474"/>
                  <a:gd name="T82" fmla="*/ 0 w 1474"/>
                  <a:gd name="T83" fmla="*/ 794 h 1474"/>
                  <a:gd name="T84" fmla="*/ 114 w 1474"/>
                  <a:gd name="T85" fmla="*/ 851 h 1474"/>
                  <a:gd name="T86" fmla="*/ 170 w 1474"/>
                  <a:gd name="T87" fmla="*/ 907 h 1474"/>
                  <a:gd name="T88" fmla="*/ 227 w 1474"/>
                  <a:gd name="T89" fmla="*/ 1021 h 1474"/>
                  <a:gd name="T90" fmla="*/ 340 w 1474"/>
                  <a:gd name="T91" fmla="*/ 1134 h 1474"/>
                  <a:gd name="T92" fmla="*/ 397 w 1474"/>
                  <a:gd name="T93" fmla="*/ 1191 h 1474"/>
                  <a:gd name="T94" fmla="*/ 284 w 1474"/>
                  <a:gd name="T95" fmla="*/ 1248 h 1474"/>
                  <a:gd name="T96" fmla="*/ 227 w 1474"/>
                  <a:gd name="T97" fmla="*/ 1304 h 1474"/>
                  <a:gd name="T98" fmla="*/ 340 w 1474"/>
                  <a:gd name="T99" fmla="*/ 1474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74" h="1474">
                    <a:moveTo>
                      <a:pt x="340" y="1474"/>
                    </a:moveTo>
                    <a:lnTo>
                      <a:pt x="340" y="1418"/>
                    </a:lnTo>
                    <a:lnTo>
                      <a:pt x="397" y="1418"/>
                    </a:lnTo>
                    <a:lnTo>
                      <a:pt x="397" y="1361"/>
                    </a:lnTo>
                    <a:lnTo>
                      <a:pt x="454" y="1361"/>
                    </a:lnTo>
                    <a:lnTo>
                      <a:pt x="454" y="1304"/>
                    </a:lnTo>
                    <a:lnTo>
                      <a:pt x="681" y="1304"/>
                    </a:lnTo>
                    <a:lnTo>
                      <a:pt x="681" y="1361"/>
                    </a:lnTo>
                    <a:lnTo>
                      <a:pt x="737" y="1361"/>
                    </a:lnTo>
                    <a:lnTo>
                      <a:pt x="737" y="1474"/>
                    </a:lnTo>
                    <a:lnTo>
                      <a:pt x="794" y="1474"/>
                    </a:lnTo>
                    <a:lnTo>
                      <a:pt x="794" y="1361"/>
                    </a:lnTo>
                    <a:lnTo>
                      <a:pt x="907" y="1361"/>
                    </a:lnTo>
                    <a:lnTo>
                      <a:pt x="907" y="1304"/>
                    </a:lnTo>
                    <a:lnTo>
                      <a:pt x="1021" y="1304"/>
                    </a:lnTo>
                    <a:lnTo>
                      <a:pt x="1021" y="1248"/>
                    </a:lnTo>
                    <a:lnTo>
                      <a:pt x="1248" y="1248"/>
                    </a:lnTo>
                    <a:lnTo>
                      <a:pt x="1248" y="1134"/>
                    </a:lnTo>
                    <a:lnTo>
                      <a:pt x="1304" y="1134"/>
                    </a:lnTo>
                    <a:lnTo>
                      <a:pt x="1304" y="1021"/>
                    </a:lnTo>
                    <a:lnTo>
                      <a:pt x="1248" y="1021"/>
                    </a:lnTo>
                    <a:lnTo>
                      <a:pt x="1248" y="964"/>
                    </a:lnTo>
                    <a:lnTo>
                      <a:pt x="1361" y="964"/>
                    </a:lnTo>
                    <a:lnTo>
                      <a:pt x="1361" y="851"/>
                    </a:lnTo>
                    <a:lnTo>
                      <a:pt x="1474" y="851"/>
                    </a:lnTo>
                    <a:lnTo>
                      <a:pt x="1474" y="737"/>
                    </a:lnTo>
                    <a:lnTo>
                      <a:pt x="1361" y="737"/>
                    </a:lnTo>
                    <a:lnTo>
                      <a:pt x="1361" y="681"/>
                    </a:lnTo>
                    <a:lnTo>
                      <a:pt x="1021" y="681"/>
                    </a:lnTo>
                    <a:lnTo>
                      <a:pt x="1021" y="624"/>
                    </a:lnTo>
                    <a:lnTo>
                      <a:pt x="964" y="624"/>
                    </a:lnTo>
                    <a:lnTo>
                      <a:pt x="964" y="567"/>
                    </a:lnTo>
                    <a:lnTo>
                      <a:pt x="907" y="567"/>
                    </a:lnTo>
                    <a:lnTo>
                      <a:pt x="907" y="510"/>
                    </a:lnTo>
                    <a:lnTo>
                      <a:pt x="851" y="510"/>
                    </a:lnTo>
                    <a:lnTo>
                      <a:pt x="851" y="397"/>
                    </a:lnTo>
                    <a:lnTo>
                      <a:pt x="907" y="397"/>
                    </a:lnTo>
                    <a:lnTo>
                      <a:pt x="907" y="340"/>
                    </a:lnTo>
                    <a:lnTo>
                      <a:pt x="851" y="340"/>
                    </a:lnTo>
                    <a:lnTo>
                      <a:pt x="851" y="284"/>
                    </a:lnTo>
                    <a:lnTo>
                      <a:pt x="737" y="284"/>
                    </a:lnTo>
                    <a:lnTo>
                      <a:pt x="737" y="397"/>
                    </a:lnTo>
                    <a:lnTo>
                      <a:pt x="681" y="397"/>
                    </a:lnTo>
                    <a:lnTo>
                      <a:pt x="681" y="454"/>
                    </a:lnTo>
                    <a:lnTo>
                      <a:pt x="624" y="454"/>
                    </a:lnTo>
                    <a:lnTo>
                      <a:pt x="624" y="340"/>
                    </a:lnTo>
                    <a:lnTo>
                      <a:pt x="681" y="340"/>
                    </a:lnTo>
                    <a:lnTo>
                      <a:pt x="681" y="284"/>
                    </a:lnTo>
                    <a:lnTo>
                      <a:pt x="624" y="284"/>
                    </a:lnTo>
                    <a:lnTo>
                      <a:pt x="624" y="340"/>
                    </a:lnTo>
                    <a:lnTo>
                      <a:pt x="567" y="340"/>
                    </a:lnTo>
                    <a:lnTo>
                      <a:pt x="510" y="340"/>
                    </a:lnTo>
                    <a:lnTo>
                      <a:pt x="510" y="284"/>
                    </a:lnTo>
                    <a:lnTo>
                      <a:pt x="567" y="284"/>
                    </a:lnTo>
                    <a:lnTo>
                      <a:pt x="567" y="227"/>
                    </a:lnTo>
                    <a:lnTo>
                      <a:pt x="624" y="227"/>
                    </a:lnTo>
                    <a:lnTo>
                      <a:pt x="624" y="170"/>
                    </a:lnTo>
                    <a:lnTo>
                      <a:pt x="624" y="114"/>
                    </a:lnTo>
                    <a:lnTo>
                      <a:pt x="737" y="114"/>
                    </a:lnTo>
                    <a:lnTo>
                      <a:pt x="737" y="0"/>
                    </a:lnTo>
                    <a:lnTo>
                      <a:pt x="567" y="0"/>
                    </a:lnTo>
                    <a:lnTo>
                      <a:pt x="567" y="57"/>
                    </a:lnTo>
                    <a:lnTo>
                      <a:pt x="454" y="57"/>
                    </a:lnTo>
                    <a:lnTo>
                      <a:pt x="454" y="114"/>
                    </a:lnTo>
                    <a:lnTo>
                      <a:pt x="340" y="114"/>
                    </a:lnTo>
                    <a:lnTo>
                      <a:pt x="340" y="170"/>
                    </a:lnTo>
                    <a:lnTo>
                      <a:pt x="284" y="170"/>
                    </a:lnTo>
                    <a:lnTo>
                      <a:pt x="284" y="227"/>
                    </a:lnTo>
                    <a:lnTo>
                      <a:pt x="340" y="227"/>
                    </a:lnTo>
                    <a:lnTo>
                      <a:pt x="340" y="284"/>
                    </a:lnTo>
                    <a:lnTo>
                      <a:pt x="340" y="340"/>
                    </a:lnTo>
                    <a:lnTo>
                      <a:pt x="397" y="340"/>
                    </a:lnTo>
                    <a:lnTo>
                      <a:pt x="397" y="510"/>
                    </a:lnTo>
                    <a:lnTo>
                      <a:pt x="454" y="510"/>
                    </a:lnTo>
                    <a:lnTo>
                      <a:pt x="454" y="567"/>
                    </a:lnTo>
                    <a:lnTo>
                      <a:pt x="567" y="567"/>
                    </a:lnTo>
                    <a:lnTo>
                      <a:pt x="567" y="737"/>
                    </a:lnTo>
                    <a:lnTo>
                      <a:pt x="454" y="737"/>
                    </a:lnTo>
                    <a:lnTo>
                      <a:pt x="454" y="794"/>
                    </a:lnTo>
                    <a:lnTo>
                      <a:pt x="397" y="794"/>
                    </a:lnTo>
                    <a:lnTo>
                      <a:pt x="397" y="737"/>
                    </a:lnTo>
                    <a:lnTo>
                      <a:pt x="227" y="737"/>
                    </a:lnTo>
                    <a:lnTo>
                      <a:pt x="227" y="794"/>
                    </a:lnTo>
                    <a:lnTo>
                      <a:pt x="0" y="794"/>
                    </a:lnTo>
                    <a:lnTo>
                      <a:pt x="0" y="851"/>
                    </a:lnTo>
                    <a:lnTo>
                      <a:pt x="114" y="851"/>
                    </a:lnTo>
                    <a:lnTo>
                      <a:pt x="114" y="907"/>
                    </a:lnTo>
                    <a:lnTo>
                      <a:pt x="170" y="907"/>
                    </a:lnTo>
                    <a:lnTo>
                      <a:pt x="170" y="1021"/>
                    </a:lnTo>
                    <a:lnTo>
                      <a:pt x="227" y="1021"/>
                    </a:lnTo>
                    <a:lnTo>
                      <a:pt x="227" y="1134"/>
                    </a:lnTo>
                    <a:lnTo>
                      <a:pt x="340" y="1134"/>
                    </a:lnTo>
                    <a:lnTo>
                      <a:pt x="340" y="1191"/>
                    </a:lnTo>
                    <a:lnTo>
                      <a:pt x="397" y="1191"/>
                    </a:lnTo>
                    <a:lnTo>
                      <a:pt x="397" y="1248"/>
                    </a:lnTo>
                    <a:lnTo>
                      <a:pt x="284" y="1248"/>
                    </a:lnTo>
                    <a:lnTo>
                      <a:pt x="284" y="1304"/>
                    </a:lnTo>
                    <a:lnTo>
                      <a:pt x="227" y="1304"/>
                    </a:lnTo>
                    <a:lnTo>
                      <a:pt x="227" y="1474"/>
                    </a:lnTo>
                    <a:lnTo>
                      <a:pt x="340" y="147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6" name="Freeform 42"/>
              <p:cNvSpPr>
                <a:spLocks/>
              </p:cNvSpPr>
              <p:nvPr/>
            </p:nvSpPr>
            <p:spPr bwMode="auto">
              <a:xfrm>
                <a:off x="9191625" y="6600825"/>
                <a:ext cx="1079500" cy="630238"/>
              </a:xfrm>
              <a:custGeom>
                <a:avLst/>
                <a:gdLst>
                  <a:gd name="T0" fmla="*/ 510 w 680"/>
                  <a:gd name="T1" fmla="*/ 113 h 397"/>
                  <a:gd name="T2" fmla="*/ 567 w 680"/>
                  <a:gd name="T3" fmla="*/ 113 h 397"/>
                  <a:gd name="T4" fmla="*/ 567 w 680"/>
                  <a:gd name="T5" fmla="*/ 170 h 397"/>
                  <a:gd name="T6" fmla="*/ 680 w 680"/>
                  <a:gd name="T7" fmla="*/ 170 h 397"/>
                  <a:gd name="T8" fmla="*/ 680 w 680"/>
                  <a:gd name="T9" fmla="*/ 340 h 397"/>
                  <a:gd name="T10" fmla="*/ 567 w 680"/>
                  <a:gd name="T11" fmla="*/ 340 h 397"/>
                  <a:gd name="T12" fmla="*/ 567 w 680"/>
                  <a:gd name="T13" fmla="*/ 397 h 397"/>
                  <a:gd name="T14" fmla="*/ 510 w 680"/>
                  <a:gd name="T15" fmla="*/ 397 h 397"/>
                  <a:gd name="T16" fmla="*/ 510 w 680"/>
                  <a:gd name="T17" fmla="*/ 340 h 397"/>
                  <a:gd name="T18" fmla="*/ 340 w 680"/>
                  <a:gd name="T19" fmla="*/ 340 h 397"/>
                  <a:gd name="T20" fmla="*/ 340 w 680"/>
                  <a:gd name="T21" fmla="*/ 397 h 397"/>
                  <a:gd name="T22" fmla="*/ 113 w 680"/>
                  <a:gd name="T23" fmla="*/ 397 h 397"/>
                  <a:gd name="T24" fmla="*/ 113 w 680"/>
                  <a:gd name="T25" fmla="*/ 284 h 397"/>
                  <a:gd name="T26" fmla="*/ 0 w 680"/>
                  <a:gd name="T27" fmla="*/ 284 h 397"/>
                  <a:gd name="T28" fmla="*/ 0 w 680"/>
                  <a:gd name="T29" fmla="*/ 227 h 397"/>
                  <a:gd name="T30" fmla="*/ 56 w 680"/>
                  <a:gd name="T31" fmla="*/ 227 h 397"/>
                  <a:gd name="T32" fmla="*/ 56 w 680"/>
                  <a:gd name="T33" fmla="*/ 113 h 397"/>
                  <a:gd name="T34" fmla="*/ 0 w 680"/>
                  <a:gd name="T35" fmla="*/ 113 h 397"/>
                  <a:gd name="T36" fmla="*/ 0 w 680"/>
                  <a:gd name="T37" fmla="*/ 57 h 397"/>
                  <a:gd name="T38" fmla="*/ 170 w 680"/>
                  <a:gd name="T39" fmla="*/ 57 h 397"/>
                  <a:gd name="T40" fmla="*/ 170 w 680"/>
                  <a:gd name="T41" fmla="*/ 0 h 397"/>
                  <a:gd name="T42" fmla="*/ 397 w 680"/>
                  <a:gd name="T43" fmla="*/ 0 h 397"/>
                  <a:gd name="T44" fmla="*/ 397 w 680"/>
                  <a:gd name="T45" fmla="*/ 113 h 397"/>
                  <a:gd name="T46" fmla="*/ 283 w 680"/>
                  <a:gd name="T47" fmla="*/ 113 h 397"/>
                  <a:gd name="T48" fmla="*/ 283 w 680"/>
                  <a:gd name="T49" fmla="*/ 170 h 397"/>
                  <a:gd name="T50" fmla="*/ 510 w 680"/>
                  <a:gd name="T51" fmla="*/ 170 h 397"/>
                  <a:gd name="T52" fmla="*/ 510 w 680"/>
                  <a:gd name="T53" fmla="*/ 11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0" h="397">
                    <a:moveTo>
                      <a:pt x="510" y="113"/>
                    </a:moveTo>
                    <a:lnTo>
                      <a:pt x="567" y="113"/>
                    </a:lnTo>
                    <a:lnTo>
                      <a:pt x="567" y="170"/>
                    </a:lnTo>
                    <a:lnTo>
                      <a:pt x="680" y="170"/>
                    </a:lnTo>
                    <a:lnTo>
                      <a:pt x="680" y="340"/>
                    </a:lnTo>
                    <a:lnTo>
                      <a:pt x="567" y="340"/>
                    </a:lnTo>
                    <a:lnTo>
                      <a:pt x="567" y="397"/>
                    </a:lnTo>
                    <a:lnTo>
                      <a:pt x="510" y="397"/>
                    </a:lnTo>
                    <a:lnTo>
                      <a:pt x="510" y="340"/>
                    </a:lnTo>
                    <a:lnTo>
                      <a:pt x="340" y="340"/>
                    </a:lnTo>
                    <a:lnTo>
                      <a:pt x="340" y="397"/>
                    </a:lnTo>
                    <a:lnTo>
                      <a:pt x="113" y="397"/>
                    </a:lnTo>
                    <a:lnTo>
                      <a:pt x="113" y="284"/>
                    </a:lnTo>
                    <a:lnTo>
                      <a:pt x="0" y="284"/>
                    </a:lnTo>
                    <a:lnTo>
                      <a:pt x="0" y="227"/>
                    </a:lnTo>
                    <a:lnTo>
                      <a:pt x="56" y="227"/>
                    </a:lnTo>
                    <a:lnTo>
                      <a:pt x="56" y="113"/>
                    </a:lnTo>
                    <a:lnTo>
                      <a:pt x="0" y="113"/>
                    </a:lnTo>
                    <a:lnTo>
                      <a:pt x="0" y="57"/>
                    </a:lnTo>
                    <a:lnTo>
                      <a:pt x="170" y="57"/>
                    </a:lnTo>
                    <a:lnTo>
                      <a:pt x="170" y="0"/>
                    </a:lnTo>
                    <a:lnTo>
                      <a:pt x="397" y="0"/>
                    </a:lnTo>
                    <a:lnTo>
                      <a:pt x="397" y="113"/>
                    </a:lnTo>
                    <a:lnTo>
                      <a:pt x="283" y="113"/>
                    </a:lnTo>
                    <a:lnTo>
                      <a:pt x="283" y="170"/>
                    </a:lnTo>
                    <a:lnTo>
                      <a:pt x="510" y="170"/>
                    </a:lnTo>
                    <a:lnTo>
                      <a:pt x="510" y="11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7" name="Freeform 43"/>
              <p:cNvSpPr>
                <a:spLocks/>
              </p:cNvSpPr>
              <p:nvPr/>
            </p:nvSpPr>
            <p:spPr bwMode="auto">
              <a:xfrm>
                <a:off x="9010650" y="6151563"/>
                <a:ext cx="990600" cy="719138"/>
              </a:xfrm>
              <a:custGeom>
                <a:avLst/>
                <a:gdLst>
                  <a:gd name="T0" fmla="*/ 516 w 624"/>
                  <a:gd name="T1" fmla="*/ 47 h 453"/>
                  <a:gd name="T2" fmla="*/ 487 w 624"/>
                  <a:gd name="T3" fmla="*/ 56 h 453"/>
                  <a:gd name="T4" fmla="*/ 454 w 624"/>
                  <a:gd name="T5" fmla="*/ 56 h 453"/>
                  <a:gd name="T6" fmla="*/ 454 w 624"/>
                  <a:gd name="T7" fmla="*/ 0 h 453"/>
                  <a:gd name="T8" fmla="*/ 284 w 624"/>
                  <a:gd name="T9" fmla="*/ 0 h 453"/>
                  <a:gd name="T10" fmla="*/ 284 w 624"/>
                  <a:gd name="T11" fmla="*/ 56 h 453"/>
                  <a:gd name="T12" fmla="*/ 170 w 624"/>
                  <a:gd name="T13" fmla="*/ 56 h 453"/>
                  <a:gd name="T14" fmla="*/ 170 w 624"/>
                  <a:gd name="T15" fmla="*/ 113 h 453"/>
                  <a:gd name="T16" fmla="*/ 114 w 624"/>
                  <a:gd name="T17" fmla="*/ 113 h 453"/>
                  <a:gd name="T18" fmla="*/ 114 w 624"/>
                  <a:gd name="T19" fmla="*/ 170 h 453"/>
                  <a:gd name="T20" fmla="*/ 0 w 624"/>
                  <a:gd name="T21" fmla="*/ 170 h 453"/>
                  <a:gd name="T22" fmla="*/ 0 w 624"/>
                  <a:gd name="T23" fmla="*/ 283 h 453"/>
                  <a:gd name="T24" fmla="*/ 170 w 624"/>
                  <a:gd name="T25" fmla="*/ 283 h 453"/>
                  <a:gd name="T26" fmla="*/ 170 w 624"/>
                  <a:gd name="T27" fmla="*/ 340 h 453"/>
                  <a:gd name="T28" fmla="*/ 284 w 624"/>
                  <a:gd name="T29" fmla="*/ 340 h 453"/>
                  <a:gd name="T30" fmla="*/ 284 w 624"/>
                  <a:gd name="T31" fmla="*/ 283 h 453"/>
                  <a:gd name="T32" fmla="*/ 511 w 624"/>
                  <a:gd name="T33" fmla="*/ 283 h 453"/>
                  <a:gd name="T34" fmla="*/ 511 w 624"/>
                  <a:gd name="T35" fmla="*/ 396 h 453"/>
                  <a:gd name="T36" fmla="*/ 397 w 624"/>
                  <a:gd name="T37" fmla="*/ 396 h 453"/>
                  <a:gd name="T38" fmla="*/ 397 w 624"/>
                  <a:gd name="T39" fmla="*/ 453 h 453"/>
                  <a:gd name="T40" fmla="*/ 624 w 624"/>
                  <a:gd name="T41" fmla="*/ 453 h 453"/>
                  <a:gd name="T42" fmla="*/ 624 w 624"/>
                  <a:gd name="T43" fmla="*/ 226 h 453"/>
                  <a:gd name="T44" fmla="*/ 567 w 624"/>
                  <a:gd name="T45" fmla="*/ 226 h 453"/>
                  <a:gd name="T46" fmla="*/ 567 w 624"/>
                  <a:gd name="T47" fmla="*/ 113 h 453"/>
                  <a:gd name="T48" fmla="*/ 511 w 624"/>
                  <a:gd name="T49" fmla="*/ 113 h 453"/>
                  <a:gd name="T50" fmla="*/ 516 w 624"/>
                  <a:gd name="T51" fmla="*/ 47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53">
                    <a:moveTo>
                      <a:pt x="516" y="47"/>
                    </a:moveTo>
                    <a:cubicBezTo>
                      <a:pt x="490" y="57"/>
                      <a:pt x="501" y="56"/>
                      <a:pt x="487" y="56"/>
                    </a:cubicBezTo>
                    <a:lnTo>
                      <a:pt x="454" y="56"/>
                    </a:lnTo>
                    <a:lnTo>
                      <a:pt x="454" y="0"/>
                    </a:lnTo>
                    <a:lnTo>
                      <a:pt x="284" y="0"/>
                    </a:lnTo>
                    <a:lnTo>
                      <a:pt x="284" y="56"/>
                    </a:lnTo>
                    <a:lnTo>
                      <a:pt x="170" y="56"/>
                    </a:lnTo>
                    <a:lnTo>
                      <a:pt x="170" y="113"/>
                    </a:lnTo>
                    <a:lnTo>
                      <a:pt x="114" y="113"/>
                    </a:lnTo>
                    <a:lnTo>
                      <a:pt x="114" y="170"/>
                    </a:lnTo>
                    <a:lnTo>
                      <a:pt x="0" y="170"/>
                    </a:lnTo>
                    <a:lnTo>
                      <a:pt x="0" y="283"/>
                    </a:lnTo>
                    <a:lnTo>
                      <a:pt x="170" y="283"/>
                    </a:lnTo>
                    <a:lnTo>
                      <a:pt x="170" y="340"/>
                    </a:lnTo>
                    <a:lnTo>
                      <a:pt x="284" y="340"/>
                    </a:lnTo>
                    <a:lnTo>
                      <a:pt x="284" y="283"/>
                    </a:lnTo>
                    <a:lnTo>
                      <a:pt x="511" y="283"/>
                    </a:lnTo>
                    <a:lnTo>
                      <a:pt x="511" y="396"/>
                    </a:lnTo>
                    <a:lnTo>
                      <a:pt x="397" y="396"/>
                    </a:lnTo>
                    <a:lnTo>
                      <a:pt x="397" y="453"/>
                    </a:lnTo>
                    <a:lnTo>
                      <a:pt x="624" y="453"/>
                    </a:lnTo>
                    <a:lnTo>
                      <a:pt x="624" y="226"/>
                    </a:lnTo>
                    <a:lnTo>
                      <a:pt x="567" y="226"/>
                    </a:lnTo>
                    <a:lnTo>
                      <a:pt x="567" y="113"/>
                    </a:lnTo>
                    <a:lnTo>
                      <a:pt x="511" y="113"/>
                    </a:lnTo>
                    <a:lnTo>
                      <a:pt x="516" y="4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8" name="Freeform 44"/>
              <p:cNvSpPr>
                <a:spLocks/>
              </p:cNvSpPr>
              <p:nvPr/>
            </p:nvSpPr>
            <p:spPr bwMode="auto">
              <a:xfrm>
                <a:off x="8201025" y="5340350"/>
                <a:ext cx="1350963" cy="1081088"/>
              </a:xfrm>
              <a:custGeom>
                <a:avLst/>
                <a:gdLst>
                  <a:gd name="T0" fmla="*/ 624 w 851"/>
                  <a:gd name="T1" fmla="*/ 681 h 681"/>
                  <a:gd name="T2" fmla="*/ 510 w 851"/>
                  <a:gd name="T3" fmla="*/ 681 h 681"/>
                  <a:gd name="T4" fmla="*/ 510 w 851"/>
                  <a:gd name="T5" fmla="*/ 624 h 681"/>
                  <a:gd name="T6" fmla="*/ 340 w 851"/>
                  <a:gd name="T7" fmla="*/ 624 h 681"/>
                  <a:gd name="T8" fmla="*/ 340 w 851"/>
                  <a:gd name="T9" fmla="*/ 681 h 681"/>
                  <a:gd name="T10" fmla="*/ 113 w 851"/>
                  <a:gd name="T11" fmla="*/ 681 h 681"/>
                  <a:gd name="T12" fmla="*/ 113 w 851"/>
                  <a:gd name="T13" fmla="*/ 624 h 681"/>
                  <a:gd name="T14" fmla="*/ 0 w 851"/>
                  <a:gd name="T15" fmla="*/ 624 h 681"/>
                  <a:gd name="T16" fmla="*/ 0 w 851"/>
                  <a:gd name="T17" fmla="*/ 511 h 681"/>
                  <a:gd name="T18" fmla="*/ 57 w 851"/>
                  <a:gd name="T19" fmla="*/ 511 h 681"/>
                  <a:gd name="T20" fmla="*/ 57 w 851"/>
                  <a:gd name="T21" fmla="*/ 397 h 681"/>
                  <a:gd name="T22" fmla="*/ 113 w 851"/>
                  <a:gd name="T23" fmla="*/ 397 h 681"/>
                  <a:gd name="T24" fmla="*/ 113 w 851"/>
                  <a:gd name="T25" fmla="*/ 340 h 681"/>
                  <a:gd name="T26" fmla="*/ 227 w 851"/>
                  <a:gd name="T27" fmla="*/ 340 h 681"/>
                  <a:gd name="T28" fmla="*/ 227 w 851"/>
                  <a:gd name="T29" fmla="*/ 227 h 681"/>
                  <a:gd name="T30" fmla="*/ 170 w 851"/>
                  <a:gd name="T31" fmla="*/ 227 h 681"/>
                  <a:gd name="T32" fmla="*/ 170 w 851"/>
                  <a:gd name="T33" fmla="*/ 170 h 681"/>
                  <a:gd name="T34" fmla="*/ 113 w 851"/>
                  <a:gd name="T35" fmla="*/ 170 h 681"/>
                  <a:gd name="T36" fmla="*/ 113 w 851"/>
                  <a:gd name="T37" fmla="*/ 114 h 681"/>
                  <a:gd name="T38" fmla="*/ 57 w 851"/>
                  <a:gd name="T39" fmla="*/ 114 h 681"/>
                  <a:gd name="T40" fmla="*/ 57 w 851"/>
                  <a:gd name="T41" fmla="*/ 57 h 681"/>
                  <a:gd name="T42" fmla="*/ 113 w 851"/>
                  <a:gd name="T43" fmla="*/ 57 h 681"/>
                  <a:gd name="T44" fmla="*/ 113 w 851"/>
                  <a:gd name="T45" fmla="*/ 0 h 681"/>
                  <a:gd name="T46" fmla="*/ 170 w 851"/>
                  <a:gd name="T47" fmla="*/ 0 h 681"/>
                  <a:gd name="T48" fmla="*/ 170 w 851"/>
                  <a:gd name="T49" fmla="*/ 57 h 681"/>
                  <a:gd name="T50" fmla="*/ 340 w 851"/>
                  <a:gd name="T51" fmla="*/ 57 h 681"/>
                  <a:gd name="T52" fmla="*/ 340 w 851"/>
                  <a:gd name="T53" fmla="*/ 114 h 681"/>
                  <a:gd name="T54" fmla="*/ 454 w 851"/>
                  <a:gd name="T55" fmla="*/ 114 h 681"/>
                  <a:gd name="T56" fmla="*/ 454 w 851"/>
                  <a:gd name="T57" fmla="*/ 57 h 681"/>
                  <a:gd name="T58" fmla="*/ 510 w 851"/>
                  <a:gd name="T59" fmla="*/ 57 h 681"/>
                  <a:gd name="T60" fmla="*/ 510 w 851"/>
                  <a:gd name="T61" fmla="*/ 170 h 681"/>
                  <a:gd name="T62" fmla="*/ 567 w 851"/>
                  <a:gd name="T63" fmla="*/ 170 h 681"/>
                  <a:gd name="T64" fmla="*/ 567 w 851"/>
                  <a:gd name="T65" fmla="*/ 227 h 681"/>
                  <a:gd name="T66" fmla="*/ 680 w 851"/>
                  <a:gd name="T67" fmla="*/ 227 h 681"/>
                  <a:gd name="T68" fmla="*/ 680 w 851"/>
                  <a:gd name="T69" fmla="*/ 340 h 681"/>
                  <a:gd name="T70" fmla="*/ 851 w 851"/>
                  <a:gd name="T71" fmla="*/ 340 h 681"/>
                  <a:gd name="T72" fmla="*/ 851 w 851"/>
                  <a:gd name="T73" fmla="*/ 511 h 681"/>
                  <a:gd name="T74" fmla="*/ 794 w 851"/>
                  <a:gd name="T75" fmla="*/ 511 h 681"/>
                  <a:gd name="T76" fmla="*/ 794 w 851"/>
                  <a:gd name="T77" fmla="*/ 567 h 681"/>
                  <a:gd name="T78" fmla="*/ 680 w 851"/>
                  <a:gd name="T79" fmla="*/ 567 h 681"/>
                  <a:gd name="T80" fmla="*/ 680 w 851"/>
                  <a:gd name="T81" fmla="*/ 624 h 681"/>
                  <a:gd name="T82" fmla="*/ 624 w 851"/>
                  <a:gd name="T83" fmla="*/ 624 h 681"/>
                  <a:gd name="T84" fmla="*/ 624 w 851"/>
                  <a:gd name="T85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51" h="681">
                    <a:moveTo>
                      <a:pt x="624" y="681"/>
                    </a:moveTo>
                    <a:lnTo>
                      <a:pt x="510" y="681"/>
                    </a:lnTo>
                    <a:lnTo>
                      <a:pt x="510" y="624"/>
                    </a:lnTo>
                    <a:lnTo>
                      <a:pt x="340" y="624"/>
                    </a:lnTo>
                    <a:lnTo>
                      <a:pt x="340" y="681"/>
                    </a:lnTo>
                    <a:lnTo>
                      <a:pt x="113" y="681"/>
                    </a:lnTo>
                    <a:lnTo>
                      <a:pt x="113" y="624"/>
                    </a:lnTo>
                    <a:lnTo>
                      <a:pt x="0" y="624"/>
                    </a:lnTo>
                    <a:lnTo>
                      <a:pt x="0" y="511"/>
                    </a:lnTo>
                    <a:lnTo>
                      <a:pt x="57" y="511"/>
                    </a:lnTo>
                    <a:lnTo>
                      <a:pt x="57" y="397"/>
                    </a:lnTo>
                    <a:lnTo>
                      <a:pt x="113" y="397"/>
                    </a:lnTo>
                    <a:lnTo>
                      <a:pt x="113" y="340"/>
                    </a:lnTo>
                    <a:lnTo>
                      <a:pt x="227" y="340"/>
                    </a:lnTo>
                    <a:lnTo>
                      <a:pt x="227" y="227"/>
                    </a:lnTo>
                    <a:lnTo>
                      <a:pt x="170" y="227"/>
                    </a:lnTo>
                    <a:lnTo>
                      <a:pt x="170" y="170"/>
                    </a:lnTo>
                    <a:lnTo>
                      <a:pt x="113" y="170"/>
                    </a:lnTo>
                    <a:lnTo>
                      <a:pt x="113" y="114"/>
                    </a:lnTo>
                    <a:lnTo>
                      <a:pt x="57" y="114"/>
                    </a:lnTo>
                    <a:lnTo>
                      <a:pt x="57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340" y="57"/>
                    </a:lnTo>
                    <a:lnTo>
                      <a:pt x="340" y="114"/>
                    </a:lnTo>
                    <a:lnTo>
                      <a:pt x="454" y="114"/>
                    </a:lnTo>
                    <a:lnTo>
                      <a:pt x="454" y="57"/>
                    </a:lnTo>
                    <a:lnTo>
                      <a:pt x="510" y="57"/>
                    </a:lnTo>
                    <a:lnTo>
                      <a:pt x="510" y="170"/>
                    </a:lnTo>
                    <a:lnTo>
                      <a:pt x="567" y="170"/>
                    </a:lnTo>
                    <a:lnTo>
                      <a:pt x="567" y="227"/>
                    </a:lnTo>
                    <a:lnTo>
                      <a:pt x="680" y="227"/>
                    </a:lnTo>
                    <a:lnTo>
                      <a:pt x="680" y="340"/>
                    </a:lnTo>
                    <a:lnTo>
                      <a:pt x="851" y="340"/>
                    </a:lnTo>
                    <a:lnTo>
                      <a:pt x="851" y="511"/>
                    </a:lnTo>
                    <a:lnTo>
                      <a:pt x="794" y="511"/>
                    </a:lnTo>
                    <a:lnTo>
                      <a:pt x="794" y="567"/>
                    </a:lnTo>
                    <a:lnTo>
                      <a:pt x="680" y="567"/>
                    </a:lnTo>
                    <a:lnTo>
                      <a:pt x="680" y="624"/>
                    </a:lnTo>
                    <a:lnTo>
                      <a:pt x="624" y="624"/>
                    </a:lnTo>
                    <a:lnTo>
                      <a:pt x="624" y="68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7570788" y="749300"/>
              <a:ext cx="4860925" cy="2881313"/>
              <a:chOff x="7570788" y="749300"/>
              <a:chExt cx="4860925" cy="2881313"/>
            </a:xfrm>
          </p:grpSpPr>
          <p:sp>
            <p:nvSpPr>
              <p:cNvPr id="21538" name="Freeform 34"/>
              <p:cNvSpPr>
                <a:spLocks/>
              </p:cNvSpPr>
              <p:nvPr/>
            </p:nvSpPr>
            <p:spPr bwMode="auto">
              <a:xfrm>
                <a:off x="9640888" y="1200150"/>
                <a:ext cx="720725" cy="900113"/>
              </a:xfrm>
              <a:custGeom>
                <a:avLst/>
                <a:gdLst>
                  <a:gd name="T0" fmla="*/ 170 w 454"/>
                  <a:gd name="T1" fmla="*/ 340 h 567"/>
                  <a:gd name="T2" fmla="*/ 170 w 454"/>
                  <a:gd name="T3" fmla="*/ 567 h 567"/>
                  <a:gd name="T4" fmla="*/ 454 w 454"/>
                  <a:gd name="T5" fmla="*/ 567 h 567"/>
                  <a:gd name="T6" fmla="*/ 454 w 454"/>
                  <a:gd name="T7" fmla="*/ 454 h 567"/>
                  <a:gd name="T8" fmla="*/ 340 w 454"/>
                  <a:gd name="T9" fmla="*/ 454 h 567"/>
                  <a:gd name="T10" fmla="*/ 340 w 454"/>
                  <a:gd name="T11" fmla="*/ 340 h 567"/>
                  <a:gd name="T12" fmla="*/ 284 w 454"/>
                  <a:gd name="T13" fmla="*/ 340 h 567"/>
                  <a:gd name="T14" fmla="*/ 284 w 454"/>
                  <a:gd name="T15" fmla="*/ 227 h 567"/>
                  <a:gd name="T16" fmla="*/ 454 w 454"/>
                  <a:gd name="T17" fmla="*/ 227 h 567"/>
                  <a:gd name="T18" fmla="*/ 454 w 454"/>
                  <a:gd name="T19" fmla="*/ 113 h 567"/>
                  <a:gd name="T20" fmla="*/ 340 w 454"/>
                  <a:gd name="T21" fmla="*/ 113 h 567"/>
                  <a:gd name="T22" fmla="*/ 340 w 454"/>
                  <a:gd name="T23" fmla="*/ 57 h 567"/>
                  <a:gd name="T24" fmla="*/ 284 w 454"/>
                  <a:gd name="T25" fmla="*/ 57 h 567"/>
                  <a:gd name="T26" fmla="*/ 284 w 454"/>
                  <a:gd name="T27" fmla="*/ 0 h 567"/>
                  <a:gd name="T28" fmla="*/ 114 w 454"/>
                  <a:gd name="T29" fmla="*/ 0 h 567"/>
                  <a:gd name="T30" fmla="*/ 114 w 454"/>
                  <a:gd name="T31" fmla="*/ 57 h 567"/>
                  <a:gd name="T32" fmla="*/ 114 w 454"/>
                  <a:gd name="T33" fmla="*/ 113 h 567"/>
                  <a:gd name="T34" fmla="*/ 0 w 454"/>
                  <a:gd name="T35" fmla="*/ 113 h 567"/>
                  <a:gd name="T36" fmla="*/ 0 w 454"/>
                  <a:gd name="T37" fmla="*/ 283 h 567"/>
                  <a:gd name="T38" fmla="*/ 57 w 454"/>
                  <a:gd name="T39" fmla="*/ 283 h 567"/>
                  <a:gd name="T40" fmla="*/ 57 w 454"/>
                  <a:gd name="T41" fmla="*/ 340 h 567"/>
                  <a:gd name="T42" fmla="*/ 170 w 454"/>
                  <a:gd name="T43" fmla="*/ 34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4" h="567">
                    <a:moveTo>
                      <a:pt x="170" y="340"/>
                    </a:moveTo>
                    <a:lnTo>
                      <a:pt x="170" y="567"/>
                    </a:lnTo>
                    <a:lnTo>
                      <a:pt x="454" y="567"/>
                    </a:lnTo>
                    <a:lnTo>
                      <a:pt x="454" y="454"/>
                    </a:lnTo>
                    <a:lnTo>
                      <a:pt x="340" y="454"/>
                    </a:lnTo>
                    <a:lnTo>
                      <a:pt x="340" y="340"/>
                    </a:lnTo>
                    <a:lnTo>
                      <a:pt x="284" y="340"/>
                    </a:lnTo>
                    <a:lnTo>
                      <a:pt x="284" y="227"/>
                    </a:lnTo>
                    <a:lnTo>
                      <a:pt x="454" y="227"/>
                    </a:lnTo>
                    <a:lnTo>
                      <a:pt x="454" y="113"/>
                    </a:lnTo>
                    <a:lnTo>
                      <a:pt x="340" y="113"/>
                    </a:lnTo>
                    <a:lnTo>
                      <a:pt x="340" y="57"/>
                    </a:lnTo>
                    <a:lnTo>
                      <a:pt x="284" y="57"/>
                    </a:lnTo>
                    <a:lnTo>
                      <a:pt x="284" y="0"/>
                    </a:lnTo>
                    <a:lnTo>
                      <a:pt x="114" y="0"/>
                    </a:lnTo>
                    <a:lnTo>
                      <a:pt x="114" y="57"/>
                    </a:lnTo>
                    <a:lnTo>
                      <a:pt x="114" y="113"/>
                    </a:lnTo>
                    <a:lnTo>
                      <a:pt x="0" y="113"/>
                    </a:lnTo>
                    <a:lnTo>
                      <a:pt x="0" y="283"/>
                    </a:lnTo>
                    <a:lnTo>
                      <a:pt x="57" y="283"/>
                    </a:lnTo>
                    <a:lnTo>
                      <a:pt x="57" y="340"/>
                    </a:lnTo>
                    <a:lnTo>
                      <a:pt x="170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9" name="Freeform 35"/>
              <p:cNvSpPr>
                <a:spLocks/>
              </p:cNvSpPr>
              <p:nvPr/>
            </p:nvSpPr>
            <p:spPr bwMode="auto">
              <a:xfrm>
                <a:off x="10091738" y="1560513"/>
                <a:ext cx="719138" cy="630238"/>
              </a:xfrm>
              <a:custGeom>
                <a:avLst/>
                <a:gdLst>
                  <a:gd name="T0" fmla="*/ 170 w 453"/>
                  <a:gd name="T1" fmla="*/ 340 h 397"/>
                  <a:gd name="T2" fmla="*/ 283 w 453"/>
                  <a:gd name="T3" fmla="*/ 340 h 397"/>
                  <a:gd name="T4" fmla="*/ 283 w 453"/>
                  <a:gd name="T5" fmla="*/ 397 h 397"/>
                  <a:gd name="T6" fmla="*/ 397 w 453"/>
                  <a:gd name="T7" fmla="*/ 397 h 397"/>
                  <a:gd name="T8" fmla="*/ 397 w 453"/>
                  <a:gd name="T9" fmla="*/ 340 h 397"/>
                  <a:gd name="T10" fmla="*/ 453 w 453"/>
                  <a:gd name="T11" fmla="*/ 340 h 397"/>
                  <a:gd name="T12" fmla="*/ 453 w 453"/>
                  <a:gd name="T13" fmla="*/ 283 h 397"/>
                  <a:gd name="T14" fmla="*/ 397 w 453"/>
                  <a:gd name="T15" fmla="*/ 283 h 397"/>
                  <a:gd name="T16" fmla="*/ 397 w 453"/>
                  <a:gd name="T17" fmla="*/ 113 h 397"/>
                  <a:gd name="T18" fmla="*/ 340 w 453"/>
                  <a:gd name="T19" fmla="*/ 113 h 397"/>
                  <a:gd name="T20" fmla="*/ 340 w 453"/>
                  <a:gd name="T21" fmla="*/ 56 h 397"/>
                  <a:gd name="T22" fmla="*/ 283 w 453"/>
                  <a:gd name="T23" fmla="*/ 56 h 397"/>
                  <a:gd name="T24" fmla="*/ 283 w 453"/>
                  <a:gd name="T25" fmla="*/ 0 h 397"/>
                  <a:gd name="T26" fmla="*/ 0 w 453"/>
                  <a:gd name="T27" fmla="*/ 0 h 397"/>
                  <a:gd name="T28" fmla="*/ 0 w 453"/>
                  <a:gd name="T29" fmla="*/ 113 h 397"/>
                  <a:gd name="T30" fmla="*/ 56 w 453"/>
                  <a:gd name="T31" fmla="*/ 113 h 397"/>
                  <a:gd name="T32" fmla="*/ 56 w 453"/>
                  <a:gd name="T33" fmla="*/ 227 h 397"/>
                  <a:gd name="T34" fmla="*/ 170 w 453"/>
                  <a:gd name="T35" fmla="*/ 227 h 397"/>
                  <a:gd name="T36" fmla="*/ 170 w 453"/>
                  <a:gd name="T37" fmla="*/ 34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397">
                    <a:moveTo>
                      <a:pt x="170" y="340"/>
                    </a:moveTo>
                    <a:lnTo>
                      <a:pt x="283" y="340"/>
                    </a:lnTo>
                    <a:lnTo>
                      <a:pt x="283" y="397"/>
                    </a:lnTo>
                    <a:lnTo>
                      <a:pt x="397" y="397"/>
                    </a:lnTo>
                    <a:lnTo>
                      <a:pt x="397" y="340"/>
                    </a:lnTo>
                    <a:lnTo>
                      <a:pt x="453" y="340"/>
                    </a:lnTo>
                    <a:lnTo>
                      <a:pt x="453" y="283"/>
                    </a:lnTo>
                    <a:lnTo>
                      <a:pt x="397" y="283"/>
                    </a:lnTo>
                    <a:lnTo>
                      <a:pt x="397" y="113"/>
                    </a:lnTo>
                    <a:lnTo>
                      <a:pt x="340" y="113"/>
                    </a:lnTo>
                    <a:lnTo>
                      <a:pt x="340" y="56"/>
                    </a:lnTo>
                    <a:lnTo>
                      <a:pt x="283" y="56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0" y="113"/>
                    </a:lnTo>
                    <a:lnTo>
                      <a:pt x="56" y="113"/>
                    </a:lnTo>
                    <a:lnTo>
                      <a:pt x="56" y="227"/>
                    </a:lnTo>
                    <a:lnTo>
                      <a:pt x="170" y="227"/>
                    </a:lnTo>
                    <a:lnTo>
                      <a:pt x="170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0" name="Freeform 36"/>
              <p:cNvSpPr>
                <a:spLocks/>
              </p:cNvSpPr>
              <p:nvPr/>
            </p:nvSpPr>
            <p:spPr bwMode="auto">
              <a:xfrm>
                <a:off x="10452100" y="2100263"/>
                <a:ext cx="809625" cy="630238"/>
              </a:xfrm>
              <a:custGeom>
                <a:avLst/>
                <a:gdLst>
                  <a:gd name="T0" fmla="*/ 170 w 510"/>
                  <a:gd name="T1" fmla="*/ 57 h 397"/>
                  <a:gd name="T2" fmla="*/ 0 w 510"/>
                  <a:gd name="T3" fmla="*/ 57 h 397"/>
                  <a:gd name="T4" fmla="*/ 0 w 510"/>
                  <a:gd name="T5" fmla="*/ 113 h 397"/>
                  <a:gd name="T6" fmla="*/ 0 w 510"/>
                  <a:gd name="T7" fmla="*/ 227 h 397"/>
                  <a:gd name="T8" fmla="*/ 283 w 510"/>
                  <a:gd name="T9" fmla="*/ 227 h 397"/>
                  <a:gd name="T10" fmla="*/ 283 w 510"/>
                  <a:gd name="T11" fmla="*/ 397 h 397"/>
                  <a:gd name="T12" fmla="*/ 396 w 510"/>
                  <a:gd name="T13" fmla="*/ 397 h 397"/>
                  <a:gd name="T14" fmla="*/ 396 w 510"/>
                  <a:gd name="T15" fmla="*/ 340 h 397"/>
                  <a:gd name="T16" fmla="*/ 510 w 510"/>
                  <a:gd name="T17" fmla="*/ 340 h 397"/>
                  <a:gd name="T18" fmla="*/ 510 w 510"/>
                  <a:gd name="T19" fmla="*/ 227 h 397"/>
                  <a:gd name="T20" fmla="*/ 396 w 510"/>
                  <a:gd name="T21" fmla="*/ 227 h 397"/>
                  <a:gd name="T22" fmla="*/ 396 w 510"/>
                  <a:gd name="T23" fmla="*/ 0 h 397"/>
                  <a:gd name="T24" fmla="*/ 226 w 510"/>
                  <a:gd name="T25" fmla="*/ 0 h 397"/>
                  <a:gd name="T26" fmla="*/ 170 w 510"/>
                  <a:gd name="T27" fmla="*/ 0 h 397"/>
                  <a:gd name="T28" fmla="*/ 170 w 510"/>
                  <a:gd name="T29" fmla="*/ 5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10" h="397">
                    <a:moveTo>
                      <a:pt x="170" y="57"/>
                    </a:moveTo>
                    <a:lnTo>
                      <a:pt x="0" y="57"/>
                    </a:lnTo>
                    <a:lnTo>
                      <a:pt x="0" y="113"/>
                    </a:lnTo>
                    <a:lnTo>
                      <a:pt x="0" y="227"/>
                    </a:lnTo>
                    <a:lnTo>
                      <a:pt x="283" y="227"/>
                    </a:lnTo>
                    <a:lnTo>
                      <a:pt x="283" y="397"/>
                    </a:lnTo>
                    <a:lnTo>
                      <a:pt x="396" y="397"/>
                    </a:lnTo>
                    <a:lnTo>
                      <a:pt x="396" y="340"/>
                    </a:lnTo>
                    <a:lnTo>
                      <a:pt x="510" y="340"/>
                    </a:lnTo>
                    <a:lnTo>
                      <a:pt x="510" y="227"/>
                    </a:lnTo>
                    <a:lnTo>
                      <a:pt x="396" y="227"/>
                    </a:lnTo>
                    <a:lnTo>
                      <a:pt x="396" y="0"/>
                    </a:lnTo>
                    <a:lnTo>
                      <a:pt x="226" y="0"/>
                    </a:lnTo>
                    <a:lnTo>
                      <a:pt x="170" y="0"/>
                    </a:lnTo>
                    <a:lnTo>
                      <a:pt x="170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1" name="Freeform 37"/>
              <p:cNvSpPr>
                <a:spLocks/>
              </p:cNvSpPr>
              <p:nvPr/>
            </p:nvSpPr>
            <p:spPr bwMode="auto">
              <a:xfrm>
                <a:off x="8561388" y="749300"/>
                <a:ext cx="1349375" cy="720725"/>
              </a:xfrm>
              <a:custGeom>
                <a:avLst/>
                <a:gdLst>
                  <a:gd name="T0" fmla="*/ 794 w 850"/>
                  <a:gd name="T1" fmla="*/ 397 h 454"/>
                  <a:gd name="T2" fmla="*/ 680 w 850"/>
                  <a:gd name="T3" fmla="*/ 397 h 454"/>
                  <a:gd name="T4" fmla="*/ 680 w 850"/>
                  <a:gd name="T5" fmla="*/ 454 h 454"/>
                  <a:gd name="T6" fmla="*/ 340 w 850"/>
                  <a:gd name="T7" fmla="*/ 454 h 454"/>
                  <a:gd name="T8" fmla="*/ 340 w 850"/>
                  <a:gd name="T9" fmla="*/ 397 h 454"/>
                  <a:gd name="T10" fmla="*/ 0 w 850"/>
                  <a:gd name="T11" fmla="*/ 397 h 454"/>
                  <a:gd name="T12" fmla="*/ 0 w 850"/>
                  <a:gd name="T13" fmla="*/ 284 h 454"/>
                  <a:gd name="T14" fmla="*/ 57 w 850"/>
                  <a:gd name="T15" fmla="*/ 284 h 454"/>
                  <a:gd name="T16" fmla="*/ 57 w 850"/>
                  <a:gd name="T17" fmla="*/ 227 h 454"/>
                  <a:gd name="T18" fmla="*/ 0 w 850"/>
                  <a:gd name="T19" fmla="*/ 227 h 454"/>
                  <a:gd name="T20" fmla="*/ 0 w 850"/>
                  <a:gd name="T21" fmla="*/ 114 h 454"/>
                  <a:gd name="T22" fmla="*/ 57 w 850"/>
                  <a:gd name="T23" fmla="*/ 114 h 454"/>
                  <a:gd name="T24" fmla="*/ 57 w 850"/>
                  <a:gd name="T25" fmla="*/ 0 h 454"/>
                  <a:gd name="T26" fmla="*/ 397 w 850"/>
                  <a:gd name="T27" fmla="*/ 0 h 454"/>
                  <a:gd name="T28" fmla="*/ 397 w 850"/>
                  <a:gd name="T29" fmla="*/ 57 h 454"/>
                  <a:gd name="T30" fmla="*/ 453 w 850"/>
                  <a:gd name="T31" fmla="*/ 57 h 454"/>
                  <a:gd name="T32" fmla="*/ 453 w 850"/>
                  <a:gd name="T33" fmla="*/ 171 h 454"/>
                  <a:gd name="T34" fmla="*/ 680 w 850"/>
                  <a:gd name="T35" fmla="*/ 171 h 454"/>
                  <a:gd name="T36" fmla="*/ 680 w 850"/>
                  <a:gd name="T37" fmla="*/ 227 h 454"/>
                  <a:gd name="T38" fmla="*/ 850 w 850"/>
                  <a:gd name="T39" fmla="*/ 227 h 454"/>
                  <a:gd name="T40" fmla="*/ 850 w 850"/>
                  <a:gd name="T41" fmla="*/ 284 h 454"/>
                  <a:gd name="T42" fmla="*/ 794 w 850"/>
                  <a:gd name="T43" fmla="*/ 284 h 454"/>
                  <a:gd name="T44" fmla="*/ 794 w 850"/>
                  <a:gd name="T45" fmla="*/ 39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0" h="454">
                    <a:moveTo>
                      <a:pt x="794" y="397"/>
                    </a:moveTo>
                    <a:lnTo>
                      <a:pt x="680" y="397"/>
                    </a:lnTo>
                    <a:lnTo>
                      <a:pt x="680" y="454"/>
                    </a:lnTo>
                    <a:lnTo>
                      <a:pt x="340" y="454"/>
                    </a:lnTo>
                    <a:lnTo>
                      <a:pt x="340" y="397"/>
                    </a:lnTo>
                    <a:lnTo>
                      <a:pt x="0" y="397"/>
                    </a:lnTo>
                    <a:lnTo>
                      <a:pt x="0" y="284"/>
                    </a:lnTo>
                    <a:lnTo>
                      <a:pt x="57" y="284"/>
                    </a:lnTo>
                    <a:lnTo>
                      <a:pt x="57" y="227"/>
                    </a:lnTo>
                    <a:lnTo>
                      <a:pt x="0" y="227"/>
                    </a:lnTo>
                    <a:lnTo>
                      <a:pt x="0" y="114"/>
                    </a:lnTo>
                    <a:lnTo>
                      <a:pt x="57" y="114"/>
                    </a:lnTo>
                    <a:lnTo>
                      <a:pt x="57" y="0"/>
                    </a:lnTo>
                    <a:lnTo>
                      <a:pt x="397" y="0"/>
                    </a:lnTo>
                    <a:lnTo>
                      <a:pt x="397" y="57"/>
                    </a:lnTo>
                    <a:lnTo>
                      <a:pt x="453" y="57"/>
                    </a:lnTo>
                    <a:lnTo>
                      <a:pt x="453" y="171"/>
                    </a:lnTo>
                    <a:lnTo>
                      <a:pt x="680" y="171"/>
                    </a:lnTo>
                    <a:lnTo>
                      <a:pt x="680" y="227"/>
                    </a:lnTo>
                    <a:lnTo>
                      <a:pt x="850" y="227"/>
                    </a:lnTo>
                    <a:lnTo>
                      <a:pt x="850" y="284"/>
                    </a:lnTo>
                    <a:lnTo>
                      <a:pt x="794" y="284"/>
                    </a:lnTo>
                    <a:lnTo>
                      <a:pt x="794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2" name="Freeform 38"/>
              <p:cNvSpPr>
                <a:spLocks/>
              </p:cNvSpPr>
              <p:nvPr/>
            </p:nvSpPr>
            <p:spPr bwMode="auto">
              <a:xfrm>
                <a:off x="7570788" y="930275"/>
                <a:ext cx="1169988" cy="990600"/>
              </a:xfrm>
              <a:custGeom>
                <a:avLst/>
                <a:gdLst>
                  <a:gd name="T0" fmla="*/ 624 w 737"/>
                  <a:gd name="T1" fmla="*/ 0 h 624"/>
                  <a:gd name="T2" fmla="*/ 454 w 737"/>
                  <a:gd name="T3" fmla="*/ 0 h 624"/>
                  <a:gd name="T4" fmla="*/ 454 w 737"/>
                  <a:gd name="T5" fmla="*/ 227 h 624"/>
                  <a:gd name="T6" fmla="*/ 340 w 737"/>
                  <a:gd name="T7" fmla="*/ 227 h 624"/>
                  <a:gd name="T8" fmla="*/ 340 w 737"/>
                  <a:gd name="T9" fmla="*/ 170 h 624"/>
                  <a:gd name="T10" fmla="*/ 284 w 737"/>
                  <a:gd name="T11" fmla="*/ 170 h 624"/>
                  <a:gd name="T12" fmla="*/ 284 w 737"/>
                  <a:gd name="T13" fmla="*/ 57 h 624"/>
                  <a:gd name="T14" fmla="*/ 57 w 737"/>
                  <a:gd name="T15" fmla="*/ 57 h 624"/>
                  <a:gd name="T16" fmla="*/ 57 w 737"/>
                  <a:gd name="T17" fmla="*/ 113 h 624"/>
                  <a:gd name="T18" fmla="*/ 0 w 737"/>
                  <a:gd name="T19" fmla="*/ 113 h 624"/>
                  <a:gd name="T20" fmla="*/ 0 w 737"/>
                  <a:gd name="T21" fmla="*/ 227 h 624"/>
                  <a:gd name="T22" fmla="*/ 170 w 737"/>
                  <a:gd name="T23" fmla="*/ 227 h 624"/>
                  <a:gd name="T24" fmla="*/ 170 w 737"/>
                  <a:gd name="T25" fmla="*/ 283 h 624"/>
                  <a:gd name="T26" fmla="*/ 227 w 737"/>
                  <a:gd name="T27" fmla="*/ 283 h 624"/>
                  <a:gd name="T28" fmla="*/ 227 w 737"/>
                  <a:gd name="T29" fmla="*/ 340 h 624"/>
                  <a:gd name="T30" fmla="*/ 340 w 737"/>
                  <a:gd name="T31" fmla="*/ 340 h 624"/>
                  <a:gd name="T32" fmla="*/ 340 w 737"/>
                  <a:gd name="T33" fmla="*/ 397 h 624"/>
                  <a:gd name="T34" fmla="*/ 397 w 737"/>
                  <a:gd name="T35" fmla="*/ 397 h 624"/>
                  <a:gd name="T36" fmla="*/ 397 w 737"/>
                  <a:gd name="T37" fmla="*/ 453 h 624"/>
                  <a:gd name="T38" fmla="*/ 454 w 737"/>
                  <a:gd name="T39" fmla="*/ 453 h 624"/>
                  <a:gd name="T40" fmla="*/ 454 w 737"/>
                  <a:gd name="T41" fmla="*/ 624 h 624"/>
                  <a:gd name="T42" fmla="*/ 681 w 737"/>
                  <a:gd name="T43" fmla="*/ 624 h 624"/>
                  <a:gd name="T44" fmla="*/ 681 w 737"/>
                  <a:gd name="T45" fmla="*/ 397 h 624"/>
                  <a:gd name="T46" fmla="*/ 737 w 737"/>
                  <a:gd name="T47" fmla="*/ 397 h 624"/>
                  <a:gd name="T48" fmla="*/ 737 w 737"/>
                  <a:gd name="T49" fmla="*/ 283 h 624"/>
                  <a:gd name="T50" fmla="*/ 624 w 737"/>
                  <a:gd name="T51" fmla="*/ 283 h 624"/>
                  <a:gd name="T52" fmla="*/ 624 w 737"/>
                  <a:gd name="T53" fmla="*/ 170 h 624"/>
                  <a:gd name="T54" fmla="*/ 681 w 737"/>
                  <a:gd name="T55" fmla="*/ 170 h 624"/>
                  <a:gd name="T56" fmla="*/ 681 w 737"/>
                  <a:gd name="T57" fmla="*/ 113 h 624"/>
                  <a:gd name="T58" fmla="*/ 624 w 737"/>
                  <a:gd name="T59" fmla="*/ 113 h 624"/>
                  <a:gd name="T60" fmla="*/ 624 w 737"/>
                  <a:gd name="T61" fmla="*/ 57 h 624"/>
                  <a:gd name="T62" fmla="*/ 624 w 737"/>
                  <a:gd name="T63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7" h="624">
                    <a:moveTo>
                      <a:pt x="624" y="0"/>
                    </a:moveTo>
                    <a:lnTo>
                      <a:pt x="454" y="0"/>
                    </a:lnTo>
                    <a:lnTo>
                      <a:pt x="454" y="227"/>
                    </a:lnTo>
                    <a:lnTo>
                      <a:pt x="340" y="227"/>
                    </a:lnTo>
                    <a:lnTo>
                      <a:pt x="340" y="170"/>
                    </a:lnTo>
                    <a:lnTo>
                      <a:pt x="284" y="170"/>
                    </a:lnTo>
                    <a:lnTo>
                      <a:pt x="284" y="57"/>
                    </a:lnTo>
                    <a:lnTo>
                      <a:pt x="57" y="57"/>
                    </a:lnTo>
                    <a:lnTo>
                      <a:pt x="57" y="113"/>
                    </a:lnTo>
                    <a:lnTo>
                      <a:pt x="0" y="113"/>
                    </a:lnTo>
                    <a:lnTo>
                      <a:pt x="0" y="227"/>
                    </a:lnTo>
                    <a:lnTo>
                      <a:pt x="170" y="227"/>
                    </a:lnTo>
                    <a:lnTo>
                      <a:pt x="170" y="283"/>
                    </a:lnTo>
                    <a:lnTo>
                      <a:pt x="227" y="283"/>
                    </a:lnTo>
                    <a:lnTo>
                      <a:pt x="227" y="340"/>
                    </a:lnTo>
                    <a:lnTo>
                      <a:pt x="340" y="340"/>
                    </a:lnTo>
                    <a:lnTo>
                      <a:pt x="340" y="397"/>
                    </a:lnTo>
                    <a:lnTo>
                      <a:pt x="397" y="397"/>
                    </a:lnTo>
                    <a:lnTo>
                      <a:pt x="397" y="453"/>
                    </a:lnTo>
                    <a:lnTo>
                      <a:pt x="454" y="453"/>
                    </a:lnTo>
                    <a:lnTo>
                      <a:pt x="454" y="624"/>
                    </a:lnTo>
                    <a:lnTo>
                      <a:pt x="681" y="624"/>
                    </a:lnTo>
                    <a:lnTo>
                      <a:pt x="681" y="397"/>
                    </a:lnTo>
                    <a:lnTo>
                      <a:pt x="737" y="397"/>
                    </a:lnTo>
                    <a:lnTo>
                      <a:pt x="737" y="283"/>
                    </a:lnTo>
                    <a:lnTo>
                      <a:pt x="624" y="283"/>
                    </a:lnTo>
                    <a:lnTo>
                      <a:pt x="624" y="170"/>
                    </a:lnTo>
                    <a:lnTo>
                      <a:pt x="681" y="170"/>
                    </a:lnTo>
                    <a:lnTo>
                      <a:pt x="681" y="113"/>
                    </a:lnTo>
                    <a:lnTo>
                      <a:pt x="624" y="113"/>
                    </a:lnTo>
                    <a:lnTo>
                      <a:pt x="624" y="57"/>
                    </a:lnTo>
                    <a:lnTo>
                      <a:pt x="62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6" name="Freeform 62"/>
              <p:cNvSpPr>
                <a:spLocks/>
              </p:cNvSpPr>
              <p:nvPr/>
            </p:nvSpPr>
            <p:spPr bwMode="auto">
              <a:xfrm>
                <a:off x="11261725" y="3000375"/>
                <a:ext cx="809625" cy="630238"/>
              </a:xfrm>
              <a:custGeom>
                <a:avLst/>
                <a:gdLst>
                  <a:gd name="T0" fmla="*/ 57 w 510"/>
                  <a:gd name="T1" fmla="*/ 397 h 397"/>
                  <a:gd name="T2" fmla="*/ 170 w 510"/>
                  <a:gd name="T3" fmla="*/ 397 h 397"/>
                  <a:gd name="T4" fmla="*/ 170 w 510"/>
                  <a:gd name="T5" fmla="*/ 340 h 397"/>
                  <a:gd name="T6" fmla="*/ 227 w 510"/>
                  <a:gd name="T7" fmla="*/ 340 h 397"/>
                  <a:gd name="T8" fmla="*/ 227 w 510"/>
                  <a:gd name="T9" fmla="*/ 227 h 397"/>
                  <a:gd name="T10" fmla="*/ 340 w 510"/>
                  <a:gd name="T11" fmla="*/ 227 h 397"/>
                  <a:gd name="T12" fmla="*/ 340 w 510"/>
                  <a:gd name="T13" fmla="*/ 170 h 397"/>
                  <a:gd name="T14" fmla="*/ 397 w 510"/>
                  <a:gd name="T15" fmla="*/ 170 h 397"/>
                  <a:gd name="T16" fmla="*/ 397 w 510"/>
                  <a:gd name="T17" fmla="*/ 113 h 397"/>
                  <a:gd name="T18" fmla="*/ 510 w 510"/>
                  <a:gd name="T19" fmla="*/ 113 h 397"/>
                  <a:gd name="T20" fmla="*/ 510 w 510"/>
                  <a:gd name="T21" fmla="*/ 0 h 397"/>
                  <a:gd name="T22" fmla="*/ 340 w 510"/>
                  <a:gd name="T23" fmla="*/ 0 h 397"/>
                  <a:gd name="T24" fmla="*/ 340 w 510"/>
                  <a:gd name="T25" fmla="*/ 57 h 397"/>
                  <a:gd name="T26" fmla="*/ 227 w 510"/>
                  <a:gd name="T27" fmla="*/ 57 h 397"/>
                  <a:gd name="T28" fmla="*/ 227 w 510"/>
                  <a:gd name="T29" fmla="*/ 113 h 397"/>
                  <a:gd name="T30" fmla="*/ 113 w 510"/>
                  <a:gd name="T31" fmla="*/ 113 h 397"/>
                  <a:gd name="T32" fmla="*/ 113 w 510"/>
                  <a:gd name="T33" fmla="*/ 170 h 397"/>
                  <a:gd name="T34" fmla="*/ 57 w 510"/>
                  <a:gd name="T35" fmla="*/ 170 h 397"/>
                  <a:gd name="T36" fmla="*/ 57 w 510"/>
                  <a:gd name="T37" fmla="*/ 227 h 397"/>
                  <a:gd name="T38" fmla="*/ 0 w 510"/>
                  <a:gd name="T39" fmla="*/ 227 h 397"/>
                  <a:gd name="T40" fmla="*/ 0 w 510"/>
                  <a:gd name="T41" fmla="*/ 283 h 397"/>
                  <a:gd name="T42" fmla="*/ 57 w 510"/>
                  <a:gd name="T43" fmla="*/ 283 h 397"/>
                  <a:gd name="T44" fmla="*/ 57 w 510"/>
                  <a:gd name="T45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0" h="397">
                    <a:moveTo>
                      <a:pt x="57" y="397"/>
                    </a:moveTo>
                    <a:lnTo>
                      <a:pt x="170" y="397"/>
                    </a:lnTo>
                    <a:lnTo>
                      <a:pt x="170" y="340"/>
                    </a:lnTo>
                    <a:lnTo>
                      <a:pt x="227" y="340"/>
                    </a:lnTo>
                    <a:lnTo>
                      <a:pt x="227" y="227"/>
                    </a:lnTo>
                    <a:lnTo>
                      <a:pt x="340" y="227"/>
                    </a:lnTo>
                    <a:lnTo>
                      <a:pt x="340" y="170"/>
                    </a:lnTo>
                    <a:lnTo>
                      <a:pt x="397" y="170"/>
                    </a:lnTo>
                    <a:lnTo>
                      <a:pt x="397" y="113"/>
                    </a:lnTo>
                    <a:lnTo>
                      <a:pt x="510" y="113"/>
                    </a:lnTo>
                    <a:lnTo>
                      <a:pt x="510" y="0"/>
                    </a:lnTo>
                    <a:lnTo>
                      <a:pt x="340" y="0"/>
                    </a:lnTo>
                    <a:lnTo>
                      <a:pt x="340" y="57"/>
                    </a:lnTo>
                    <a:lnTo>
                      <a:pt x="227" y="57"/>
                    </a:lnTo>
                    <a:lnTo>
                      <a:pt x="227" y="113"/>
                    </a:lnTo>
                    <a:lnTo>
                      <a:pt x="113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57" y="227"/>
                    </a:lnTo>
                    <a:lnTo>
                      <a:pt x="0" y="227"/>
                    </a:lnTo>
                    <a:lnTo>
                      <a:pt x="0" y="283"/>
                    </a:lnTo>
                    <a:lnTo>
                      <a:pt x="57" y="283"/>
                    </a:lnTo>
                    <a:lnTo>
                      <a:pt x="57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7" name="Freeform 63"/>
              <p:cNvSpPr>
                <a:spLocks/>
              </p:cNvSpPr>
              <p:nvPr/>
            </p:nvSpPr>
            <p:spPr bwMode="auto">
              <a:xfrm>
                <a:off x="10991850" y="2370138"/>
                <a:ext cx="1439863" cy="809625"/>
              </a:xfrm>
              <a:custGeom>
                <a:avLst/>
                <a:gdLst>
                  <a:gd name="T0" fmla="*/ 113 w 907"/>
                  <a:gd name="T1" fmla="*/ 510 h 510"/>
                  <a:gd name="T2" fmla="*/ 283 w 907"/>
                  <a:gd name="T3" fmla="*/ 510 h 510"/>
                  <a:gd name="T4" fmla="*/ 283 w 907"/>
                  <a:gd name="T5" fmla="*/ 454 h 510"/>
                  <a:gd name="T6" fmla="*/ 340 w 907"/>
                  <a:gd name="T7" fmla="*/ 454 h 510"/>
                  <a:gd name="T8" fmla="*/ 340 w 907"/>
                  <a:gd name="T9" fmla="*/ 397 h 510"/>
                  <a:gd name="T10" fmla="*/ 453 w 907"/>
                  <a:gd name="T11" fmla="*/ 397 h 510"/>
                  <a:gd name="T12" fmla="*/ 453 w 907"/>
                  <a:gd name="T13" fmla="*/ 340 h 510"/>
                  <a:gd name="T14" fmla="*/ 907 w 907"/>
                  <a:gd name="T15" fmla="*/ 340 h 510"/>
                  <a:gd name="T16" fmla="*/ 907 w 907"/>
                  <a:gd name="T17" fmla="*/ 284 h 510"/>
                  <a:gd name="T18" fmla="*/ 850 w 907"/>
                  <a:gd name="T19" fmla="*/ 284 h 510"/>
                  <a:gd name="T20" fmla="*/ 850 w 907"/>
                  <a:gd name="T21" fmla="*/ 227 h 510"/>
                  <a:gd name="T22" fmla="*/ 794 w 907"/>
                  <a:gd name="T23" fmla="*/ 227 h 510"/>
                  <a:gd name="T24" fmla="*/ 794 w 907"/>
                  <a:gd name="T25" fmla="*/ 170 h 510"/>
                  <a:gd name="T26" fmla="*/ 737 w 907"/>
                  <a:gd name="T27" fmla="*/ 170 h 510"/>
                  <a:gd name="T28" fmla="*/ 737 w 907"/>
                  <a:gd name="T29" fmla="*/ 113 h 510"/>
                  <a:gd name="T30" fmla="*/ 680 w 907"/>
                  <a:gd name="T31" fmla="*/ 113 h 510"/>
                  <a:gd name="T32" fmla="*/ 680 w 907"/>
                  <a:gd name="T33" fmla="*/ 57 h 510"/>
                  <a:gd name="T34" fmla="*/ 567 w 907"/>
                  <a:gd name="T35" fmla="*/ 57 h 510"/>
                  <a:gd name="T36" fmla="*/ 567 w 907"/>
                  <a:gd name="T37" fmla="*/ 0 h 510"/>
                  <a:gd name="T38" fmla="*/ 227 w 907"/>
                  <a:gd name="T39" fmla="*/ 0 h 510"/>
                  <a:gd name="T40" fmla="*/ 227 w 907"/>
                  <a:gd name="T41" fmla="*/ 57 h 510"/>
                  <a:gd name="T42" fmla="*/ 170 w 907"/>
                  <a:gd name="T43" fmla="*/ 57 h 510"/>
                  <a:gd name="T44" fmla="*/ 170 w 907"/>
                  <a:gd name="T45" fmla="*/ 170 h 510"/>
                  <a:gd name="T46" fmla="*/ 56 w 907"/>
                  <a:gd name="T47" fmla="*/ 170 h 510"/>
                  <a:gd name="T48" fmla="*/ 56 w 907"/>
                  <a:gd name="T49" fmla="*/ 227 h 510"/>
                  <a:gd name="T50" fmla="*/ 0 w 907"/>
                  <a:gd name="T51" fmla="*/ 227 h 510"/>
                  <a:gd name="T52" fmla="*/ 0 w 907"/>
                  <a:gd name="T53" fmla="*/ 397 h 510"/>
                  <a:gd name="T54" fmla="*/ 56 w 907"/>
                  <a:gd name="T55" fmla="*/ 397 h 510"/>
                  <a:gd name="T56" fmla="*/ 56 w 907"/>
                  <a:gd name="T57" fmla="*/ 454 h 510"/>
                  <a:gd name="T58" fmla="*/ 113 w 907"/>
                  <a:gd name="T59" fmla="*/ 454 h 510"/>
                  <a:gd name="T60" fmla="*/ 113 w 907"/>
                  <a:gd name="T61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07" h="510">
                    <a:moveTo>
                      <a:pt x="113" y="510"/>
                    </a:moveTo>
                    <a:lnTo>
                      <a:pt x="283" y="510"/>
                    </a:lnTo>
                    <a:lnTo>
                      <a:pt x="283" y="454"/>
                    </a:lnTo>
                    <a:lnTo>
                      <a:pt x="340" y="454"/>
                    </a:lnTo>
                    <a:lnTo>
                      <a:pt x="340" y="397"/>
                    </a:lnTo>
                    <a:lnTo>
                      <a:pt x="453" y="397"/>
                    </a:lnTo>
                    <a:lnTo>
                      <a:pt x="453" y="340"/>
                    </a:lnTo>
                    <a:lnTo>
                      <a:pt x="907" y="340"/>
                    </a:lnTo>
                    <a:lnTo>
                      <a:pt x="907" y="284"/>
                    </a:lnTo>
                    <a:lnTo>
                      <a:pt x="850" y="284"/>
                    </a:lnTo>
                    <a:lnTo>
                      <a:pt x="850" y="227"/>
                    </a:lnTo>
                    <a:lnTo>
                      <a:pt x="794" y="227"/>
                    </a:lnTo>
                    <a:lnTo>
                      <a:pt x="794" y="170"/>
                    </a:lnTo>
                    <a:lnTo>
                      <a:pt x="737" y="170"/>
                    </a:lnTo>
                    <a:lnTo>
                      <a:pt x="737" y="113"/>
                    </a:lnTo>
                    <a:lnTo>
                      <a:pt x="680" y="113"/>
                    </a:lnTo>
                    <a:lnTo>
                      <a:pt x="680" y="57"/>
                    </a:lnTo>
                    <a:lnTo>
                      <a:pt x="567" y="57"/>
                    </a:lnTo>
                    <a:lnTo>
                      <a:pt x="567" y="0"/>
                    </a:lnTo>
                    <a:lnTo>
                      <a:pt x="227" y="0"/>
                    </a:lnTo>
                    <a:lnTo>
                      <a:pt x="227" y="57"/>
                    </a:lnTo>
                    <a:lnTo>
                      <a:pt x="170" y="57"/>
                    </a:lnTo>
                    <a:lnTo>
                      <a:pt x="170" y="170"/>
                    </a:lnTo>
                    <a:lnTo>
                      <a:pt x="56" y="170"/>
                    </a:lnTo>
                    <a:lnTo>
                      <a:pt x="56" y="227"/>
                    </a:lnTo>
                    <a:lnTo>
                      <a:pt x="0" y="227"/>
                    </a:lnTo>
                    <a:lnTo>
                      <a:pt x="0" y="397"/>
                    </a:lnTo>
                    <a:lnTo>
                      <a:pt x="56" y="397"/>
                    </a:lnTo>
                    <a:lnTo>
                      <a:pt x="56" y="454"/>
                    </a:lnTo>
                    <a:lnTo>
                      <a:pt x="113" y="454"/>
                    </a:lnTo>
                    <a:lnTo>
                      <a:pt x="113" y="51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2349500" y="209550"/>
              <a:ext cx="5402263" cy="3240088"/>
              <a:chOff x="2349500" y="209550"/>
              <a:chExt cx="5402263" cy="3240088"/>
            </a:xfrm>
          </p:grpSpPr>
          <p:sp>
            <p:nvSpPr>
              <p:cNvPr id="21531" name="Freeform 27"/>
              <p:cNvSpPr>
                <a:spLocks/>
              </p:cNvSpPr>
              <p:nvPr/>
            </p:nvSpPr>
            <p:spPr bwMode="auto">
              <a:xfrm>
                <a:off x="6040438" y="1379538"/>
                <a:ext cx="1081088" cy="1260475"/>
              </a:xfrm>
              <a:custGeom>
                <a:avLst/>
                <a:gdLst>
                  <a:gd name="T0" fmla="*/ 57 w 681"/>
                  <a:gd name="T1" fmla="*/ 681 h 794"/>
                  <a:gd name="T2" fmla="*/ 114 w 681"/>
                  <a:gd name="T3" fmla="*/ 681 h 794"/>
                  <a:gd name="T4" fmla="*/ 114 w 681"/>
                  <a:gd name="T5" fmla="*/ 794 h 794"/>
                  <a:gd name="T6" fmla="*/ 340 w 681"/>
                  <a:gd name="T7" fmla="*/ 794 h 794"/>
                  <a:gd name="T8" fmla="*/ 340 w 681"/>
                  <a:gd name="T9" fmla="*/ 681 h 794"/>
                  <a:gd name="T10" fmla="*/ 397 w 681"/>
                  <a:gd name="T11" fmla="*/ 681 h 794"/>
                  <a:gd name="T12" fmla="*/ 397 w 681"/>
                  <a:gd name="T13" fmla="*/ 624 h 794"/>
                  <a:gd name="T14" fmla="*/ 511 w 681"/>
                  <a:gd name="T15" fmla="*/ 624 h 794"/>
                  <a:gd name="T16" fmla="*/ 511 w 681"/>
                  <a:gd name="T17" fmla="*/ 511 h 794"/>
                  <a:gd name="T18" fmla="*/ 681 w 681"/>
                  <a:gd name="T19" fmla="*/ 511 h 794"/>
                  <a:gd name="T20" fmla="*/ 681 w 681"/>
                  <a:gd name="T21" fmla="*/ 284 h 794"/>
                  <a:gd name="T22" fmla="*/ 567 w 681"/>
                  <a:gd name="T23" fmla="*/ 284 h 794"/>
                  <a:gd name="T24" fmla="*/ 567 w 681"/>
                  <a:gd name="T25" fmla="*/ 170 h 794"/>
                  <a:gd name="T26" fmla="*/ 454 w 681"/>
                  <a:gd name="T27" fmla="*/ 170 h 794"/>
                  <a:gd name="T28" fmla="*/ 454 w 681"/>
                  <a:gd name="T29" fmla="*/ 114 h 794"/>
                  <a:gd name="T30" fmla="*/ 397 w 681"/>
                  <a:gd name="T31" fmla="*/ 114 h 794"/>
                  <a:gd name="T32" fmla="*/ 397 w 681"/>
                  <a:gd name="T33" fmla="*/ 57 h 794"/>
                  <a:gd name="T34" fmla="*/ 284 w 681"/>
                  <a:gd name="T35" fmla="*/ 57 h 794"/>
                  <a:gd name="T36" fmla="*/ 284 w 681"/>
                  <a:gd name="T37" fmla="*/ 0 h 794"/>
                  <a:gd name="T38" fmla="*/ 170 w 681"/>
                  <a:gd name="T39" fmla="*/ 0 h 794"/>
                  <a:gd name="T40" fmla="*/ 170 w 681"/>
                  <a:gd name="T41" fmla="*/ 57 h 794"/>
                  <a:gd name="T42" fmla="*/ 114 w 681"/>
                  <a:gd name="T43" fmla="*/ 57 h 794"/>
                  <a:gd name="T44" fmla="*/ 114 w 681"/>
                  <a:gd name="T45" fmla="*/ 170 h 794"/>
                  <a:gd name="T46" fmla="*/ 57 w 681"/>
                  <a:gd name="T47" fmla="*/ 170 h 794"/>
                  <a:gd name="T48" fmla="*/ 57 w 681"/>
                  <a:gd name="T49" fmla="*/ 397 h 794"/>
                  <a:gd name="T50" fmla="*/ 114 w 681"/>
                  <a:gd name="T51" fmla="*/ 397 h 794"/>
                  <a:gd name="T52" fmla="*/ 114 w 681"/>
                  <a:gd name="T53" fmla="*/ 454 h 794"/>
                  <a:gd name="T54" fmla="*/ 0 w 681"/>
                  <a:gd name="T55" fmla="*/ 454 h 794"/>
                  <a:gd name="T56" fmla="*/ 0 w 681"/>
                  <a:gd name="T57" fmla="*/ 681 h 794"/>
                  <a:gd name="T58" fmla="*/ 57 w 681"/>
                  <a:gd name="T59" fmla="*/ 681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81" h="794">
                    <a:moveTo>
                      <a:pt x="57" y="681"/>
                    </a:moveTo>
                    <a:lnTo>
                      <a:pt x="114" y="681"/>
                    </a:lnTo>
                    <a:lnTo>
                      <a:pt x="114" y="794"/>
                    </a:lnTo>
                    <a:lnTo>
                      <a:pt x="340" y="794"/>
                    </a:lnTo>
                    <a:lnTo>
                      <a:pt x="340" y="681"/>
                    </a:lnTo>
                    <a:lnTo>
                      <a:pt x="397" y="681"/>
                    </a:lnTo>
                    <a:lnTo>
                      <a:pt x="397" y="624"/>
                    </a:lnTo>
                    <a:lnTo>
                      <a:pt x="511" y="624"/>
                    </a:lnTo>
                    <a:lnTo>
                      <a:pt x="511" y="511"/>
                    </a:lnTo>
                    <a:lnTo>
                      <a:pt x="681" y="511"/>
                    </a:lnTo>
                    <a:lnTo>
                      <a:pt x="681" y="284"/>
                    </a:lnTo>
                    <a:lnTo>
                      <a:pt x="567" y="284"/>
                    </a:lnTo>
                    <a:lnTo>
                      <a:pt x="567" y="170"/>
                    </a:lnTo>
                    <a:lnTo>
                      <a:pt x="454" y="170"/>
                    </a:lnTo>
                    <a:lnTo>
                      <a:pt x="454" y="114"/>
                    </a:lnTo>
                    <a:lnTo>
                      <a:pt x="397" y="114"/>
                    </a:lnTo>
                    <a:lnTo>
                      <a:pt x="397" y="57"/>
                    </a:lnTo>
                    <a:lnTo>
                      <a:pt x="284" y="57"/>
                    </a:lnTo>
                    <a:lnTo>
                      <a:pt x="284" y="0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114" y="57"/>
                    </a:lnTo>
                    <a:lnTo>
                      <a:pt x="114" y="170"/>
                    </a:lnTo>
                    <a:lnTo>
                      <a:pt x="57" y="170"/>
                    </a:lnTo>
                    <a:lnTo>
                      <a:pt x="57" y="397"/>
                    </a:lnTo>
                    <a:lnTo>
                      <a:pt x="114" y="397"/>
                    </a:lnTo>
                    <a:lnTo>
                      <a:pt x="114" y="454"/>
                    </a:lnTo>
                    <a:lnTo>
                      <a:pt x="0" y="454"/>
                    </a:lnTo>
                    <a:lnTo>
                      <a:pt x="0" y="681"/>
                    </a:lnTo>
                    <a:lnTo>
                      <a:pt x="57" y="68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2" name="Freeform 28"/>
              <p:cNvSpPr>
                <a:spLocks/>
              </p:cNvSpPr>
              <p:nvPr/>
            </p:nvSpPr>
            <p:spPr bwMode="auto">
              <a:xfrm>
                <a:off x="6310313" y="2009775"/>
                <a:ext cx="1441450" cy="1169988"/>
              </a:xfrm>
              <a:custGeom>
                <a:avLst/>
                <a:gdLst>
                  <a:gd name="T0" fmla="*/ 794 w 908"/>
                  <a:gd name="T1" fmla="*/ 567 h 737"/>
                  <a:gd name="T2" fmla="*/ 624 w 908"/>
                  <a:gd name="T3" fmla="*/ 567 h 737"/>
                  <a:gd name="T4" fmla="*/ 624 w 908"/>
                  <a:gd name="T5" fmla="*/ 511 h 737"/>
                  <a:gd name="T6" fmla="*/ 511 w 908"/>
                  <a:gd name="T7" fmla="*/ 511 h 737"/>
                  <a:gd name="T8" fmla="*/ 511 w 908"/>
                  <a:gd name="T9" fmla="*/ 681 h 737"/>
                  <a:gd name="T10" fmla="*/ 284 w 908"/>
                  <a:gd name="T11" fmla="*/ 681 h 737"/>
                  <a:gd name="T12" fmla="*/ 284 w 908"/>
                  <a:gd name="T13" fmla="*/ 737 h 737"/>
                  <a:gd name="T14" fmla="*/ 170 w 908"/>
                  <a:gd name="T15" fmla="*/ 737 h 737"/>
                  <a:gd name="T16" fmla="*/ 170 w 908"/>
                  <a:gd name="T17" fmla="*/ 511 h 737"/>
                  <a:gd name="T18" fmla="*/ 114 w 908"/>
                  <a:gd name="T19" fmla="*/ 511 h 737"/>
                  <a:gd name="T20" fmla="*/ 114 w 908"/>
                  <a:gd name="T21" fmla="*/ 454 h 737"/>
                  <a:gd name="T22" fmla="*/ 0 w 908"/>
                  <a:gd name="T23" fmla="*/ 454 h 737"/>
                  <a:gd name="T24" fmla="*/ 0 w 908"/>
                  <a:gd name="T25" fmla="*/ 397 h 737"/>
                  <a:gd name="T26" fmla="*/ 170 w 908"/>
                  <a:gd name="T27" fmla="*/ 397 h 737"/>
                  <a:gd name="T28" fmla="*/ 170 w 908"/>
                  <a:gd name="T29" fmla="*/ 284 h 737"/>
                  <a:gd name="T30" fmla="*/ 227 w 908"/>
                  <a:gd name="T31" fmla="*/ 284 h 737"/>
                  <a:gd name="T32" fmla="*/ 227 w 908"/>
                  <a:gd name="T33" fmla="*/ 227 h 737"/>
                  <a:gd name="T34" fmla="*/ 341 w 908"/>
                  <a:gd name="T35" fmla="*/ 227 h 737"/>
                  <a:gd name="T36" fmla="*/ 341 w 908"/>
                  <a:gd name="T37" fmla="*/ 114 h 737"/>
                  <a:gd name="T38" fmla="*/ 511 w 908"/>
                  <a:gd name="T39" fmla="*/ 114 h 737"/>
                  <a:gd name="T40" fmla="*/ 511 w 908"/>
                  <a:gd name="T41" fmla="*/ 0 h 737"/>
                  <a:gd name="T42" fmla="*/ 624 w 908"/>
                  <a:gd name="T43" fmla="*/ 0 h 737"/>
                  <a:gd name="T44" fmla="*/ 624 w 908"/>
                  <a:gd name="T45" fmla="*/ 114 h 737"/>
                  <a:gd name="T46" fmla="*/ 681 w 908"/>
                  <a:gd name="T47" fmla="*/ 114 h 737"/>
                  <a:gd name="T48" fmla="*/ 681 w 908"/>
                  <a:gd name="T49" fmla="*/ 170 h 737"/>
                  <a:gd name="T50" fmla="*/ 737 w 908"/>
                  <a:gd name="T51" fmla="*/ 170 h 737"/>
                  <a:gd name="T52" fmla="*/ 737 w 908"/>
                  <a:gd name="T53" fmla="*/ 227 h 737"/>
                  <a:gd name="T54" fmla="*/ 794 w 908"/>
                  <a:gd name="T55" fmla="*/ 227 h 737"/>
                  <a:gd name="T56" fmla="*/ 794 w 908"/>
                  <a:gd name="T57" fmla="*/ 284 h 737"/>
                  <a:gd name="T58" fmla="*/ 851 w 908"/>
                  <a:gd name="T59" fmla="*/ 284 h 737"/>
                  <a:gd name="T60" fmla="*/ 851 w 908"/>
                  <a:gd name="T61" fmla="*/ 340 h 737"/>
                  <a:gd name="T62" fmla="*/ 908 w 908"/>
                  <a:gd name="T63" fmla="*/ 340 h 737"/>
                  <a:gd name="T64" fmla="*/ 908 w 908"/>
                  <a:gd name="T65" fmla="*/ 454 h 737"/>
                  <a:gd name="T66" fmla="*/ 851 w 908"/>
                  <a:gd name="T67" fmla="*/ 454 h 737"/>
                  <a:gd name="T68" fmla="*/ 851 w 908"/>
                  <a:gd name="T69" fmla="*/ 511 h 737"/>
                  <a:gd name="T70" fmla="*/ 794 w 908"/>
                  <a:gd name="T71" fmla="*/ 511 h 737"/>
                  <a:gd name="T72" fmla="*/ 794 w 908"/>
                  <a:gd name="T73" fmla="*/ 567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8" h="737">
                    <a:moveTo>
                      <a:pt x="794" y="567"/>
                    </a:moveTo>
                    <a:lnTo>
                      <a:pt x="624" y="567"/>
                    </a:lnTo>
                    <a:lnTo>
                      <a:pt x="624" y="511"/>
                    </a:lnTo>
                    <a:lnTo>
                      <a:pt x="511" y="511"/>
                    </a:lnTo>
                    <a:lnTo>
                      <a:pt x="511" y="681"/>
                    </a:lnTo>
                    <a:lnTo>
                      <a:pt x="284" y="681"/>
                    </a:lnTo>
                    <a:lnTo>
                      <a:pt x="284" y="737"/>
                    </a:lnTo>
                    <a:lnTo>
                      <a:pt x="170" y="737"/>
                    </a:lnTo>
                    <a:lnTo>
                      <a:pt x="170" y="511"/>
                    </a:lnTo>
                    <a:lnTo>
                      <a:pt x="114" y="511"/>
                    </a:lnTo>
                    <a:lnTo>
                      <a:pt x="114" y="454"/>
                    </a:lnTo>
                    <a:lnTo>
                      <a:pt x="0" y="454"/>
                    </a:lnTo>
                    <a:lnTo>
                      <a:pt x="0" y="397"/>
                    </a:lnTo>
                    <a:lnTo>
                      <a:pt x="170" y="397"/>
                    </a:lnTo>
                    <a:lnTo>
                      <a:pt x="170" y="284"/>
                    </a:lnTo>
                    <a:lnTo>
                      <a:pt x="227" y="284"/>
                    </a:lnTo>
                    <a:lnTo>
                      <a:pt x="227" y="227"/>
                    </a:lnTo>
                    <a:lnTo>
                      <a:pt x="341" y="227"/>
                    </a:lnTo>
                    <a:lnTo>
                      <a:pt x="341" y="114"/>
                    </a:lnTo>
                    <a:lnTo>
                      <a:pt x="511" y="114"/>
                    </a:lnTo>
                    <a:lnTo>
                      <a:pt x="511" y="0"/>
                    </a:lnTo>
                    <a:lnTo>
                      <a:pt x="624" y="0"/>
                    </a:lnTo>
                    <a:lnTo>
                      <a:pt x="624" y="114"/>
                    </a:lnTo>
                    <a:lnTo>
                      <a:pt x="681" y="114"/>
                    </a:lnTo>
                    <a:lnTo>
                      <a:pt x="681" y="170"/>
                    </a:lnTo>
                    <a:lnTo>
                      <a:pt x="737" y="170"/>
                    </a:lnTo>
                    <a:lnTo>
                      <a:pt x="737" y="227"/>
                    </a:lnTo>
                    <a:lnTo>
                      <a:pt x="794" y="227"/>
                    </a:lnTo>
                    <a:lnTo>
                      <a:pt x="794" y="284"/>
                    </a:lnTo>
                    <a:lnTo>
                      <a:pt x="851" y="284"/>
                    </a:lnTo>
                    <a:lnTo>
                      <a:pt x="851" y="340"/>
                    </a:lnTo>
                    <a:lnTo>
                      <a:pt x="908" y="340"/>
                    </a:lnTo>
                    <a:lnTo>
                      <a:pt x="908" y="454"/>
                    </a:lnTo>
                    <a:lnTo>
                      <a:pt x="851" y="454"/>
                    </a:lnTo>
                    <a:lnTo>
                      <a:pt x="851" y="511"/>
                    </a:lnTo>
                    <a:lnTo>
                      <a:pt x="794" y="511"/>
                    </a:lnTo>
                    <a:lnTo>
                      <a:pt x="794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8" name="Freeform 64"/>
              <p:cNvSpPr>
                <a:spLocks/>
              </p:cNvSpPr>
              <p:nvPr/>
            </p:nvSpPr>
            <p:spPr bwMode="auto">
              <a:xfrm>
                <a:off x="2349500" y="209550"/>
                <a:ext cx="3960813" cy="3240088"/>
              </a:xfrm>
              <a:custGeom>
                <a:avLst/>
                <a:gdLst>
                  <a:gd name="T0" fmla="*/ 0 w 2495"/>
                  <a:gd name="T1" fmla="*/ 1758 h 2041"/>
                  <a:gd name="T2" fmla="*/ 57 w 2495"/>
                  <a:gd name="T3" fmla="*/ 1871 h 2041"/>
                  <a:gd name="T4" fmla="*/ 227 w 2495"/>
                  <a:gd name="T5" fmla="*/ 1928 h 2041"/>
                  <a:gd name="T6" fmla="*/ 284 w 2495"/>
                  <a:gd name="T7" fmla="*/ 1985 h 2041"/>
                  <a:gd name="T8" fmla="*/ 341 w 2495"/>
                  <a:gd name="T9" fmla="*/ 2041 h 2041"/>
                  <a:gd name="T10" fmla="*/ 511 w 2495"/>
                  <a:gd name="T11" fmla="*/ 1985 h 2041"/>
                  <a:gd name="T12" fmla="*/ 681 w 2495"/>
                  <a:gd name="T13" fmla="*/ 2041 h 2041"/>
                  <a:gd name="T14" fmla="*/ 908 w 2495"/>
                  <a:gd name="T15" fmla="*/ 1928 h 2041"/>
                  <a:gd name="T16" fmla="*/ 964 w 2495"/>
                  <a:gd name="T17" fmla="*/ 1815 h 2041"/>
                  <a:gd name="T18" fmla="*/ 1021 w 2495"/>
                  <a:gd name="T19" fmla="*/ 1758 h 2041"/>
                  <a:gd name="T20" fmla="*/ 1191 w 2495"/>
                  <a:gd name="T21" fmla="*/ 1645 h 2041"/>
                  <a:gd name="T22" fmla="*/ 1248 w 2495"/>
                  <a:gd name="T23" fmla="*/ 1588 h 2041"/>
                  <a:gd name="T24" fmla="*/ 1305 w 2495"/>
                  <a:gd name="T25" fmla="*/ 1474 h 2041"/>
                  <a:gd name="T26" fmla="*/ 1475 w 2495"/>
                  <a:gd name="T27" fmla="*/ 1418 h 2041"/>
                  <a:gd name="T28" fmla="*/ 1588 w 2495"/>
                  <a:gd name="T29" fmla="*/ 1304 h 2041"/>
                  <a:gd name="T30" fmla="*/ 1701 w 2495"/>
                  <a:gd name="T31" fmla="*/ 1248 h 2041"/>
                  <a:gd name="T32" fmla="*/ 2042 w 2495"/>
                  <a:gd name="T33" fmla="*/ 1304 h 2041"/>
                  <a:gd name="T34" fmla="*/ 2155 w 2495"/>
                  <a:gd name="T35" fmla="*/ 1361 h 2041"/>
                  <a:gd name="T36" fmla="*/ 2325 w 2495"/>
                  <a:gd name="T37" fmla="*/ 1191 h 2041"/>
                  <a:gd name="T38" fmla="*/ 2439 w 2495"/>
                  <a:gd name="T39" fmla="*/ 1134 h 2041"/>
                  <a:gd name="T40" fmla="*/ 2382 w 2495"/>
                  <a:gd name="T41" fmla="*/ 907 h 2041"/>
                  <a:gd name="T42" fmla="*/ 2439 w 2495"/>
                  <a:gd name="T43" fmla="*/ 794 h 2041"/>
                  <a:gd name="T44" fmla="*/ 2495 w 2495"/>
                  <a:gd name="T45" fmla="*/ 737 h 2041"/>
                  <a:gd name="T46" fmla="*/ 2382 w 2495"/>
                  <a:gd name="T47" fmla="*/ 681 h 2041"/>
                  <a:gd name="T48" fmla="*/ 1985 w 2495"/>
                  <a:gd name="T49" fmla="*/ 624 h 2041"/>
                  <a:gd name="T50" fmla="*/ 1701 w 2495"/>
                  <a:gd name="T51" fmla="*/ 681 h 2041"/>
                  <a:gd name="T52" fmla="*/ 1475 w 2495"/>
                  <a:gd name="T53" fmla="*/ 624 h 2041"/>
                  <a:gd name="T54" fmla="*/ 1418 w 2495"/>
                  <a:gd name="T55" fmla="*/ 511 h 2041"/>
                  <a:gd name="T56" fmla="*/ 1361 w 2495"/>
                  <a:gd name="T57" fmla="*/ 454 h 2041"/>
                  <a:gd name="T58" fmla="*/ 1305 w 2495"/>
                  <a:gd name="T59" fmla="*/ 284 h 2041"/>
                  <a:gd name="T60" fmla="*/ 1248 w 2495"/>
                  <a:gd name="T61" fmla="*/ 170 h 2041"/>
                  <a:gd name="T62" fmla="*/ 1078 w 2495"/>
                  <a:gd name="T63" fmla="*/ 227 h 2041"/>
                  <a:gd name="T64" fmla="*/ 908 w 2495"/>
                  <a:gd name="T65" fmla="*/ 170 h 2041"/>
                  <a:gd name="T66" fmla="*/ 851 w 2495"/>
                  <a:gd name="T67" fmla="*/ 57 h 2041"/>
                  <a:gd name="T68" fmla="*/ 794 w 2495"/>
                  <a:gd name="T69" fmla="*/ 0 h 2041"/>
                  <a:gd name="T70" fmla="*/ 511 w 2495"/>
                  <a:gd name="T71" fmla="*/ 57 h 2041"/>
                  <a:gd name="T72" fmla="*/ 454 w 2495"/>
                  <a:gd name="T73" fmla="*/ 227 h 2041"/>
                  <a:gd name="T74" fmla="*/ 511 w 2495"/>
                  <a:gd name="T75" fmla="*/ 340 h 2041"/>
                  <a:gd name="T76" fmla="*/ 454 w 2495"/>
                  <a:gd name="T77" fmla="*/ 511 h 2041"/>
                  <a:gd name="T78" fmla="*/ 511 w 2495"/>
                  <a:gd name="T79" fmla="*/ 567 h 2041"/>
                  <a:gd name="T80" fmla="*/ 567 w 2495"/>
                  <a:gd name="T81" fmla="*/ 681 h 2041"/>
                  <a:gd name="T82" fmla="*/ 511 w 2495"/>
                  <a:gd name="T83" fmla="*/ 851 h 2041"/>
                  <a:gd name="T84" fmla="*/ 454 w 2495"/>
                  <a:gd name="T85" fmla="*/ 907 h 2041"/>
                  <a:gd name="T86" fmla="*/ 511 w 2495"/>
                  <a:gd name="T87" fmla="*/ 1191 h 2041"/>
                  <a:gd name="T88" fmla="*/ 454 w 2495"/>
                  <a:gd name="T89" fmla="*/ 1248 h 2041"/>
                  <a:gd name="T90" fmla="*/ 397 w 2495"/>
                  <a:gd name="T91" fmla="*/ 1418 h 2041"/>
                  <a:gd name="T92" fmla="*/ 341 w 2495"/>
                  <a:gd name="T93" fmla="*/ 1474 h 2041"/>
                  <a:gd name="T94" fmla="*/ 284 w 2495"/>
                  <a:gd name="T95" fmla="*/ 1531 h 2041"/>
                  <a:gd name="T96" fmla="*/ 171 w 2495"/>
                  <a:gd name="T97" fmla="*/ 1588 h 2041"/>
                  <a:gd name="T98" fmla="*/ 0 w 2495"/>
                  <a:gd name="T99" fmla="*/ 1701 h 2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95" h="2041">
                    <a:moveTo>
                      <a:pt x="0" y="1701"/>
                    </a:moveTo>
                    <a:lnTo>
                      <a:pt x="0" y="1758"/>
                    </a:lnTo>
                    <a:lnTo>
                      <a:pt x="57" y="1758"/>
                    </a:lnTo>
                    <a:lnTo>
                      <a:pt x="57" y="1871"/>
                    </a:lnTo>
                    <a:lnTo>
                      <a:pt x="227" y="1871"/>
                    </a:lnTo>
                    <a:lnTo>
                      <a:pt x="227" y="1928"/>
                    </a:lnTo>
                    <a:lnTo>
                      <a:pt x="284" y="1928"/>
                    </a:lnTo>
                    <a:lnTo>
                      <a:pt x="284" y="1985"/>
                    </a:lnTo>
                    <a:lnTo>
                      <a:pt x="341" y="1985"/>
                    </a:lnTo>
                    <a:lnTo>
                      <a:pt x="341" y="2041"/>
                    </a:lnTo>
                    <a:lnTo>
                      <a:pt x="511" y="2041"/>
                    </a:lnTo>
                    <a:lnTo>
                      <a:pt x="511" y="1985"/>
                    </a:lnTo>
                    <a:lnTo>
                      <a:pt x="681" y="1985"/>
                    </a:lnTo>
                    <a:lnTo>
                      <a:pt x="681" y="2041"/>
                    </a:lnTo>
                    <a:lnTo>
                      <a:pt x="908" y="2041"/>
                    </a:lnTo>
                    <a:lnTo>
                      <a:pt x="908" y="1928"/>
                    </a:lnTo>
                    <a:lnTo>
                      <a:pt x="964" y="1928"/>
                    </a:lnTo>
                    <a:lnTo>
                      <a:pt x="964" y="1815"/>
                    </a:lnTo>
                    <a:lnTo>
                      <a:pt x="1021" y="1815"/>
                    </a:lnTo>
                    <a:lnTo>
                      <a:pt x="1021" y="1758"/>
                    </a:lnTo>
                    <a:lnTo>
                      <a:pt x="1191" y="1758"/>
                    </a:lnTo>
                    <a:lnTo>
                      <a:pt x="1191" y="1645"/>
                    </a:lnTo>
                    <a:lnTo>
                      <a:pt x="1248" y="1645"/>
                    </a:lnTo>
                    <a:lnTo>
                      <a:pt x="1248" y="1588"/>
                    </a:lnTo>
                    <a:lnTo>
                      <a:pt x="1305" y="1588"/>
                    </a:lnTo>
                    <a:lnTo>
                      <a:pt x="1305" y="1474"/>
                    </a:lnTo>
                    <a:lnTo>
                      <a:pt x="1475" y="1474"/>
                    </a:lnTo>
                    <a:lnTo>
                      <a:pt x="1475" y="1418"/>
                    </a:lnTo>
                    <a:lnTo>
                      <a:pt x="1588" y="1418"/>
                    </a:lnTo>
                    <a:lnTo>
                      <a:pt x="1588" y="1304"/>
                    </a:lnTo>
                    <a:lnTo>
                      <a:pt x="1701" y="1304"/>
                    </a:lnTo>
                    <a:lnTo>
                      <a:pt x="1701" y="1248"/>
                    </a:lnTo>
                    <a:lnTo>
                      <a:pt x="2042" y="1248"/>
                    </a:lnTo>
                    <a:lnTo>
                      <a:pt x="2042" y="1304"/>
                    </a:lnTo>
                    <a:lnTo>
                      <a:pt x="2155" y="1304"/>
                    </a:lnTo>
                    <a:lnTo>
                      <a:pt x="2155" y="1361"/>
                    </a:lnTo>
                    <a:lnTo>
                      <a:pt x="2325" y="1361"/>
                    </a:lnTo>
                    <a:lnTo>
                      <a:pt x="2325" y="1191"/>
                    </a:lnTo>
                    <a:lnTo>
                      <a:pt x="2439" y="1191"/>
                    </a:lnTo>
                    <a:lnTo>
                      <a:pt x="2439" y="1134"/>
                    </a:lnTo>
                    <a:lnTo>
                      <a:pt x="2382" y="1134"/>
                    </a:lnTo>
                    <a:lnTo>
                      <a:pt x="2382" y="907"/>
                    </a:lnTo>
                    <a:lnTo>
                      <a:pt x="2439" y="907"/>
                    </a:lnTo>
                    <a:lnTo>
                      <a:pt x="2439" y="794"/>
                    </a:lnTo>
                    <a:lnTo>
                      <a:pt x="2495" y="794"/>
                    </a:lnTo>
                    <a:lnTo>
                      <a:pt x="2495" y="737"/>
                    </a:lnTo>
                    <a:lnTo>
                      <a:pt x="2382" y="737"/>
                    </a:lnTo>
                    <a:lnTo>
                      <a:pt x="2382" y="681"/>
                    </a:lnTo>
                    <a:lnTo>
                      <a:pt x="1985" y="681"/>
                    </a:lnTo>
                    <a:lnTo>
                      <a:pt x="1985" y="624"/>
                    </a:lnTo>
                    <a:lnTo>
                      <a:pt x="1701" y="624"/>
                    </a:lnTo>
                    <a:lnTo>
                      <a:pt x="1701" y="681"/>
                    </a:lnTo>
                    <a:lnTo>
                      <a:pt x="1475" y="681"/>
                    </a:lnTo>
                    <a:lnTo>
                      <a:pt x="1475" y="624"/>
                    </a:lnTo>
                    <a:lnTo>
                      <a:pt x="1418" y="624"/>
                    </a:lnTo>
                    <a:lnTo>
                      <a:pt x="1418" y="511"/>
                    </a:lnTo>
                    <a:lnTo>
                      <a:pt x="1361" y="511"/>
                    </a:lnTo>
                    <a:lnTo>
                      <a:pt x="1361" y="454"/>
                    </a:lnTo>
                    <a:lnTo>
                      <a:pt x="1305" y="454"/>
                    </a:lnTo>
                    <a:lnTo>
                      <a:pt x="1305" y="284"/>
                    </a:lnTo>
                    <a:lnTo>
                      <a:pt x="1248" y="284"/>
                    </a:lnTo>
                    <a:lnTo>
                      <a:pt x="1248" y="170"/>
                    </a:lnTo>
                    <a:lnTo>
                      <a:pt x="1078" y="170"/>
                    </a:lnTo>
                    <a:lnTo>
                      <a:pt x="1078" y="227"/>
                    </a:lnTo>
                    <a:lnTo>
                      <a:pt x="908" y="227"/>
                    </a:lnTo>
                    <a:lnTo>
                      <a:pt x="908" y="170"/>
                    </a:lnTo>
                    <a:lnTo>
                      <a:pt x="851" y="170"/>
                    </a:lnTo>
                    <a:lnTo>
                      <a:pt x="851" y="57"/>
                    </a:lnTo>
                    <a:lnTo>
                      <a:pt x="794" y="57"/>
                    </a:lnTo>
                    <a:lnTo>
                      <a:pt x="794" y="0"/>
                    </a:lnTo>
                    <a:lnTo>
                      <a:pt x="511" y="0"/>
                    </a:lnTo>
                    <a:lnTo>
                      <a:pt x="511" y="57"/>
                    </a:lnTo>
                    <a:lnTo>
                      <a:pt x="454" y="57"/>
                    </a:lnTo>
                    <a:lnTo>
                      <a:pt x="454" y="227"/>
                    </a:lnTo>
                    <a:lnTo>
                      <a:pt x="511" y="227"/>
                    </a:lnTo>
                    <a:lnTo>
                      <a:pt x="511" y="340"/>
                    </a:lnTo>
                    <a:lnTo>
                      <a:pt x="454" y="340"/>
                    </a:lnTo>
                    <a:lnTo>
                      <a:pt x="454" y="511"/>
                    </a:lnTo>
                    <a:lnTo>
                      <a:pt x="511" y="511"/>
                    </a:lnTo>
                    <a:lnTo>
                      <a:pt x="511" y="567"/>
                    </a:lnTo>
                    <a:lnTo>
                      <a:pt x="567" y="567"/>
                    </a:lnTo>
                    <a:lnTo>
                      <a:pt x="567" y="681"/>
                    </a:lnTo>
                    <a:lnTo>
                      <a:pt x="511" y="681"/>
                    </a:lnTo>
                    <a:lnTo>
                      <a:pt x="511" y="851"/>
                    </a:lnTo>
                    <a:lnTo>
                      <a:pt x="454" y="851"/>
                    </a:lnTo>
                    <a:lnTo>
                      <a:pt x="454" y="907"/>
                    </a:lnTo>
                    <a:lnTo>
                      <a:pt x="511" y="907"/>
                    </a:lnTo>
                    <a:lnTo>
                      <a:pt x="511" y="1191"/>
                    </a:lnTo>
                    <a:lnTo>
                      <a:pt x="454" y="1191"/>
                    </a:lnTo>
                    <a:lnTo>
                      <a:pt x="454" y="1248"/>
                    </a:lnTo>
                    <a:lnTo>
                      <a:pt x="397" y="1248"/>
                    </a:lnTo>
                    <a:lnTo>
                      <a:pt x="397" y="1418"/>
                    </a:lnTo>
                    <a:lnTo>
                      <a:pt x="341" y="1418"/>
                    </a:lnTo>
                    <a:lnTo>
                      <a:pt x="341" y="1474"/>
                    </a:lnTo>
                    <a:lnTo>
                      <a:pt x="341" y="1531"/>
                    </a:lnTo>
                    <a:lnTo>
                      <a:pt x="284" y="1531"/>
                    </a:lnTo>
                    <a:lnTo>
                      <a:pt x="284" y="1588"/>
                    </a:lnTo>
                    <a:lnTo>
                      <a:pt x="171" y="1588"/>
                    </a:lnTo>
                    <a:lnTo>
                      <a:pt x="171" y="1701"/>
                    </a:lnTo>
                    <a:lnTo>
                      <a:pt x="0" y="170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7840663" y="1379538"/>
              <a:ext cx="3511550" cy="4860925"/>
              <a:chOff x="7840663" y="1379538"/>
              <a:chExt cx="3511550" cy="4860925"/>
            </a:xfrm>
          </p:grpSpPr>
          <p:sp>
            <p:nvSpPr>
              <p:cNvPr id="21526" name="Freeform 22"/>
              <p:cNvSpPr>
                <a:spLocks/>
              </p:cNvSpPr>
              <p:nvPr/>
            </p:nvSpPr>
            <p:spPr bwMode="auto">
              <a:xfrm>
                <a:off x="7931150" y="3990975"/>
                <a:ext cx="809625" cy="989013"/>
              </a:xfrm>
              <a:custGeom>
                <a:avLst/>
                <a:gdLst>
                  <a:gd name="T0" fmla="*/ 57 w 510"/>
                  <a:gd name="T1" fmla="*/ 0 h 623"/>
                  <a:gd name="T2" fmla="*/ 57 w 510"/>
                  <a:gd name="T3" fmla="*/ 56 h 623"/>
                  <a:gd name="T4" fmla="*/ 0 w 510"/>
                  <a:gd name="T5" fmla="*/ 56 h 623"/>
                  <a:gd name="T6" fmla="*/ 0 w 510"/>
                  <a:gd name="T7" fmla="*/ 283 h 623"/>
                  <a:gd name="T8" fmla="*/ 57 w 510"/>
                  <a:gd name="T9" fmla="*/ 283 h 623"/>
                  <a:gd name="T10" fmla="*/ 57 w 510"/>
                  <a:gd name="T11" fmla="*/ 623 h 623"/>
                  <a:gd name="T12" fmla="*/ 170 w 510"/>
                  <a:gd name="T13" fmla="*/ 623 h 623"/>
                  <a:gd name="T14" fmla="*/ 170 w 510"/>
                  <a:gd name="T15" fmla="*/ 567 h 623"/>
                  <a:gd name="T16" fmla="*/ 283 w 510"/>
                  <a:gd name="T17" fmla="*/ 567 h 623"/>
                  <a:gd name="T18" fmla="*/ 283 w 510"/>
                  <a:gd name="T19" fmla="*/ 510 h 623"/>
                  <a:gd name="T20" fmla="*/ 397 w 510"/>
                  <a:gd name="T21" fmla="*/ 510 h 623"/>
                  <a:gd name="T22" fmla="*/ 397 w 510"/>
                  <a:gd name="T23" fmla="*/ 397 h 623"/>
                  <a:gd name="T24" fmla="*/ 454 w 510"/>
                  <a:gd name="T25" fmla="*/ 397 h 623"/>
                  <a:gd name="T26" fmla="*/ 454 w 510"/>
                  <a:gd name="T27" fmla="*/ 113 h 623"/>
                  <a:gd name="T28" fmla="*/ 510 w 510"/>
                  <a:gd name="T29" fmla="*/ 113 h 623"/>
                  <a:gd name="T30" fmla="*/ 510 w 510"/>
                  <a:gd name="T31" fmla="*/ 0 h 623"/>
                  <a:gd name="T32" fmla="*/ 340 w 510"/>
                  <a:gd name="T33" fmla="*/ 0 h 623"/>
                  <a:gd name="T34" fmla="*/ 340 w 510"/>
                  <a:gd name="T35" fmla="*/ 113 h 623"/>
                  <a:gd name="T36" fmla="*/ 227 w 510"/>
                  <a:gd name="T37" fmla="*/ 113 h 623"/>
                  <a:gd name="T38" fmla="*/ 227 w 510"/>
                  <a:gd name="T39" fmla="*/ 56 h 623"/>
                  <a:gd name="T40" fmla="*/ 113 w 510"/>
                  <a:gd name="T41" fmla="*/ 56 h 623"/>
                  <a:gd name="T42" fmla="*/ 113 w 510"/>
                  <a:gd name="T43" fmla="*/ 0 h 623"/>
                  <a:gd name="T44" fmla="*/ 57 w 510"/>
                  <a:gd name="T45" fmla="*/ 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0" h="623">
                    <a:moveTo>
                      <a:pt x="57" y="0"/>
                    </a:moveTo>
                    <a:lnTo>
                      <a:pt x="57" y="56"/>
                    </a:lnTo>
                    <a:lnTo>
                      <a:pt x="0" y="56"/>
                    </a:lnTo>
                    <a:lnTo>
                      <a:pt x="0" y="283"/>
                    </a:lnTo>
                    <a:lnTo>
                      <a:pt x="57" y="283"/>
                    </a:lnTo>
                    <a:lnTo>
                      <a:pt x="57" y="623"/>
                    </a:lnTo>
                    <a:lnTo>
                      <a:pt x="170" y="623"/>
                    </a:lnTo>
                    <a:lnTo>
                      <a:pt x="170" y="567"/>
                    </a:lnTo>
                    <a:lnTo>
                      <a:pt x="283" y="567"/>
                    </a:lnTo>
                    <a:lnTo>
                      <a:pt x="283" y="510"/>
                    </a:lnTo>
                    <a:lnTo>
                      <a:pt x="397" y="510"/>
                    </a:lnTo>
                    <a:lnTo>
                      <a:pt x="397" y="397"/>
                    </a:lnTo>
                    <a:lnTo>
                      <a:pt x="454" y="397"/>
                    </a:lnTo>
                    <a:lnTo>
                      <a:pt x="454" y="113"/>
                    </a:lnTo>
                    <a:lnTo>
                      <a:pt x="510" y="113"/>
                    </a:lnTo>
                    <a:lnTo>
                      <a:pt x="510" y="0"/>
                    </a:lnTo>
                    <a:lnTo>
                      <a:pt x="340" y="0"/>
                    </a:lnTo>
                    <a:lnTo>
                      <a:pt x="340" y="113"/>
                    </a:lnTo>
                    <a:lnTo>
                      <a:pt x="227" y="113"/>
                    </a:lnTo>
                    <a:lnTo>
                      <a:pt x="227" y="56"/>
                    </a:lnTo>
                    <a:lnTo>
                      <a:pt x="113" y="56"/>
                    </a:lnTo>
                    <a:lnTo>
                      <a:pt x="113" y="0"/>
                    </a:lnTo>
                    <a:lnTo>
                      <a:pt x="5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4" name="Freeform 30"/>
              <p:cNvSpPr>
                <a:spLocks/>
              </p:cNvSpPr>
              <p:nvPr/>
            </p:nvSpPr>
            <p:spPr bwMode="auto">
              <a:xfrm>
                <a:off x="7840663" y="3090863"/>
                <a:ext cx="630238" cy="1079500"/>
              </a:xfrm>
              <a:custGeom>
                <a:avLst/>
                <a:gdLst>
                  <a:gd name="T0" fmla="*/ 0 w 397"/>
                  <a:gd name="T1" fmla="*/ 0 h 680"/>
                  <a:gd name="T2" fmla="*/ 227 w 397"/>
                  <a:gd name="T3" fmla="*/ 0 h 680"/>
                  <a:gd name="T4" fmla="*/ 227 w 397"/>
                  <a:gd name="T5" fmla="*/ 170 h 680"/>
                  <a:gd name="T6" fmla="*/ 284 w 397"/>
                  <a:gd name="T7" fmla="*/ 170 h 680"/>
                  <a:gd name="T8" fmla="*/ 284 w 397"/>
                  <a:gd name="T9" fmla="*/ 226 h 680"/>
                  <a:gd name="T10" fmla="*/ 340 w 397"/>
                  <a:gd name="T11" fmla="*/ 226 h 680"/>
                  <a:gd name="T12" fmla="*/ 340 w 397"/>
                  <a:gd name="T13" fmla="*/ 340 h 680"/>
                  <a:gd name="T14" fmla="*/ 397 w 397"/>
                  <a:gd name="T15" fmla="*/ 340 h 680"/>
                  <a:gd name="T16" fmla="*/ 397 w 397"/>
                  <a:gd name="T17" fmla="*/ 680 h 680"/>
                  <a:gd name="T18" fmla="*/ 284 w 397"/>
                  <a:gd name="T19" fmla="*/ 680 h 680"/>
                  <a:gd name="T20" fmla="*/ 284 w 397"/>
                  <a:gd name="T21" fmla="*/ 623 h 680"/>
                  <a:gd name="T22" fmla="*/ 170 w 397"/>
                  <a:gd name="T23" fmla="*/ 623 h 680"/>
                  <a:gd name="T24" fmla="*/ 170 w 397"/>
                  <a:gd name="T25" fmla="*/ 567 h 680"/>
                  <a:gd name="T26" fmla="*/ 114 w 397"/>
                  <a:gd name="T27" fmla="*/ 567 h 680"/>
                  <a:gd name="T28" fmla="*/ 114 w 397"/>
                  <a:gd name="T29" fmla="*/ 453 h 680"/>
                  <a:gd name="T30" fmla="*/ 57 w 397"/>
                  <a:gd name="T31" fmla="*/ 453 h 680"/>
                  <a:gd name="T32" fmla="*/ 57 w 397"/>
                  <a:gd name="T33" fmla="*/ 113 h 680"/>
                  <a:gd name="T34" fmla="*/ 0 w 397"/>
                  <a:gd name="T35" fmla="*/ 113 h 680"/>
                  <a:gd name="T36" fmla="*/ 0 w 397"/>
                  <a:gd name="T37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7" h="680">
                    <a:moveTo>
                      <a:pt x="0" y="0"/>
                    </a:moveTo>
                    <a:lnTo>
                      <a:pt x="227" y="0"/>
                    </a:lnTo>
                    <a:lnTo>
                      <a:pt x="227" y="170"/>
                    </a:lnTo>
                    <a:lnTo>
                      <a:pt x="284" y="170"/>
                    </a:lnTo>
                    <a:lnTo>
                      <a:pt x="284" y="226"/>
                    </a:lnTo>
                    <a:lnTo>
                      <a:pt x="340" y="226"/>
                    </a:lnTo>
                    <a:lnTo>
                      <a:pt x="340" y="340"/>
                    </a:lnTo>
                    <a:lnTo>
                      <a:pt x="397" y="340"/>
                    </a:lnTo>
                    <a:lnTo>
                      <a:pt x="397" y="680"/>
                    </a:lnTo>
                    <a:lnTo>
                      <a:pt x="284" y="680"/>
                    </a:lnTo>
                    <a:lnTo>
                      <a:pt x="284" y="623"/>
                    </a:lnTo>
                    <a:lnTo>
                      <a:pt x="170" y="623"/>
                    </a:lnTo>
                    <a:lnTo>
                      <a:pt x="170" y="567"/>
                    </a:lnTo>
                    <a:lnTo>
                      <a:pt x="114" y="567"/>
                    </a:lnTo>
                    <a:lnTo>
                      <a:pt x="114" y="453"/>
                    </a:lnTo>
                    <a:lnTo>
                      <a:pt x="57" y="453"/>
                    </a:lnTo>
                    <a:lnTo>
                      <a:pt x="57" y="113"/>
                    </a:lnTo>
                    <a:lnTo>
                      <a:pt x="0" y="11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6" name="Freeform 32"/>
              <p:cNvSpPr>
                <a:spLocks/>
              </p:cNvSpPr>
              <p:nvPr/>
            </p:nvSpPr>
            <p:spPr bwMode="auto">
              <a:xfrm>
                <a:off x="7840663" y="1560513"/>
                <a:ext cx="1439863" cy="989013"/>
              </a:xfrm>
              <a:custGeom>
                <a:avLst/>
                <a:gdLst>
                  <a:gd name="T0" fmla="*/ 511 w 907"/>
                  <a:gd name="T1" fmla="*/ 0 h 623"/>
                  <a:gd name="T2" fmla="*/ 511 w 907"/>
                  <a:gd name="T3" fmla="*/ 227 h 623"/>
                  <a:gd name="T4" fmla="*/ 170 w 907"/>
                  <a:gd name="T5" fmla="*/ 227 h 623"/>
                  <a:gd name="T6" fmla="*/ 170 w 907"/>
                  <a:gd name="T7" fmla="*/ 170 h 623"/>
                  <a:gd name="T8" fmla="*/ 57 w 907"/>
                  <a:gd name="T9" fmla="*/ 170 h 623"/>
                  <a:gd name="T10" fmla="*/ 57 w 907"/>
                  <a:gd name="T11" fmla="*/ 227 h 623"/>
                  <a:gd name="T12" fmla="*/ 0 w 907"/>
                  <a:gd name="T13" fmla="*/ 227 h 623"/>
                  <a:gd name="T14" fmla="*/ 0 w 907"/>
                  <a:gd name="T15" fmla="*/ 340 h 623"/>
                  <a:gd name="T16" fmla="*/ 114 w 907"/>
                  <a:gd name="T17" fmla="*/ 340 h 623"/>
                  <a:gd name="T18" fmla="*/ 114 w 907"/>
                  <a:gd name="T19" fmla="*/ 567 h 623"/>
                  <a:gd name="T20" fmla="*/ 340 w 907"/>
                  <a:gd name="T21" fmla="*/ 567 h 623"/>
                  <a:gd name="T22" fmla="*/ 340 w 907"/>
                  <a:gd name="T23" fmla="*/ 623 h 623"/>
                  <a:gd name="T24" fmla="*/ 567 w 907"/>
                  <a:gd name="T25" fmla="*/ 623 h 623"/>
                  <a:gd name="T26" fmla="*/ 567 w 907"/>
                  <a:gd name="T27" fmla="*/ 567 h 623"/>
                  <a:gd name="T28" fmla="*/ 737 w 907"/>
                  <a:gd name="T29" fmla="*/ 567 h 623"/>
                  <a:gd name="T30" fmla="*/ 737 w 907"/>
                  <a:gd name="T31" fmla="*/ 453 h 623"/>
                  <a:gd name="T32" fmla="*/ 794 w 907"/>
                  <a:gd name="T33" fmla="*/ 453 h 623"/>
                  <a:gd name="T34" fmla="*/ 794 w 907"/>
                  <a:gd name="T35" fmla="*/ 397 h 623"/>
                  <a:gd name="T36" fmla="*/ 851 w 907"/>
                  <a:gd name="T37" fmla="*/ 397 h 623"/>
                  <a:gd name="T38" fmla="*/ 851 w 907"/>
                  <a:gd name="T39" fmla="*/ 283 h 623"/>
                  <a:gd name="T40" fmla="*/ 907 w 907"/>
                  <a:gd name="T41" fmla="*/ 283 h 623"/>
                  <a:gd name="T42" fmla="*/ 907 w 907"/>
                  <a:gd name="T43" fmla="*/ 56 h 623"/>
                  <a:gd name="T44" fmla="*/ 851 w 907"/>
                  <a:gd name="T45" fmla="*/ 56 h 623"/>
                  <a:gd name="T46" fmla="*/ 851 w 907"/>
                  <a:gd name="T47" fmla="*/ 0 h 623"/>
                  <a:gd name="T48" fmla="*/ 511 w 907"/>
                  <a:gd name="T49" fmla="*/ 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07" h="623">
                    <a:moveTo>
                      <a:pt x="511" y="0"/>
                    </a:moveTo>
                    <a:lnTo>
                      <a:pt x="511" y="227"/>
                    </a:lnTo>
                    <a:lnTo>
                      <a:pt x="170" y="227"/>
                    </a:lnTo>
                    <a:lnTo>
                      <a:pt x="170" y="170"/>
                    </a:lnTo>
                    <a:lnTo>
                      <a:pt x="57" y="170"/>
                    </a:lnTo>
                    <a:lnTo>
                      <a:pt x="57" y="227"/>
                    </a:lnTo>
                    <a:lnTo>
                      <a:pt x="0" y="227"/>
                    </a:lnTo>
                    <a:lnTo>
                      <a:pt x="0" y="340"/>
                    </a:lnTo>
                    <a:lnTo>
                      <a:pt x="114" y="340"/>
                    </a:lnTo>
                    <a:lnTo>
                      <a:pt x="114" y="567"/>
                    </a:lnTo>
                    <a:lnTo>
                      <a:pt x="340" y="567"/>
                    </a:lnTo>
                    <a:lnTo>
                      <a:pt x="340" y="623"/>
                    </a:lnTo>
                    <a:lnTo>
                      <a:pt x="567" y="623"/>
                    </a:lnTo>
                    <a:lnTo>
                      <a:pt x="567" y="567"/>
                    </a:lnTo>
                    <a:lnTo>
                      <a:pt x="737" y="567"/>
                    </a:lnTo>
                    <a:lnTo>
                      <a:pt x="737" y="453"/>
                    </a:lnTo>
                    <a:lnTo>
                      <a:pt x="794" y="453"/>
                    </a:lnTo>
                    <a:lnTo>
                      <a:pt x="794" y="397"/>
                    </a:lnTo>
                    <a:lnTo>
                      <a:pt x="851" y="397"/>
                    </a:lnTo>
                    <a:lnTo>
                      <a:pt x="851" y="283"/>
                    </a:lnTo>
                    <a:lnTo>
                      <a:pt x="907" y="283"/>
                    </a:lnTo>
                    <a:lnTo>
                      <a:pt x="907" y="56"/>
                    </a:lnTo>
                    <a:lnTo>
                      <a:pt x="851" y="56"/>
                    </a:lnTo>
                    <a:lnTo>
                      <a:pt x="851" y="0"/>
                    </a:lnTo>
                    <a:lnTo>
                      <a:pt x="511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37" name="Freeform 33"/>
              <p:cNvSpPr>
                <a:spLocks/>
              </p:cNvSpPr>
              <p:nvPr/>
            </p:nvSpPr>
            <p:spPr bwMode="auto">
              <a:xfrm>
                <a:off x="8740775" y="1379538"/>
                <a:ext cx="1169988" cy="630238"/>
              </a:xfrm>
              <a:custGeom>
                <a:avLst/>
                <a:gdLst>
                  <a:gd name="T0" fmla="*/ 0 w 737"/>
                  <a:gd name="T1" fmla="*/ 114 h 397"/>
                  <a:gd name="T2" fmla="*/ 0 w 737"/>
                  <a:gd name="T3" fmla="*/ 0 h 397"/>
                  <a:gd name="T4" fmla="*/ 227 w 737"/>
                  <a:gd name="T5" fmla="*/ 0 h 397"/>
                  <a:gd name="T6" fmla="*/ 227 w 737"/>
                  <a:gd name="T7" fmla="*/ 57 h 397"/>
                  <a:gd name="T8" fmla="*/ 567 w 737"/>
                  <a:gd name="T9" fmla="*/ 57 h 397"/>
                  <a:gd name="T10" fmla="*/ 567 w 737"/>
                  <a:gd name="T11" fmla="*/ 170 h 397"/>
                  <a:gd name="T12" fmla="*/ 624 w 737"/>
                  <a:gd name="T13" fmla="*/ 170 h 397"/>
                  <a:gd name="T14" fmla="*/ 624 w 737"/>
                  <a:gd name="T15" fmla="*/ 227 h 397"/>
                  <a:gd name="T16" fmla="*/ 737 w 737"/>
                  <a:gd name="T17" fmla="*/ 227 h 397"/>
                  <a:gd name="T18" fmla="*/ 737 w 737"/>
                  <a:gd name="T19" fmla="*/ 397 h 397"/>
                  <a:gd name="T20" fmla="*/ 624 w 737"/>
                  <a:gd name="T21" fmla="*/ 397 h 397"/>
                  <a:gd name="T22" fmla="*/ 624 w 737"/>
                  <a:gd name="T23" fmla="*/ 341 h 397"/>
                  <a:gd name="T24" fmla="*/ 340 w 737"/>
                  <a:gd name="T25" fmla="*/ 341 h 397"/>
                  <a:gd name="T26" fmla="*/ 340 w 737"/>
                  <a:gd name="T27" fmla="*/ 170 h 397"/>
                  <a:gd name="T28" fmla="*/ 284 w 737"/>
                  <a:gd name="T29" fmla="*/ 170 h 397"/>
                  <a:gd name="T30" fmla="*/ 284 w 737"/>
                  <a:gd name="T31" fmla="*/ 114 h 397"/>
                  <a:gd name="T32" fmla="*/ 0 w 737"/>
                  <a:gd name="T33" fmla="*/ 114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7" h="397">
                    <a:moveTo>
                      <a:pt x="0" y="114"/>
                    </a:moveTo>
                    <a:lnTo>
                      <a:pt x="0" y="0"/>
                    </a:lnTo>
                    <a:lnTo>
                      <a:pt x="227" y="0"/>
                    </a:lnTo>
                    <a:lnTo>
                      <a:pt x="227" y="57"/>
                    </a:lnTo>
                    <a:lnTo>
                      <a:pt x="567" y="57"/>
                    </a:lnTo>
                    <a:lnTo>
                      <a:pt x="567" y="170"/>
                    </a:lnTo>
                    <a:lnTo>
                      <a:pt x="624" y="170"/>
                    </a:lnTo>
                    <a:lnTo>
                      <a:pt x="624" y="227"/>
                    </a:lnTo>
                    <a:lnTo>
                      <a:pt x="737" y="227"/>
                    </a:lnTo>
                    <a:lnTo>
                      <a:pt x="737" y="397"/>
                    </a:lnTo>
                    <a:lnTo>
                      <a:pt x="624" y="397"/>
                    </a:lnTo>
                    <a:lnTo>
                      <a:pt x="624" y="341"/>
                    </a:lnTo>
                    <a:lnTo>
                      <a:pt x="340" y="341"/>
                    </a:lnTo>
                    <a:lnTo>
                      <a:pt x="340" y="170"/>
                    </a:lnTo>
                    <a:lnTo>
                      <a:pt x="284" y="170"/>
                    </a:lnTo>
                    <a:lnTo>
                      <a:pt x="284" y="114"/>
                    </a:lnTo>
                    <a:lnTo>
                      <a:pt x="0" y="11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49" name="Freeform 45"/>
              <p:cNvSpPr>
                <a:spLocks/>
              </p:cNvSpPr>
              <p:nvPr/>
            </p:nvSpPr>
            <p:spPr bwMode="auto">
              <a:xfrm>
                <a:off x="9551988" y="4979988"/>
                <a:ext cx="900113" cy="1260475"/>
              </a:xfrm>
              <a:custGeom>
                <a:avLst/>
                <a:gdLst>
                  <a:gd name="T0" fmla="*/ 0 w 567"/>
                  <a:gd name="T1" fmla="*/ 738 h 794"/>
                  <a:gd name="T2" fmla="*/ 0 w 567"/>
                  <a:gd name="T3" fmla="*/ 397 h 794"/>
                  <a:gd name="T4" fmla="*/ 56 w 567"/>
                  <a:gd name="T5" fmla="*/ 397 h 794"/>
                  <a:gd name="T6" fmla="*/ 56 w 567"/>
                  <a:gd name="T7" fmla="*/ 341 h 794"/>
                  <a:gd name="T8" fmla="*/ 170 w 567"/>
                  <a:gd name="T9" fmla="*/ 341 h 794"/>
                  <a:gd name="T10" fmla="*/ 170 w 567"/>
                  <a:gd name="T11" fmla="*/ 284 h 794"/>
                  <a:gd name="T12" fmla="*/ 226 w 567"/>
                  <a:gd name="T13" fmla="*/ 284 h 794"/>
                  <a:gd name="T14" fmla="*/ 226 w 567"/>
                  <a:gd name="T15" fmla="*/ 227 h 794"/>
                  <a:gd name="T16" fmla="*/ 283 w 567"/>
                  <a:gd name="T17" fmla="*/ 227 h 794"/>
                  <a:gd name="T18" fmla="*/ 283 w 567"/>
                  <a:gd name="T19" fmla="*/ 114 h 794"/>
                  <a:gd name="T20" fmla="*/ 340 w 567"/>
                  <a:gd name="T21" fmla="*/ 114 h 794"/>
                  <a:gd name="T22" fmla="*/ 340 w 567"/>
                  <a:gd name="T23" fmla="*/ 57 h 794"/>
                  <a:gd name="T24" fmla="*/ 453 w 567"/>
                  <a:gd name="T25" fmla="*/ 57 h 794"/>
                  <a:gd name="T26" fmla="*/ 453 w 567"/>
                  <a:gd name="T27" fmla="*/ 0 h 794"/>
                  <a:gd name="T28" fmla="*/ 567 w 567"/>
                  <a:gd name="T29" fmla="*/ 0 h 794"/>
                  <a:gd name="T30" fmla="*/ 567 w 567"/>
                  <a:gd name="T31" fmla="*/ 511 h 794"/>
                  <a:gd name="T32" fmla="*/ 510 w 567"/>
                  <a:gd name="T33" fmla="*/ 511 h 794"/>
                  <a:gd name="T34" fmla="*/ 510 w 567"/>
                  <a:gd name="T35" fmla="*/ 567 h 794"/>
                  <a:gd name="T36" fmla="*/ 453 w 567"/>
                  <a:gd name="T37" fmla="*/ 567 h 794"/>
                  <a:gd name="T38" fmla="*/ 453 w 567"/>
                  <a:gd name="T39" fmla="*/ 511 h 794"/>
                  <a:gd name="T40" fmla="*/ 396 w 567"/>
                  <a:gd name="T41" fmla="*/ 511 h 794"/>
                  <a:gd name="T42" fmla="*/ 396 w 567"/>
                  <a:gd name="T43" fmla="*/ 681 h 794"/>
                  <a:gd name="T44" fmla="*/ 340 w 567"/>
                  <a:gd name="T45" fmla="*/ 681 h 794"/>
                  <a:gd name="T46" fmla="*/ 340 w 567"/>
                  <a:gd name="T47" fmla="*/ 738 h 794"/>
                  <a:gd name="T48" fmla="*/ 226 w 567"/>
                  <a:gd name="T49" fmla="*/ 738 h 794"/>
                  <a:gd name="T50" fmla="*/ 226 w 567"/>
                  <a:gd name="T51" fmla="*/ 794 h 794"/>
                  <a:gd name="T52" fmla="*/ 113 w 567"/>
                  <a:gd name="T53" fmla="*/ 794 h 794"/>
                  <a:gd name="T54" fmla="*/ 113 w 567"/>
                  <a:gd name="T55" fmla="*/ 738 h 794"/>
                  <a:gd name="T56" fmla="*/ 0 w 567"/>
                  <a:gd name="T57" fmla="*/ 738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7" h="794">
                    <a:moveTo>
                      <a:pt x="0" y="738"/>
                    </a:moveTo>
                    <a:lnTo>
                      <a:pt x="0" y="397"/>
                    </a:lnTo>
                    <a:lnTo>
                      <a:pt x="56" y="397"/>
                    </a:lnTo>
                    <a:lnTo>
                      <a:pt x="56" y="341"/>
                    </a:lnTo>
                    <a:lnTo>
                      <a:pt x="170" y="341"/>
                    </a:lnTo>
                    <a:lnTo>
                      <a:pt x="170" y="284"/>
                    </a:lnTo>
                    <a:lnTo>
                      <a:pt x="226" y="284"/>
                    </a:lnTo>
                    <a:lnTo>
                      <a:pt x="226" y="227"/>
                    </a:lnTo>
                    <a:lnTo>
                      <a:pt x="283" y="227"/>
                    </a:lnTo>
                    <a:lnTo>
                      <a:pt x="283" y="114"/>
                    </a:lnTo>
                    <a:lnTo>
                      <a:pt x="340" y="114"/>
                    </a:lnTo>
                    <a:lnTo>
                      <a:pt x="340" y="57"/>
                    </a:lnTo>
                    <a:lnTo>
                      <a:pt x="453" y="57"/>
                    </a:lnTo>
                    <a:lnTo>
                      <a:pt x="453" y="0"/>
                    </a:lnTo>
                    <a:lnTo>
                      <a:pt x="567" y="0"/>
                    </a:lnTo>
                    <a:lnTo>
                      <a:pt x="567" y="511"/>
                    </a:lnTo>
                    <a:lnTo>
                      <a:pt x="510" y="511"/>
                    </a:lnTo>
                    <a:lnTo>
                      <a:pt x="510" y="567"/>
                    </a:lnTo>
                    <a:lnTo>
                      <a:pt x="453" y="567"/>
                    </a:lnTo>
                    <a:lnTo>
                      <a:pt x="453" y="511"/>
                    </a:lnTo>
                    <a:lnTo>
                      <a:pt x="396" y="511"/>
                    </a:lnTo>
                    <a:lnTo>
                      <a:pt x="396" y="681"/>
                    </a:lnTo>
                    <a:lnTo>
                      <a:pt x="340" y="681"/>
                    </a:lnTo>
                    <a:lnTo>
                      <a:pt x="340" y="738"/>
                    </a:lnTo>
                    <a:lnTo>
                      <a:pt x="226" y="738"/>
                    </a:lnTo>
                    <a:lnTo>
                      <a:pt x="226" y="794"/>
                    </a:lnTo>
                    <a:lnTo>
                      <a:pt x="113" y="794"/>
                    </a:lnTo>
                    <a:lnTo>
                      <a:pt x="113" y="738"/>
                    </a:lnTo>
                    <a:lnTo>
                      <a:pt x="0" y="73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0" name="Freeform 46"/>
              <p:cNvSpPr>
                <a:spLocks/>
              </p:cNvSpPr>
              <p:nvPr/>
            </p:nvSpPr>
            <p:spPr bwMode="auto">
              <a:xfrm>
                <a:off x="8561388" y="5070475"/>
                <a:ext cx="1079500" cy="809625"/>
              </a:xfrm>
              <a:custGeom>
                <a:avLst/>
                <a:gdLst>
                  <a:gd name="T0" fmla="*/ 0 w 680"/>
                  <a:gd name="T1" fmla="*/ 227 h 510"/>
                  <a:gd name="T2" fmla="*/ 0 w 680"/>
                  <a:gd name="T3" fmla="*/ 57 h 510"/>
                  <a:gd name="T4" fmla="*/ 113 w 680"/>
                  <a:gd name="T5" fmla="*/ 57 h 510"/>
                  <a:gd name="T6" fmla="*/ 113 w 680"/>
                  <a:gd name="T7" fmla="*/ 0 h 510"/>
                  <a:gd name="T8" fmla="*/ 227 w 680"/>
                  <a:gd name="T9" fmla="*/ 0 h 510"/>
                  <a:gd name="T10" fmla="*/ 227 w 680"/>
                  <a:gd name="T11" fmla="*/ 57 h 510"/>
                  <a:gd name="T12" fmla="*/ 283 w 680"/>
                  <a:gd name="T13" fmla="*/ 57 h 510"/>
                  <a:gd name="T14" fmla="*/ 283 w 680"/>
                  <a:gd name="T15" fmla="*/ 0 h 510"/>
                  <a:gd name="T16" fmla="*/ 340 w 680"/>
                  <a:gd name="T17" fmla="*/ 0 h 510"/>
                  <a:gd name="T18" fmla="*/ 340 w 680"/>
                  <a:gd name="T19" fmla="*/ 57 h 510"/>
                  <a:gd name="T20" fmla="*/ 397 w 680"/>
                  <a:gd name="T21" fmla="*/ 57 h 510"/>
                  <a:gd name="T22" fmla="*/ 397 w 680"/>
                  <a:gd name="T23" fmla="*/ 114 h 510"/>
                  <a:gd name="T24" fmla="*/ 453 w 680"/>
                  <a:gd name="T25" fmla="*/ 114 h 510"/>
                  <a:gd name="T26" fmla="*/ 453 w 680"/>
                  <a:gd name="T27" fmla="*/ 170 h 510"/>
                  <a:gd name="T28" fmla="*/ 567 w 680"/>
                  <a:gd name="T29" fmla="*/ 170 h 510"/>
                  <a:gd name="T30" fmla="*/ 567 w 680"/>
                  <a:gd name="T31" fmla="*/ 227 h 510"/>
                  <a:gd name="T32" fmla="*/ 624 w 680"/>
                  <a:gd name="T33" fmla="*/ 227 h 510"/>
                  <a:gd name="T34" fmla="*/ 680 w 680"/>
                  <a:gd name="T35" fmla="*/ 227 h 510"/>
                  <a:gd name="T36" fmla="*/ 680 w 680"/>
                  <a:gd name="T37" fmla="*/ 340 h 510"/>
                  <a:gd name="T38" fmla="*/ 624 w 680"/>
                  <a:gd name="T39" fmla="*/ 340 h 510"/>
                  <a:gd name="T40" fmla="*/ 624 w 680"/>
                  <a:gd name="T41" fmla="*/ 510 h 510"/>
                  <a:gd name="T42" fmla="*/ 453 w 680"/>
                  <a:gd name="T43" fmla="*/ 510 h 510"/>
                  <a:gd name="T44" fmla="*/ 453 w 680"/>
                  <a:gd name="T45" fmla="*/ 397 h 510"/>
                  <a:gd name="T46" fmla="*/ 340 w 680"/>
                  <a:gd name="T47" fmla="*/ 397 h 510"/>
                  <a:gd name="T48" fmla="*/ 340 w 680"/>
                  <a:gd name="T49" fmla="*/ 340 h 510"/>
                  <a:gd name="T50" fmla="*/ 283 w 680"/>
                  <a:gd name="T51" fmla="*/ 340 h 510"/>
                  <a:gd name="T52" fmla="*/ 283 w 680"/>
                  <a:gd name="T53" fmla="*/ 227 h 510"/>
                  <a:gd name="T54" fmla="*/ 227 w 680"/>
                  <a:gd name="T55" fmla="*/ 227 h 510"/>
                  <a:gd name="T56" fmla="*/ 227 w 680"/>
                  <a:gd name="T57" fmla="*/ 284 h 510"/>
                  <a:gd name="T58" fmla="*/ 113 w 680"/>
                  <a:gd name="T59" fmla="*/ 284 h 510"/>
                  <a:gd name="T60" fmla="*/ 113 w 680"/>
                  <a:gd name="T61" fmla="*/ 227 h 510"/>
                  <a:gd name="T62" fmla="*/ 0 w 680"/>
                  <a:gd name="T63" fmla="*/ 227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0" h="510">
                    <a:moveTo>
                      <a:pt x="0" y="227"/>
                    </a:move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227" y="0"/>
                    </a:lnTo>
                    <a:lnTo>
                      <a:pt x="227" y="57"/>
                    </a:lnTo>
                    <a:lnTo>
                      <a:pt x="283" y="57"/>
                    </a:lnTo>
                    <a:lnTo>
                      <a:pt x="283" y="0"/>
                    </a:lnTo>
                    <a:lnTo>
                      <a:pt x="340" y="0"/>
                    </a:lnTo>
                    <a:lnTo>
                      <a:pt x="340" y="57"/>
                    </a:lnTo>
                    <a:lnTo>
                      <a:pt x="397" y="57"/>
                    </a:lnTo>
                    <a:lnTo>
                      <a:pt x="397" y="114"/>
                    </a:lnTo>
                    <a:lnTo>
                      <a:pt x="453" y="114"/>
                    </a:lnTo>
                    <a:lnTo>
                      <a:pt x="453" y="170"/>
                    </a:lnTo>
                    <a:lnTo>
                      <a:pt x="567" y="170"/>
                    </a:lnTo>
                    <a:lnTo>
                      <a:pt x="567" y="227"/>
                    </a:lnTo>
                    <a:lnTo>
                      <a:pt x="624" y="227"/>
                    </a:lnTo>
                    <a:lnTo>
                      <a:pt x="680" y="227"/>
                    </a:lnTo>
                    <a:lnTo>
                      <a:pt x="680" y="340"/>
                    </a:lnTo>
                    <a:lnTo>
                      <a:pt x="624" y="340"/>
                    </a:lnTo>
                    <a:lnTo>
                      <a:pt x="624" y="510"/>
                    </a:lnTo>
                    <a:lnTo>
                      <a:pt x="453" y="510"/>
                    </a:lnTo>
                    <a:lnTo>
                      <a:pt x="453" y="397"/>
                    </a:lnTo>
                    <a:lnTo>
                      <a:pt x="340" y="397"/>
                    </a:lnTo>
                    <a:lnTo>
                      <a:pt x="340" y="340"/>
                    </a:lnTo>
                    <a:lnTo>
                      <a:pt x="283" y="340"/>
                    </a:lnTo>
                    <a:lnTo>
                      <a:pt x="283" y="227"/>
                    </a:lnTo>
                    <a:lnTo>
                      <a:pt x="227" y="227"/>
                    </a:lnTo>
                    <a:lnTo>
                      <a:pt x="227" y="284"/>
                    </a:lnTo>
                    <a:lnTo>
                      <a:pt x="113" y="284"/>
                    </a:lnTo>
                    <a:lnTo>
                      <a:pt x="113" y="227"/>
                    </a:lnTo>
                    <a:lnTo>
                      <a:pt x="0" y="22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1" name="Freeform 47"/>
              <p:cNvSpPr>
                <a:spLocks/>
              </p:cNvSpPr>
              <p:nvPr/>
            </p:nvSpPr>
            <p:spPr bwMode="auto">
              <a:xfrm>
                <a:off x="8110538" y="3990975"/>
                <a:ext cx="1260475" cy="1439863"/>
              </a:xfrm>
              <a:custGeom>
                <a:avLst/>
                <a:gdLst>
                  <a:gd name="T0" fmla="*/ 397 w 794"/>
                  <a:gd name="T1" fmla="*/ 0 h 907"/>
                  <a:gd name="T2" fmla="*/ 454 w 794"/>
                  <a:gd name="T3" fmla="*/ 0 h 907"/>
                  <a:gd name="T4" fmla="*/ 454 w 794"/>
                  <a:gd name="T5" fmla="*/ 56 h 907"/>
                  <a:gd name="T6" fmla="*/ 624 w 794"/>
                  <a:gd name="T7" fmla="*/ 56 h 907"/>
                  <a:gd name="T8" fmla="*/ 624 w 794"/>
                  <a:gd name="T9" fmla="*/ 113 h 907"/>
                  <a:gd name="T10" fmla="*/ 681 w 794"/>
                  <a:gd name="T11" fmla="*/ 113 h 907"/>
                  <a:gd name="T12" fmla="*/ 681 w 794"/>
                  <a:gd name="T13" fmla="*/ 170 h 907"/>
                  <a:gd name="T14" fmla="*/ 794 w 794"/>
                  <a:gd name="T15" fmla="*/ 170 h 907"/>
                  <a:gd name="T16" fmla="*/ 794 w 794"/>
                  <a:gd name="T17" fmla="*/ 283 h 907"/>
                  <a:gd name="T18" fmla="*/ 737 w 794"/>
                  <a:gd name="T19" fmla="*/ 283 h 907"/>
                  <a:gd name="T20" fmla="*/ 737 w 794"/>
                  <a:gd name="T21" fmla="*/ 340 h 907"/>
                  <a:gd name="T22" fmla="*/ 624 w 794"/>
                  <a:gd name="T23" fmla="*/ 340 h 907"/>
                  <a:gd name="T24" fmla="*/ 624 w 794"/>
                  <a:gd name="T25" fmla="*/ 680 h 907"/>
                  <a:gd name="T26" fmla="*/ 567 w 794"/>
                  <a:gd name="T27" fmla="*/ 680 h 907"/>
                  <a:gd name="T28" fmla="*/ 567 w 794"/>
                  <a:gd name="T29" fmla="*/ 737 h 907"/>
                  <a:gd name="T30" fmla="*/ 511 w 794"/>
                  <a:gd name="T31" fmla="*/ 737 h 907"/>
                  <a:gd name="T32" fmla="*/ 511 w 794"/>
                  <a:gd name="T33" fmla="*/ 680 h 907"/>
                  <a:gd name="T34" fmla="*/ 397 w 794"/>
                  <a:gd name="T35" fmla="*/ 680 h 907"/>
                  <a:gd name="T36" fmla="*/ 397 w 794"/>
                  <a:gd name="T37" fmla="*/ 737 h 907"/>
                  <a:gd name="T38" fmla="*/ 284 w 794"/>
                  <a:gd name="T39" fmla="*/ 737 h 907"/>
                  <a:gd name="T40" fmla="*/ 284 w 794"/>
                  <a:gd name="T41" fmla="*/ 907 h 907"/>
                  <a:gd name="T42" fmla="*/ 227 w 794"/>
                  <a:gd name="T43" fmla="*/ 907 h 907"/>
                  <a:gd name="T44" fmla="*/ 227 w 794"/>
                  <a:gd name="T45" fmla="*/ 850 h 907"/>
                  <a:gd name="T46" fmla="*/ 170 w 794"/>
                  <a:gd name="T47" fmla="*/ 850 h 907"/>
                  <a:gd name="T48" fmla="*/ 170 w 794"/>
                  <a:gd name="T49" fmla="*/ 907 h 907"/>
                  <a:gd name="T50" fmla="*/ 0 w 794"/>
                  <a:gd name="T51" fmla="*/ 907 h 907"/>
                  <a:gd name="T52" fmla="*/ 0 w 794"/>
                  <a:gd name="T53" fmla="*/ 850 h 907"/>
                  <a:gd name="T54" fmla="*/ 57 w 794"/>
                  <a:gd name="T55" fmla="*/ 850 h 907"/>
                  <a:gd name="T56" fmla="*/ 57 w 794"/>
                  <a:gd name="T57" fmla="*/ 737 h 907"/>
                  <a:gd name="T58" fmla="*/ 0 w 794"/>
                  <a:gd name="T59" fmla="*/ 737 h 907"/>
                  <a:gd name="T60" fmla="*/ 0 w 794"/>
                  <a:gd name="T61" fmla="*/ 623 h 907"/>
                  <a:gd name="T62" fmla="*/ 57 w 794"/>
                  <a:gd name="T63" fmla="*/ 623 h 907"/>
                  <a:gd name="T64" fmla="*/ 57 w 794"/>
                  <a:gd name="T65" fmla="*/ 567 h 907"/>
                  <a:gd name="T66" fmla="*/ 170 w 794"/>
                  <a:gd name="T67" fmla="*/ 567 h 907"/>
                  <a:gd name="T68" fmla="*/ 170 w 794"/>
                  <a:gd name="T69" fmla="*/ 510 h 907"/>
                  <a:gd name="T70" fmla="*/ 284 w 794"/>
                  <a:gd name="T71" fmla="*/ 510 h 907"/>
                  <a:gd name="T72" fmla="*/ 284 w 794"/>
                  <a:gd name="T73" fmla="*/ 397 h 907"/>
                  <a:gd name="T74" fmla="*/ 341 w 794"/>
                  <a:gd name="T75" fmla="*/ 397 h 907"/>
                  <a:gd name="T76" fmla="*/ 341 w 794"/>
                  <a:gd name="T77" fmla="*/ 113 h 907"/>
                  <a:gd name="T78" fmla="*/ 397 w 794"/>
                  <a:gd name="T79" fmla="*/ 113 h 907"/>
                  <a:gd name="T80" fmla="*/ 397 w 794"/>
                  <a:gd name="T81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94" h="907">
                    <a:moveTo>
                      <a:pt x="397" y="0"/>
                    </a:moveTo>
                    <a:lnTo>
                      <a:pt x="454" y="0"/>
                    </a:lnTo>
                    <a:lnTo>
                      <a:pt x="454" y="56"/>
                    </a:lnTo>
                    <a:lnTo>
                      <a:pt x="624" y="56"/>
                    </a:lnTo>
                    <a:lnTo>
                      <a:pt x="624" y="113"/>
                    </a:lnTo>
                    <a:lnTo>
                      <a:pt x="681" y="113"/>
                    </a:lnTo>
                    <a:lnTo>
                      <a:pt x="681" y="170"/>
                    </a:lnTo>
                    <a:lnTo>
                      <a:pt x="794" y="170"/>
                    </a:lnTo>
                    <a:lnTo>
                      <a:pt x="794" y="283"/>
                    </a:lnTo>
                    <a:lnTo>
                      <a:pt x="737" y="283"/>
                    </a:lnTo>
                    <a:lnTo>
                      <a:pt x="737" y="340"/>
                    </a:lnTo>
                    <a:lnTo>
                      <a:pt x="624" y="340"/>
                    </a:lnTo>
                    <a:lnTo>
                      <a:pt x="624" y="680"/>
                    </a:lnTo>
                    <a:lnTo>
                      <a:pt x="567" y="680"/>
                    </a:lnTo>
                    <a:lnTo>
                      <a:pt x="567" y="737"/>
                    </a:lnTo>
                    <a:lnTo>
                      <a:pt x="511" y="737"/>
                    </a:lnTo>
                    <a:lnTo>
                      <a:pt x="511" y="680"/>
                    </a:lnTo>
                    <a:lnTo>
                      <a:pt x="397" y="680"/>
                    </a:lnTo>
                    <a:lnTo>
                      <a:pt x="397" y="737"/>
                    </a:lnTo>
                    <a:lnTo>
                      <a:pt x="284" y="737"/>
                    </a:lnTo>
                    <a:lnTo>
                      <a:pt x="284" y="907"/>
                    </a:lnTo>
                    <a:lnTo>
                      <a:pt x="227" y="907"/>
                    </a:lnTo>
                    <a:lnTo>
                      <a:pt x="227" y="850"/>
                    </a:lnTo>
                    <a:lnTo>
                      <a:pt x="170" y="850"/>
                    </a:lnTo>
                    <a:lnTo>
                      <a:pt x="170" y="907"/>
                    </a:lnTo>
                    <a:lnTo>
                      <a:pt x="0" y="907"/>
                    </a:lnTo>
                    <a:lnTo>
                      <a:pt x="0" y="850"/>
                    </a:lnTo>
                    <a:lnTo>
                      <a:pt x="57" y="850"/>
                    </a:lnTo>
                    <a:lnTo>
                      <a:pt x="57" y="737"/>
                    </a:lnTo>
                    <a:lnTo>
                      <a:pt x="0" y="737"/>
                    </a:lnTo>
                    <a:lnTo>
                      <a:pt x="0" y="623"/>
                    </a:lnTo>
                    <a:lnTo>
                      <a:pt x="57" y="623"/>
                    </a:lnTo>
                    <a:lnTo>
                      <a:pt x="57" y="567"/>
                    </a:lnTo>
                    <a:lnTo>
                      <a:pt x="170" y="567"/>
                    </a:lnTo>
                    <a:lnTo>
                      <a:pt x="170" y="510"/>
                    </a:lnTo>
                    <a:lnTo>
                      <a:pt x="284" y="510"/>
                    </a:lnTo>
                    <a:lnTo>
                      <a:pt x="284" y="397"/>
                    </a:lnTo>
                    <a:lnTo>
                      <a:pt x="341" y="397"/>
                    </a:lnTo>
                    <a:lnTo>
                      <a:pt x="341" y="113"/>
                    </a:lnTo>
                    <a:lnTo>
                      <a:pt x="397" y="113"/>
                    </a:lnTo>
                    <a:lnTo>
                      <a:pt x="39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2" name="Freeform 48"/>
              <p:cNvSpPr>
                <a:spLocks/>
              </p:cNvSpPr>
              <p:nvPr/>
            </p:nvSpPr>
            <p:spPr bwMode="auto">
              <a:xfrm>
                <a:off x="9101138" y="4440238"/>
                <a:ext cx="720725" cy="990600"/>
              </a:xfrm>
              <a:custGeom>
                <a:avLst/>
                <a:gdLst>
                  <a:gd name="T0" fmla="*/ 340 w 454"/>
                  <a:gd name="T1" fmla="*/ 624 h 624"/>
                  <a:gd name="T2" fmla="*/ 340 w 454"/>
                  <a:gd name="T3" fmla="*/ 511 h 624"/>
                  <a:gd name="T4" fmla="*/ 284 w 454"/>
                  <a:gd name="T5" fmla="*/ 511 h 624"/>
                  <a:gd name="T6" fmla="*/ 284 w 454"/>
                  <a:gd name="T7" fmla="*/ 397 h 624"/>
                  <a:gd name="T8" fmla="*/ 454 w 454"/>
                  <a:gd name="T9" fmla="*/ 397 h 624"/>
                  <a:gd name="T10" fmla="*/ 454 w 454"/>
                  <a:gd name="T11" fmla="*/ 284 h 624"/>
                  <a:gd name="T12" fmla="*/ 397 w 454"/>
                  <a:gd name="T13" fmla="*/ 284 h 624"/>
                  <a:gd name="T14" fmla="*/ 397 w 454"/>
                  <a:gd name="T15" fmla="*/ 227 h 624"/>
                  <a:gd name="T16" fmla="*/ 454 w 454"/>
                  <a:gd name="T17" fmla="*/ 227 h 624"/>
                  <a:gd name="T18" fmla="*/ 454 w 454"/>
                  <a:gd name="T19" fmla="*/ 114 h 624"/>
                  <a:gd name="T20" fmla="*/ 340 w 454"/>
                  <a:gd name="T21" fmla="*/ 114 h 624"/>
                  <a:gd name="T22" fmla="*/ 340 w 454"/>
                  <a:gd name="T23" fmla="*/ 57 h 624"/>
                  <a:gd name="T24" fmla="*/ 284 w 454"/>
                  <a:gd name="T25" fmla="*/ 57 h 624"/>
                  <a:gd name="T26" fmla="*/ 284 w 454"/>
                  <a:gd name="T27" fmla="*/ 114 h 624"/>
                  <a:gd name="T28" fmla="*/ 227 w 454"/>
                  <a:gd name="T29" fmla="*/ 114 h 624"/>
                  <a:gd name="T30" fmla="*/ 227 w 454"/>
                  <a:gd name="T31" fmla="*/ 0 h 624"/>
                  <a:gd name="T32" fmla="*/ 170 w 454"/>
                  <a:gd name="T33" fmla="*/ 0 h 624"/>
                  <a:gd name="T34" fmla="*/ 113 w 454"/>
                  <a:gd name="T35" fmla="*/ 0 h 624"/>
                  <a:gd name="T36" fmla="*/ 113 w 454"/>
                  <a:gd name="T37" fmla="*/ 57 h 624"/>
                  <a:gd name="T38" fmla="*/ 0 w 454"/>
                  <a:gd name="T39" fmla="*/ 57 h 624"/>
                  <a:gd name="T40" fmla="*/ 0 w 454"/>
                  <a:gd name="T41" fmla="*/ 454 h 624"/>
                  <a:gd name="T42" fmla="*/ 57 w 454"/>
                  <a:gd name="T43" fmla="*/ 454 h 624"/>
                  <a:gd name="T44" fmla="*/ 57 w 454"/>
                  <a:gd name="T45" fmla="*/ 511 h 624"/>
                  <a:gd name="T46" fmla="*/ 113 w 454"/>
                  <a:gd name="T47" fmla="*/ 511 h 624"/>
                  <a:gd name="T48" fmla="*/ 113 w 454"/>
                  <a:gd name="T49" fmla="*/ 567 h 624"/>
                  <a:gd name="T50" fmla="*/ 227 w 454"/>
                  <a:gd name="T51" fmla="*/ 567 h 624"/>
                  <a:gd name="T52" fmla="*/ 227 w 454"/>
                  <a:gd name="T53" fmla="*/ 624 h 624"/>
                  <a:gd name="T54" fmla="*/ 340 w 454"/>
                  <a:gd name="T55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54" h="624">
                    <a:moveTo>
                      <a:pt x="340" y="624"/>
                    </a:moveTo>
                    <a:lnTo>
                      <a:pt x="340" y="511"/>
                    </a:lnTo>
                    <a:lnTo>
                      <a:pt x="284" y="511"/>
                    </a:lnTo>
                    <a:lnTo>
                      <a:pt x="284" y="397"/>
                    </a:lnTo>
                    <a:lnTo>
                      <a:pt x="454" y="397"/>
                    </a:lnTo>
                    <a:lnTo>
                      <a:pt x="454" y="284"/>
                    </a:lnTo>
                    <a:lnTo>
                      <a:pt x="397" y="284"/>
                    </a:lnTo>
                    <a:lnTo>
                      <a:pt x="397" y="227"/>
                    </a:lnTo>
                    <a:lnTo>
                      <a:pt x="454" y="227"/>
                    </a:lnTo>
                    <a:lnTo>
                      <a:pt x="454" y="114"/>
                    </a:lnTo>
                    <a:lnTo>
                      <a:pt x="340" y="114"/>
                    </a:lnTo>
                    <a:lnTo>
                      <a:pt x="340" y="57"/>
                    </a:lnTo>
                    <a:lnTo>
                      <a:pt x="284" y="57"/>
                    </a:lnTo>
                    <a:lnTo>
                      <a:pt x="284" y="114"/>
                    </a:lnTo>
                    <a:lnTo>
                      <a:pt x="227" y="114"/>
                    </a:lnTo>
                    <a:lnTo>
                      <a:pt x="227" y="0"/>
                    </a:lnTo>
                    <a:lnTo>
                      <a:pt x="170" y="0"/>
                    </a:lnTo>
                    <a:lnTo>
                      <a:pt x="113" y="0"/>
                    </a:lnTo>
                    <a:lnTo>
                      <a:pt x="113" y="57"/>
                    </a:lnTo>
                    <a:lnTo>
                      <a:pt x="0" y="57"/>
                    </a:lnTo>
                    <a:lnTo>
                      <a:pt x="0" y="454"/>
                    </a:lnTo>
                    <a:lnTo>
                      <a:pt x="57" y="454"/>
                    </a:lnTo>
                    <a:lnTo>
                      <a:pt x="57" y="511"/>
                    </a:lnTo>
                    <a:lnTo>
                      <a:pt x="113" y="511"/>
                    </a:lnTo>
                    <a:lnTo>
                      <a:pt x="113" y="567"/>
                    </a:lnTo>
                    <a:lnTo>
                      <a:pt x="227" y="567"/>
                    </a:lnTo>
                    <a:lnTo>
                      <a:pt x="227" y="624"/>
                    </a:lnTo>
                    <a:lnTo>
                      <a:pt x="340" y="62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3" name="Freeform 49"/>
              <p:cNvSpPr>
                <a:spLocks/>
              </p:cNvSpPr>
              <p:nvPr/>
            </p:nvSpPr>
            <p:spPr bwMode="auto">
              <a:xfrm>
                <a:off x="9551988" y="4440238"/>
                <a:ext cx="719138" cy="1081088"/>
              </a:xfrm>
              <a:custGeom>
                <a:avLst/>
                <a:gdLst>
                  <a:gd name="T0" fmla="*/ 453 w 453"/>
                  <a:gd name="T1" fmla="*/ 0 h 681"/>
                  <a:gd name="T2" fmla="*/ 170 w 453"/>
                  <a:gd name="T3" fmla="*/ 0 h 681"/>
                  <a:gd name="T4" fmla="*/ 170 w 453"/>
                  <a:gd name="T5" fmla="*/ 227 h 681"/>
                  <a:gd name="T6" fmla="*/ 113 w 453"/>
                  <a:gd name="T7" fmla="*/ 227 h 681"/>
                  <a:gd name="T8" fmla="*/ 113 w 453"/>
                  <a:gd name="T9" fmla="*/ 284 h 681"/>
                  <a:gd name="T10" fmla="*/ 170 w 453"/>
                  <a:gd name="T11" fmla="*/ 284 h 681"/>
                  <a:gd name="T12" fmla="*/ 170 w 453"/>
                  <a:gd name="T13" fmla="*/ 397 h 681"/>
                  <a:gd name="T14" fmla="*/ 0 w 453"/>
                  <a:gd name="T15" fmla="*/ 397 h 681"/>
                  <a:gd name="T16" fmla="*/ 0 w 453"/>
                  <a:gd name="T17" fmla="*/ 511 h 681"/>
                  <a:gd name="T18" fmla="*/ 56 w 453"/>
                  <a:gd name="T19" fmla="*/ 511 h 681"/>
                  <a:gd name="T20" fmla="*/ 56 w 453"/>
                  <a:gd name="T21" fmla="*/ 681 h 681"/>
                  <a:gd name="T22" fmla="*/ 170 w 453"/>
                  <a:gd name="T23" fmla="*/ 681 h 681"/>
                  <a:gd name="T24" fmla="*/ 170 w 453"/>
                  <a:gd name="T25" fmla="*/ 624 h 681"/>
                  <a:gd name="T26" fmla="*/ 226 w 453"/>
                  <a:gd name="T27" fmla="*/ 624 h 681"/>
                  <a:gd name="T28" fmla="*/ 226 w 453"/>
                  <a:gd name="T29" fmla="*/ 567 h 681"/>
                  <a:gd name="T30" fmla="*/ 283 w 453"/>
                  <a:gd name="T31" fmla="*/ 567 h 681"/>
                  <a:gd name="T32" fmla="*/ 283 w 453"/>
                  <a:gd name="T33" fmla="*/ 454 h 681"/>
                  <a:gd name="T34" fmla="*/ 340 w 453"/>
                  <a:gd name="T35" fmla="*/ 454 h 681"/>
                  <a:gd name="T36" fmla="*/ 340 w 453"/>
                  <a:gd name="T37" fmla="*/ 340 h 681"/>
                  <a:gd name="T38" fmla="*/ 396 w 453"/>
                  <a:gd name="T39" fmla="*/ 340 h 681"/>
                  <a:gd name="T40" fmla="*/ 396 w 453"/>
                  <a:gd name="T41" fmla="*/ 284 h 681"/>
                  <a:gd name="T42" fmla="*/ 283 w 453"/>
                  <a:gd name="T43" fmla="*/ 284 h 681"/>
                  <a:gd name="T44" fmla="*/ 283 w 453"/>
                  <a:gd name="T45" fmla="*/ 227 h 681"/>
                  <a:gd name="T46" fmla="*/ 453 w 453"/>
                  <a:gd name="T47" fmla="*/ 227 h 681"/>
                  <a:gd name="T48" fmla="*/ 453 w 453"/>
                  <a:gd name="T49" fmla="*/ 170 h 681"/>
                  <a:gd name="T50" fmla="*/ 340 w 453"/>
                  <a:gd name="T51" fmla="*/ 170 h 681"/>
                  <a:gd name="T52" fmla="*/ 340 w 453"/>
                  <a:gd name="T53" fmla="*/ 114 h 681"/>
                  <a:gd name="T54" fmla="*/ 453 w 453"/>
                  <a:gd name="T55" fmla="*/ 114 h 681"/>
                  <a:gd name="T56" fmla="*/ 453 w 453"/>
                  <a:gd name="T57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53" h="681">
                    <a:moveTo>
                      <a:pt x="453" y="0"/>
                    </a:moveTo>
                    <a:lnTo>
                      <a:pt x="170" y="0"/>
                    </a:lnTo>
                    <a:lnTo>
                      <a:pt x="170" y="227"/>
                    </a:lnTo>
                    <a:lnTo>
                      <a:pt x="113" y="227"/>
                    </a:lnTo>
                    <a:lnTo>
                      <a:pt x="113" y="284"/>
                    </a:lnTo>
                    <a:lnTo>
                      <a:pt x="170" y="284"/>
                    </a:lnTo>
                    <a:lnTo>
                      <a:pt x="170" y="397"/>
                    </a:lnTo>
                    <a:lnTo>
                      <a:pt x="0" y="397"/>
                    </a:lnTo>
                    <a:lnTo>
                      <a:pt x="0" y="511"/>
                    </a:lnTo>
                    <a:lnTo>
                      <a:pt x="56" y="511"/>
                    </a:lnTo>
                    <a:lnTo>
                      <a:pt x="56" y="681"/>
                    </a:lnTo>
                    <a:lnTo>
                      <a:pt x="170" y="681"/>
                    </a:lnTo>
                    <a:lnTo>
                      <a:pt x="170" y="624"/>
                    </a:lnTo>
                    <a:lnTo>
                      <a:pt x="226" y="624"/>
                    </a:lnTo>
                    <a:lnTo>
                      <a:pt x="226" y="567"/>
                    </a:lnTo>
                    <a:lnTo>
                      <a:pt x="283" y="567"/>
                    </a:lnTo>
                    <a:lnTo>
                      <a:pt x="283" y="454"/>
                    </a:lnTo>
                    <a:lnTo>
                      <a:pt x="340" y="454"/>
                    </a:lnTo>
                    <a:lnTo>
                      <a:pt x="340" y="340"/>
                    </a:lnTo>
                    <a:lnTo>
                      <a:pt x="396" y="340"/>
                    </a:lnTo>
                    <a:lnTo>
                      <a:pt x="396" y="284"/>
                    </a:lnTo>
                    <a:lnTo>
                      <a:pt x="283" y="284"/>
                    </a:lnTo>
                    <a:lnTo>
                      <a:pt x="283" y="227"/>
                    </a:lnTo>
                    <a:lnTo>
                      <a:pt x="453" y="227"/>
                    </a:lnTo>
                    <a:lnTo>
                      <a:pt x="453" y="170"/>
                    </a:lnTo>
                    <a:lnTo>
                      <a:pt x="340" y="170"/>
                    </a:lnTo>
                    <a:lnTo>
                      <a:pt x="340" y="114"/>
                    </a:lnTo>
                    <a:lnTo>
                      <a:pt x="453" y="114"/>
                    </a:lnTo>
                    <a:lnTo>
                      <a:pt x="453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4" name="Freeform 50"/>
              <p:cNvSpPr>
                <a:spLocks/>
              </p:cNvSpPr>
              <p:nvPr/>
            </p:nvSpPr>
            <p:spPr bwMode="auto">
              <a:xfrm>
                <a:off x="9371013" y="4079875"/>
                <a:ext cx="809625" cy="541338"/>
              </a:xfrm>
              <a:custGeom>
                <a:avLst/>
                <a:gdLst>
                  <a:gd name="T0" fmla="*/ 454 w 510"/>
                  <a:gd name="T1" fmla="*/ 227 h 341"/>
                  <a:gd name="T2" fmla="*/ 454 w 510"/>
                  <a:gd name="T3" fmla="*/ 170 h 341"/>
                  <a:gd name="T4" fmla="*/ 510 w 510"/>
                  <a:gd name="T5" fmla="*/ 170 h 341"/>
                  <a:gd name="T6" fmla="*/ 510 w 510"/>
                  <a:gd name="T7" fmla="*/ 57 h 341"/>
                  <a:gd name="T8" fmla="*/ 397 w 510"/>
                  <a:gd name="T9" fmla="*/ 57 h 341"/>
                  <a:gd name="T10" fmla="*/ 397 w 510"/>
                  <a:gd name="T11" fmla="*/ 0 h 341"/>
                  <a:gd name="T12" fmla="*/ 284 w 510"/>
                  <a:gd name="T13" fmla="*/ 0 h 341"/>
                  <a:gd name="T14" fmla="*/ 284 w 510"/>
                  <a:gd name="T15" fmla="*/ 57 h 341"/>
                  <a:gd name="T16" fmla="*/ 57 w 510"/>
                  <a:gd name="T17" fmla="*/ 57 h 341"/>
                  <a:gd name="T18" fmla="*/ 57 w 510"/>
                  <a:gd name="T19" fmla="*/ 114 h 341"/>
                  <a:gd name="T20" fmla="*/ 0 w 510"/>
                  <a:gd name="T21" fmla="*/ 114 h 341"/>
                  <a:gd name="T22" fmla="*/ 0 w 510"/>
                  <a:gd name="T23" fmla="*/ 227 h 341"/>
                  <a:gd name="T24" fmla="*/ 57 w 510"/>
                  <a:gd name="T25" fmla="*/ 227 h 341"/>
                  <a:gd name="T26" fmla="*/ 57 w 510"/>
                  <a:gd name="T27" fmla="*/ 341 h 341"/>
                  <a:gd name="T28" fmla="*/ 114 w 510"/>
                  <a:gd name="T29" fmla="*/ 341 h 341"/>
                  <a:gd name="T30" fmla="*/ 114 w 510"/>
                  <a:gd name="T31" fmla="*/ 284 h 341"/>
                  <a:gd name="T32" fmla="*/ 170 w 510"/>
                  <a:gd name="T33" fmla="*/ 284 h 341"/>
                  <a:gd name="T34" fmla="*/ 170 w 510"/>
                  <a:gd name="T35" fmla="*/ 341 h 341"/>
                  <a:gd name="T36" fmla="*/ 284 w 510"/>
                  <a:gd name="T37" fmla="*/ 341 h 341"/>
                  <a:gd name="T38" fmla="*/ 284 w 510"/>
                  <a:gd name="T39" fmla="*/ 227 h 341"/>
                  <a:gd name="T40" fmla="*/ 397 w 510"/>
                  <a:gd name="T41" fmla="*/ 227 h 341"/>
                  <a:gd name="T42" fmla="*/ 454 w 510"/>
                  <a:gd name="T43" fmla="*/ 227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10" h="341">
                    <a:moveTo>
                      <a:pt x="454" y="227"/>
                    </a:moveTo>
                    <a:lnTo>
                      <a:pt x="454" y="170"/>
                    </a:lnTo>
                    <a:lnTo>
                      <a:pt x="510" y="170"/>
                    </a:lnTo>
                    <a:lnTo>
                      <a:pt x="510" y="57"/>
                    </a:lnTo>
                    <a:lnTo>
                      <a:pt x="397" y="57"/>
                    </a:lnTo>
                    <a:lnTo>
                      <a:pt x="397" y="0"/>
                    </a:lnTo>
                    <a:lnTo>
                      <a:pt x="284" y="0"/>
                    </a:lnTo>
                    <a:lnTo>
                      <a:pt x="284" y="57"/>
                    </a:lnTo>
                    <a:lnTo>
                      <a:pt x="57" y="57"/>
                    </a:lnTo>
                    <a:lnTo>
                      <a:pt x="57" y="114"/>
                    </a:lnTo>
                    <a:lnTo>
                      <a:pt x="0" y="114"/>
                    </a:lnTo>
                    <a:lnTo>
                      <a:pt x="0" y="227"/>
                    </a:lnTo>
                    <a:lnTo>
                      <a:pt x="57" y="227"/>
                    </a:lnTo>
                    <a:lnTo>
                      <a:pt x="57" y="341"/>
                    </a:lnTo>
                    <a:lnTo>
                      <a:pt x="114" y="341"/>
                    </a:lnTo>
                    <a:lnTo>
                      <a:pt x="114" y="284"/>
                    </a:lnTo>
                    <a:lnTo>
                      <a:pt x="170" y="284"/>
                    </a:lnTo>
                    <a:lnTo>
                      <a:pt x="170" y="341"/>
                    </a:lnTo>
                    <a:lnTo>
                      <a:pt x="284" y="341"/>
                    </a:lnTo>
                    <a:lnTo>
                      <a:pt x="284" y="227"/>
                    </a:lnTo>
                    <a:lnTo>
                      <a:pt x="397" y="227"/>
                    </a:lnTo>
                    <a:lnTo>
                      <a:pt x="454" y="22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5" name="Freeform 51"/>
              <p:cNvSpPr>
                <a:spLocks/>
              </p:cNvSpPr>
              <p:nvPr/>
            </p:nvSpPr>
            <p:spPr bwMode="auto">
              <a:xfrm>
                <a:off x="9010650" y="3179763"/>
                <a:ext cx="811213" cy="1081088"/>
              </a:xfrm>
              <a:custGeom>
                <a:avLst/>
                <a:gdLst>
                  <a:gd name="T0" fmla="*/ 511 w 511"/>
                  <a:gd name="T1" fmla="*/ 624 h 681"/>
                  <a:gd name="T2" fmla="*/ 511 w 511"/>
                  <a:gd name="T3" fmla="*/ 284 h 681"/>
                  <a:gd name="T4" fmla="*/ 454 w 511"/>
                  <a:gd name="T5" fmla="*/ 284 h 681"/>
                  <a:gd name="T6" fmla="*/ 454 w 511"/>
                  <a:gd name="T7" fmla="*/ 170 h 681"/>
                  <a:gd name="T8" fmla="*/ 341 w 511"/>
                  <a:gd name="T9" fmla="*/ 170 h 681"/>
                  <a:gd name="T10" fmla="*/ 341 w 511"/>
                  <a:gd name="T11" fmla="*/ 227 h 681"/>
                  <a:gd name="T12" fmla="*/ 284 w 511"/>
                  <a:gd name="T13" fmla="*/ 227 h 681"/>
                  <a:gd name="T14" fmla="*/ 284 w 511"/>
                  <a:gd name="T15" fmla="*/ 170 h 681"/>
                  <a:gd name="T16" fmla="*/ 227 w 511"/>
                  <a:gd name="T17" fmla="*/ 170 h 681"/>
                  <a:gd name="T18" fmla="*/ 227 w 511"/>
                  <a:gd name="T19" fmla="*/ 57 h 681"/>
                  <a:gd name="T20" fmla="*/ 114 w 511"/>
                  <a:gd name="T21" fmla="*/ 57 h 681"/>
                  <a:gd name="T22" fmla="*/ 114 w 511"/>
                  <a:gd name="T23" fmla="*/ 0 h 681"/>
                  <a:gd name="T24" fmla="*/ 57 w 511"/>
                  <a:gd name="T25" fmla="*/ 0 h 681"/>
                  <a:gd name="T26" fmla="*/ 57 w 511"/>
                  <a:gd name="T27" fmla="*/ 284 h 681"/>
                  <a:gd name="T28" fmla="*/ 114 w 511"/>
                  <a:gd name="T29" fmla="*/ 284 h 681"/>
                  <a:gd name="T30" fmla="*/ 114 w 511"/>
                  <a:gd name="T31" fmla="*/ 341 h 681"/>
                  <a:gd name="T32" fmla="*/ 170 w 511"/>
                  <a:gd name="T33" fmla="*/ 341 h 681"/>
                  <a:gd name="T34" fmla="*/ 170 w 511"/>
                  <a:gd name="T35" fmla="*/ 454 h 681"/>
                  <a:gd name="T36" fmla="*/ 0 w 511"/>
                  <a:gd name="T37" fmla="*/ 454 h 681"/>
                  <a:gd name="T38" fmla="*/ 0 w 511"/>
                  <a:gd name="T39" fmla="*/ 567 h 681"/>
                  <a:gd name="T40" fmla="*/ 57 w 511"/>
                  <a:gd name="T41" fmla="*/ 567 h 681"/>
                  <a:gd name="T42" fmla="*/ 57 w 511"/>
                  <a:gd name="T43" fmla="*/ 624 h 681"/>
                  <a:gd name="T44" fmla="*/ 114 w 511"/>
                  <a:gd name="T45" fmla="*/ 624 h 681"/>
                  <a:gd name="T46" fmla="*/ 114 w 511"/>
                  <a:gd name="T47" fmla="*/ 681 h 681"/>
                  <a:gd name="T48" fmla="*/ 284 w 511"/>
                  <a:gd name="T49" fmla="*/ 681 h 681"/>
                  <a:gd name="T50" fmla="*/ 284 w 511"/>
                  <a:gd name="T51" fmla="*/ 624 h 681"/>
                  <a:gd name="T52" fmla="*/ 511 w 511"/>
                  <a:gd name="T53" fmla="*/ 624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11" h="681">
                    <a:moveTo>
                      <a:pt x="511" y="624"/>
                    </a:moveTo>
                    <a:lnTo>
                      <a:pt x="511" y="284"/>
                    </a:lnTo>
                    <a:lnTo>
                      <a:pt x="454" y="284"/>
                    </a:lnTo>
                    <a:lnTo>
                      <a:pt x="454" y="170"/>
                    </a:lnTo>
                    <a:lnTo>
                      <a:pt x="341" y="170"/>
                    </a:lnTo>
                    <a:lnTo>
                      <a:pt x="341" y="227"/>
                    </a:lnTo>
                    <a:lnTo>
                      <a:pt x="284" y="227"/>
                    </a:lnTo>
                    <a:lnTo>
                      <a:pt x="284" y="170"/>
                    </a:lnTo>
                    <a:lnTo>
                      <a:pt x="227" y="170"/>
                    </a:lnTo>
                    <a:lnTo>
                      <a:pt x="227" y="57"/>
                    </a:lnTo>
                    <a:lnTo>
                      <a:pt x="114" y="57"/>
                    </a:lnTo>
                    <a:lnTo>
                      <a:pt x="114" y="0"/>
                    </a:lnTo>
                    <a:lnTo>
                      <a:pt x="57" y="0"/>
                    </a:lnTo>
                    <a:lnTo>
                      <a:pt x="57" y="284"/>
                    </a:lnTo>
                    <a:lnTo>
                      <a:pt x="114" y="284"/>
                    </a:lnTo>
                    <a:lnTo>
                      <a:pt x="114" y="341"/>
                    </a:lnTo>
                    <a:lnTo>
                      <a:pt x="170" y="341"/>
                    </a:lnTo>
                    <a:lnTo>
                      <a:pt x="170" y="454"/>
                    </a:lnTo>
                    <a:lnTo>
                      <a:pt x="0" y="454"/>
                    </a:lnTo>
                    <a:lnTo>
                      <a:pt x="0" y="567"/>
                    </a:lnTo>
                    <a:lnTo>
                      <a:pt x="57" y="567"/>
                    </a:lnTo>
                    <a:lnTo>
                      <a:pt x="57" y="624"/>
                    </a:lnTo>
                    <a:lnTo>
                      <a:pt x="114" y="624"/>
                    </a:lnTo>
                    <a:lnTo>
                      <a:pt x="114" y="681"/>
                    </a:lnTo>
                    <a:lnTo>
                      <a:pt x="284" y="681"/>
                    </a:lnTo>
                    <a:lnTo>
                      <a:pt x="284" y="624"/>
                    </a:lnTo>
                    <a:lnTo>
                      <a:pt x="511" y="62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6" name="Freeform 52"/>
              <p:cNvSpPr>
                <a:spLocks/>
              </p:cNvSpPr>
              <p:nvPr/>
            </p:nvSpPr>
            <p:spPr bwMode="auto">
              <a:xfrm>
                <a:off x="8110538" y="3000375"/>
                <a:ext cx="1169988" cy="1079500"/>
              </a:xfrm>
              <a:custGeom>
                <a:avLst/>
                <a:gdLst>
                  <a:gd name="T0" fmla="*/ 0 w 737"/>
                  <a:gd name="T1" fmla="*/ 57 h 680"/>
                  <a:gd name="T2" fmla="*/ 0 w 737"/>
                  <a:gd name="T3" fmla="*/ 0 h 680"/>
                  <a:gd name="T4" fmla="*/ 170 w 737"/>
                  <a:gd name="T5" fmla="*/ 0 h 680"/>
                  <a:gd name="T6" fmla="*/ 170 w 737"/>
                  <a:gd name="T7" fmla="*/ 57 h 680"/>
                  <a:gd name="T8" fmla="*/ 284 w 737"/>
                  <a:gd name="T9" fmla="*/ 57 h 680"/>
                  <a:gd name="T10" fmla="*/ 284 w 737"/>
                  <a:gd name="T11" fmla="*/ 0 h 680"/>
                  <a:gd name="T12" fmla="*/ 397 w 737"/>
                  <a:gd name="T13" fmla="*/ 0 h 680"/>
                  <a:gd name="T14" fmla="*/ 397 w 737"/>
                  <a:gd name="T15" fmla="*/ 57 h 680"/>
                  <a:gd name="T16" fmla="*/ 567 w 737"/>
                  <a:gd name="T17" fmla="*/ 57 h 680"/>
                  <a:gd name="T18" fmla="*/ 567 w 737"/>
                  <a:gd name="T19" fmla="*/ 113 h 680"/>
                  <a:gd name="T20" fmla="*/ 624 w 737"/>
                  <a:gd name="T21" fmla="*/ 113 h 680"/>
                  <a:gd name="T22" fmla="*/ 624 w 737"/>
                  <a:gd name="T23" fmla="*/ 397 h 680"/>
                  <a:gd name="T24" fmla="*/ 681 w 737"/>
                  <a:gd name="T25" fmla="*/ 397 h 680"/>
                  <a:gd name="T26" fmla="*/ 681 w 737"/>
                  <a:gd name="T27" fmla="*/ 454 h 680"/>
                  <a:gd name="T28" fmla="*/ 737 w 737"/>
                  <a:gd name="T29" fmla="*/ 454 h 680"/>
                  <a:gd name="T30" fmla="*/ 737 w 737"/>
                  <a:gd name="T31" fmla="*/ 567 h 680"/>
                  <a:gd name="T32" fmla="*/ 567 w 737"/>
                  <a:gd name="T33" fmla="*/ 567 h 680"/>
                  <a:gd name="T34" fmla="*/ 567 w 737"/>
                  <a:gd name="T35" fmla="*/ 680 h 680"/>
                  <a:gd name="T36" fmla="*/ 454 w 737"/>
                  <a:gd name="T37" fmla="*/ 680 h 680"/>
                  <a:gd name="T38" fmla="*/ 454 w 737"/>
                  <a:gd name="T39" fmla="*/ 624 h 680"/>
                  <a:gd name="T40" fmla="*/ 227 w 737"/>
                  <a:gd name="T41" fmla="*/ 624 h 680"/>
                  <a:gd name="T42" fmla="*/ 227 w 737"/>
                  <a:gd name="T43" fmla="*/ 397 h 680"/>
                  <a:gd name="T44" fmla="*/ 170 w 737"/>
                  <a:gd name="T45" fmla="*/ 397 h 680"/>
                  <a:gd name="T46" fmla="*/ 170 w 737"/>
                  <a:gd name="T47" fmla="*/ 283 h 680"/>
                  <a:gd name="T48" fmla="*/ 114 w 737"/>
                  <a:gd name="T49" fmla="*/ 283 h 680"/>
                  <a:gd name="T50" fmla="*/ 114 w 737"/>
                  <a:gd name="T51" fmla="*/ 227 h 680"/>
                  <a:gd name="T52" fmla="*/ 57 w 737"/>
                  <a:gd name="T53" fmla="*/ 227 h 680"/>
                  <a:gd name="T54" fmla="*/ 57 w 737"/>
                  <a:gd name="T55" fmla="*/ 57 h 680"/>
                  <a:gd name="T56" fmla="*/ 0 w 737"/>
                  <a:gd name="T57" fmla="*/ 57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37" h="680">
                    <a:moveTo>
                      <a:pt x="0" y="57"/>
                    </a:moveTo>
                    <a:lnTo>
                      <a:pt x="0" y="0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284" y="57"/>
                    </a:lnTo>
                    <a:lnTo>
                      <a:pt x="284" y="0"/>
                    </a:lnTo>
                    <a:lnTo>
                      <a:pt x="397" y="0"/>
                    </a:lnTo>
                    <a:lnTo>
                      <a:pt x="397" y="57"/>
                    </a:lnTo>
                    <a:lnTo>
                      <a:pt x="567" y="57"/>
                    </a:lnTo>
                    <a:lnTo>
                      <a:pt x="567" y="113"/>
                    </a:lnTo>
                    <a:lnTo>
                      <a:pt x="624" y="113"/>
                    </a:lnTo>
                    <a:lnTo>
                      <a:pt x="624" y="397"/>
                    </a:lnTo>
                    <a:lnTo>
                      <a:pt x="681" y="397"/>
                    </a:lnTo>
                    <a:lnTo>
                      <a:pt x="681" y="454"/>
                    </a:lnTo>
                    <a:lnTo>
                      <a:pt x="737" y="454"/>
                    </a:lnTo>
                    <a:lnTo>
                      <a:pt x="737" y="567"/>
                    </a:lnTo>
                    <a:lnTo>
                      <a:pt x="567" y="567"/>
                    </a:lnTo>
                    <a:lnTo>
                      <a:pt x="567" y="680"/>
                    </a:lnTo>
                    <a:lnTo>
                      <a:pt x="454" y="680"/>
                    </a:lnTo>
                    <a:lnTo>
                      <a:pt x="454" y="624"/>
                    </a:lnTo>
                    <a:lnTo>
                      <a:pt x="227" y="624"/>
                    </a:lnTo>
                    <a:lnTo>
                      <a:pt x="227" y="397"/>
                    </a:lnTo>
                    <a:lnTo>
                      <a:pt x="170" y="397"/>
                    </a:lnTo>
                    <a:lnTo>
                      <a:pt x="170" y="283"/>
                    </a:lnTo>
                    <a:lnTo>
                      <a:pt x="114" y="283"/>
                    </a:lnTo>
                    <a:lnTo>
                      <a:pt x="114" y="227"/>
                    </a:lnTo>
                    <a:lnTo>
                      <a:pt x="57" y="227"/>
                    </a:lnTo>
                    <a:lnTo>
                      <a:pt x="57" y="57"/>
                    </a:lnTo>
                    <a:lnTo>
                      <a:pt x="0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7" name="Freeform 53"/>
              <p:cNvSpPr>
                <a:spLocks/>
              </p:cNvSpPr>
              <p:nvPr/>
            </p:nvSpPr>
            <p:spPr bwMode="auto">
              <a:xfrm>
                <a:off x="8021638" y="2460625"/>
                <a:ext cx="1439863" cy="809625"/>
              </a:xfrm>
              <a:custGeom>
                <a:avLst/>
                <a:gdLst>
                  <a:gd name="T0" fmla="*/ 0 w 907"/>
                  <a:gd name="T1" fmla="*/ 397 h 510"/>
                  <a:gd name="T2" fmla="*/ 0 w 907"/>
                  <a:gd name="T3" fmla="*/ 170 h 510"/>
                  <a:gd name="T4" fmla="*/ 56 w 907"/>
                  <a:gd name="T5" fmla="*/ 170 h 510"/>
                  <a:gd name="T6" fmla="*/ 56 w 907"/>
                  <a:gd name="T7" fmla="*/ 0 h 510"/>
                  <a:gd name="T8" fmla="*/ 226 w 907"/>
                  <a:gd name="T9" fmla="*/ 0 h 510"/>
                  <a:gd name="T10" fmla="*/ 226 w 907"/>
                  <a:gd name="T11" fmla="*/ 56 h 510"/>
                  <a:gd name="T12" fmla="*/ 453 w 907"/>
                  <a:gd name="T13" fmla="*/ 56 h 510"/>
                  <a:gd name="T14" fmla="*/ 453 w 907"/>
                  <a:gd name="T15" fmla="*/ 0 h 510"/>
                  <a:gd name="T16" fmla="*/ 567 w 907"/>
                  <a:gd name="T17" fmla="*/ 0 h 510"/>
                  <a:gd name="T18" fmla="*/ 567 w 907"/>
                  <a:gd name="T19" fmla="*/ 113 h 510"/>
                  <a:gd name="T20" fmla="*/ 623 w 907"/>
                  <a:gd name="T21" fmla="*/ 113 h 510"/>
                  <a:gd name="T22" fmla="*/ 623 w 907"/>
                  <a:gd name="T23" fmla="*/ 283 h 510"/>
                  <a:gd name="T24" fmla="*/ 680 w 907"/>
                  <a:gd name="T25" fmla="*/ 283 h 510"/>
                  <a:gd name="T26" fmla="*/ 680 w 907"/>
                  <a:gd name="T27" fmla="*/ 227 h 510"/>
                  <a:gd name="T28" fmla="*/ 907 w 907"/>
                  <a:gd name="T29" fmla="*/ 227 h 510"/>
                  <a:gd name="T30" fmla="*/ 907 w 907"/>
                  <a:gd name="T31" fmla="*/ 397 h 510"/>
                  <a:gd name="T32" fmla="*/ 793 w 907"/>
                  <a:gd name="T33" fmla="*/ 397 h 510"/>
                  <a:gd name="T34" fmla="*/ 793 w 907"/>
                  <a:gd name="T35" fmla="*/ 510 h 510"/>
                  <a:gd name="T36" fmla="*/ 737 w 907"/>
                  <a:gd name="T37" fmla="*/ 510 h 510"/>
                  <a:gd name="T38" fmla="*/ 737 w 907"/>
                  <a:gd name="T39" fmla="*/ 453 h 510"/>
                  <a:gd name="T40" fmla="*/ 623 w 907"/>
                  <a:gd name="T41" fmla="*/ 453 h 510"/>
                  <a:gd name="T42" fmla="*/ 623 w 907"/>
                  <a:gd name="T43" fmla="*/ 397 h 510"/>
                  <a:gd name="T44" fmla="*/ 453 w 907"/>
                  <a:gd name="T45" fmla="*/ 397 h 510"/>
                  <a:gd name="T46" fmla="*/ 453 w 907"/>
                  <a:gd name="T47" fmla="*/ 340 h 510"/>
                  <a:gd name="T48" fmla="*/ 340 w 907"/>
                  <a:gd name="T49" fmla="*/ 340 h 510"/>
                  <a:gd name="T50" fmla="*/ 340 w 907"/>
                  <a:gd name="T51" fmla="*/ 397 h 510"/>
                  <a:gd name="T52" fmla="*/ 226 w 907"/>
                  <a:gd name="T53" fmla="*/ 397 h 510"/>
                  <a:gd name="T54" fmla="*/ 226 w 907"/>
                  <a:gd name="T55" fmla="*/ 340 h 510"/>
                  <a:gd name="T56" fmla="*/ 56 w 907"/>
                  <a:gd name="T57" fmla="*/ 340 h 510"/>
                  <a:gd name="T58" fmla="*/ 56 w 907"/>
                  <a:gd name="T59" fmla="*/ 397 h 510"/>
                  <a:gd name="T60" fmla="*/ 0 w 907"/>
                  <a:gd name="T61" fmla="*/ 397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07" h="510">
                    <a:moveTo>
                      <a:pt x="0" y="397"/>
                    </a:moveTo>
                    <a:lnTo>
                      <a:pt x="0" y="170"/>
                    </a:lnTo>
                    <a:lnTo>
                      <a:pt x="56" y="170"/>
                    </a:lnTo>
                    <a:lnTo>
                      <a:pt x="56" y="0"/>
                    </a:lnTo>
                    <a:lnTo>
                      <a:pt x="226" y="0"/>
                    </a:lnTo>
                    <a:lnTo>
                      <a:pt x="226" y="56"/>
                    </a:lnTo>
                    <a:lnTo>
                      <a:pt x="453" y="56"/>
                    </a:lnTo>
                    <a:lnTo>
                      <a:pt x="453" y="0"/>
                    </a:lnTo>
                    <a:lnTo>
                      <a:pt x="567" y="0"/>
                    </a:lnTo>
                    <a:lnTo>
                      <a:pt x="567" y="113"/>
                    </a:lnTo>
                    <a:lnTo>
                      <a:pt x="623" y="113"/>
                    </a:lnTo>
                    <a:lnTo>
                      <a:pt x="623" y="283"/>
                    </a:lnTo>
                    <a:lnTo>
                      <a:pt x="680" y="283"/>
                    </a:lnTo>
                    <a:lnTo>
                      <a:pt x="680" y="227"/>
                    </a:lnTo>
                    <a:lnTo>
                      <a:pt x="907" y="227"/>
                    </a:lnTo>
                    <a:lnTo>
                      <a:pt x="907" y="397"/>
                    </a:lnTo>
                    <a:lnTo>
                      <a:pt x="793" y="397"/>
                    </a:lnTo>
                    <a:lnTo>
                      <a:pt x="793" y="510"/>
                    </a:lnTo>
                    <a:lnTo>
                      <a:pt x="737" y="510"/>
                    </a:lnTo>
                    <a:lnTo>
                      <a:pt x="737" y="453"/>
                    </a:lnTo>
                    <a:lnTo>
                      <a:pt x="623" y="453"/>
                    </a:lnTo>
                    <a:lnTo>
                      <a:pt x="623" y="397"/>
                    </a:lnTo>
                    <a:lnTo>
                      <a:pt x="453" y="397"/>
                    </a:lnTo>
                    <a:lnTo>
                      <a:pt x="453" y="340"/>
                    </a:lnTo>
                    <a:lnTo>
                      <a:pt x="340" y="340"/>
                    </a:lnTo>
                    <a:lnTo>
                      <a:pt x="340" y="397"/>
                    </a:lnTo>
                    <a:lnTo>
                      <a:pt x="226" y="397"/>
                    </a:lnTo>
                    <a:lnTo>
                      <a:pt x="226" y="340"/>
                    </a:lnTo>
                    <a:lnTo>
                      <a:pt x="56" y="340"/>
                    </a:lnTo>
                    <a:lnTo>
                      <a:pt x="56" y="397"/>
                    </a:lnTo>
                    <a:lnTo>
                      <a:pt x="0" y="39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8" name="Freeform 54"/>
              <p:cNvSpPr>
                <a:spLocks/>
              </p:cNvSpPr>
              <p:nvPr/>
            </p:nvSpPr>
            <p:spPr bwMode="auto">
              <a:xfrm>
                <a:off x="8921750" y="1920875"/>
                <a:ext cx="900113" cy="989013"/>
              </a:xfrm>
              <a:custGeom>
                <a:avLst/>
                <a:gdLst>
                  <a:gd name="T0" fmla="*/ 567 w 567"/>
                  <a:gd name="T1" fmla="*/ 56 h 623"/>
                  <a:gd name="T2" fmla="*/ 567 w 567"/>
                  <a:gd name="T3" fmla="*/ 170 h 623"/>
                  <a:gd name="T4" fmla="*/ 510 w 567"/>
                  <a:gd name="T5" fmla="*/ 170 h 623"/>
                  <a:gd name="T6" fmla="*/ 510 w 567"/>
                  <a:gd name="T7" fmla="*/ 283 h 623"/>
                  <a:gd name="T8" fmla="*/ 453 w 567"/>
                  <a:gd name="T9" fmla="*/ 283 h 623"/>
                  <a:gd name="T10" fmla="*/ 453 w 567"/>
                  <a:gd name="T11" fmla="*/ 453 h 623"/>
                  <a:gd name="T12" fmla="*/ 510 w 567"/>
                  <a:gd name="T13" fmla="*/ 453 h 623"/>
                  <a:gd name="T14" fmla="*/ 510 w 567"/>
                  <a:gd name="T15" fmla="*/ 567 h 623"/>
                  <a:gd name="T16" fmla="*/ 113 w 567"/>
                  <a:gd name="T17" fmla="*/ 567 h 623"/>
                  <a:gd name="T18" fmla="*/ 113 w 567"/>
                  <a:gd name="T19" fmla="*/ 623 h 623"/>
                  <a:gd name="T20" fmla="*/ 56 w 567"/>
                  <a:gd name="T21" fmla="*/ 623 h 623"/>
                  <a:gd name="T22" fmla="*/ 56 w 567"/>
                  <a:gd name="T23" fmla="*/ 453 h 623"/>
                  <a:gd name="T24" fmla="*/ 0 w 567"/>
                  <a:gd name="T25" fmla="*/ 453 h 623"/>
                  <a:gd name="T26" fmla="*/ 0 w 567"/>
                  <a:gd name="T27" fmla="*/ 340 h 623"/>
                  <a:gd name="T28" fmla="*/ 56 w 567"/>
                  <a:gd name="T29" fmla="*/ 340 h 623"/>
                  <a:gd name="T30" fmla="*/ 56 w 567"/>
                  <a:gd name="T31" fmla="*/ 226 h 623"/>
                  <a:gd name="T32" fmla="*/ 113 w 567"/>
                  <a:gd name="T33" fmla="*/ 226 h 623"/>
                  <a:gd name="T34" fmla="*/ 113 w 567"/>
                  <a:gd name="T35" fmla="*/ 170 h 623"/>
                  <a:gd name="T36" fmla="*/ 170 w 567"/>
                  <a:gd name="T37" fmla="*/ 170 h 623"/>
                  <a:gd name="T38" fmla="*/ 170 w 567"/>
                  <a:gd name="T39" fmla="*/ 56 h 623"/>
                  <a:gd name="T40" fmla="*/ 226 w 567"/>
                  <a:gd name="T41" fmla="*/ 56 h 623"/>
                  <a:gd name="T42" fmla="*/ 226 w 567"/>
                  <a:gd name="T43" fmla="*/ 0 h 623"/>
                  <a:gd name="T44" fmla="*/ 510 w 567"/>
                  <a:gd name="T45" fmla="*/ 0 h 623"/>
                  <a:gd name="T46" fmla="*/ 510 w 567"/>
                  <a:gd name="T47" fmla="*/ 56 h 623"/>
                  <a:gd name="T48" fmla="*/ 567 w 567"/>
                  <a:gd name="T49" fmla="*/ 56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7" h="623">
                    <a:moveTo>
                      <a:pt x="567" y="56"/>
                    </a:moveTo>
                    <a:lnTo>
                      <a:pt x="567" y="170"/>
                    </a:lnTo>
                    <a:lnTo>
                      <a:pt x="510" y="170"/>
                    </a:lnTo>
                    <a:lnTo>
                      <a:pt x="510" y="283"/>
                    </a:lnTo>
                    <a:lnTo>
                      <a:pt x="453" y="283"/>
                    </a:lnTo>
                    <a:lnTo>
                      <a:pt x="453" y="453"/>
                    </a:lnTo>
                    <a:lnTo>
                      <a:pt x="510" y="453"/>
                    </a:lnTo>
                    <a:lnTo>
                      <a:pt x="510" y="567"/>
                    </a:lnTo>
                    <a:lnTo>
                      <a:pt x="113" y="567"/>
                    </a:lnTo>
                    <a:lnTo>
                      <a:pt x="113" y="623"/>
                    </a:lnTo>
                    <a:lnTo>
                      <a:pt x="56" y="623"/>
                    </a:lnTo>
                    <a:lnTo>
                      <a:pt x="56" y="453"/>
                    </a:lnTo>
                    <a:lnTo>
                      <a:pt x="0" y="453"/>
                    </a:lnTo>
                    <a:lnTo>
                      <a:pt x="0" y="340"/>
                    </a:lnTo>
                    <a:lnTo>
                      <a:pt x="56" y="340"/>
                    </a:lnTo>
                    <a:lnTo>
                      <a:pt x="56" y="226"/>
                    </a:lnTo>
                    <a:lnTo>
                      <a:pt x="113" y="226"/>
                    </a:lnTo>
                    <a:lnTo>
                      <a:pt x="113" y="170"/>
                    </a:lnTo>
                    <a:lnTo>
                      <a:pt x="170" y="170"/>
                    </a:lnTo>
                    <a:lnTo>
                      <a:pt x="170" y="56"/>
                    </a:lnTo>
                    <a:lnTo>
                      <a:pt x="226" y="56"/>
                    </a:lnTo>
                    <a:lnTo>
                      <a:pt x="226" y="0"/>
                    </a:lnTo>
                    <a:lnTo>
                      <a:pt x="510" y="0"/>
                    </a:lnTo>
                    <a:lnTo>
                      <a:pt x="510" y="56"/>
                    </a:lnTo>
                    <a:lnTo>
                      <a:pt x="567" y="56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59" name="Freeform 55"/>
              <p:cNvSpPr>
                <a:spLocks/>
              </p:cNvSpPr>
              <p:nvPr/>
            </p:nvSpPr>
            <p:spPr bwMode="auto">
              <a:xfrm>
                <a:off x="9461500" y="2009775"/>
                <a:ext cx="1079500" cy="1260475"/>
              </a:xfrm>
              <a:custGeom>
                <a:avLst/>
                <a:gdLst>
                  <a:gd name="T0" fmla="*/ 0 w 680"/>
                  <a:gd name="T1" fmla="*/ 681 h 794"/>
                  <a:gd name="T2" fmla="*/ 227 w 680"/>
                  <a:gd name="T3" fmla="*/ 681 h 794"/>
                  <a:gd name="T4" fmla="*/ 227 w 680"/>
                  <a:gd name="T5" fmla="*/ 794 h 794"/>
                  <a:gd name="T6" fmla="*/ 510 w 680"/>
                  <a:gd name="T7" fmla="*/ 794 h 794"/>
                  <a:gd name="T8" fmla="*/ 510 w 680"/>
                  <a:gd name="T9" fmla="*/ 511 h 794"/>
                  <a:gd name="T10" fmla="*/ 567 w 680"/>
                  <a:gd name="T11" fmla="*/ 511 h 794"/>
                  <a:gd name="T12" fmla="*/ 567 w 680"/>
                  <a:gd name="T13" fmla="*/ 340 h 794"/>
                  <a:gd name="T14" fmla="*/ 624 w 680"/>
                  <a:gd name="T15" fmla="*/ 340 h 794"/>
                  <a:gd name="T16" fmla="*/ 624 w 680"/>
                  <a:gd name="T17" fmla="*/ 114 h 794"/>
                  <a:gd name="T18" fmla="*/ 680 w 680"/>
                  <a:gd name="T19" fmla="*/ 114 h 794"/>
                  <a:gd name="T20" fmla="*/ 680 w 680"/>
                  <a:gd name="T21" fmla="*/ 57 h 794"/>
                  <a:gd name="T22" fmla="*/ 283 w 680"/>
                  <a:gd name="T23" fmla="*/ 57 h 794"/>
                  <a:gd name="T24" fmla="*/ 283 w 680"/>
                  <a:gd name="T25" fmla="*/ 0 h 794"/>
                  <a:gd name="T26" fmla="*/ 227 w 680"/>
                  <a:gd name="T27" fmla="*/ 0 h 794"/>
                  <a:gd name="T28" fmla="*/ 227 w 680"/>
                  <a:gd name="T29" fmla="*/ 114 h 794"/>
                  <a:gd name="T30" fmla="*/ 170 w 680"/>
                  <a:gd name="T31" fmla="*/ 114 h 794"/>
                  <a:gd name="T32" fmla="*/ 170 w 680"/>
                  <a:gd name="T33" fmla="*/ 227 h 794"/>
                  <a:gd name="T34" fmla="*/ 113 w 680"/>
                  <a:gd name="T35" fmla="*/ 227 h 794"/>
                  <a:gd name="T36" fmla="*/ 113 w 680"/>
                  <a:gd name="T37" fmla="*/ 397 h 794"/>
                  <a:gd name="T38" fmla="*/ 170 w 680"/>
                  <a:gd name="T39" fmla="*/ 397 h 794"/>
                  <a:gd name="T40" fmla="*/ 170 w 680"/>
                  <a:gd name="T41" fmla="*/ 511 h 794"/>
                  <a:gd name="T42" fmla="*/ 0 w 680"/>
                  <a:gd name="T43" fmla="*/ 511 h 794"/>
                  <a:gd name="T44" fmla="*/ 0 w 680"/>
                  <a:gd name="T45" fmla="*/ 681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0" h="794">
                    <a:moveTo>
                      <a:pt x="0" y="681"/>
                    </a:moveTo>
                    <a:lnTo>
                      <a:pt x="227" y="681"/>
                    </a:lnTo>
                    <a:lnTo>
                      <a:pt x="227" y="794"/>
                    </a:lnTo>
                    <a:lnTo>
                      <a:pt x="510" y="794"/>
                    </a:lnTo>
                    <a:lnTo>
                      <a:pt x="510" y="511"/>
                    </a:lnTo>
                    <a:lnTo>
                      <a:pt x="567" y="511"/>
                    </a:lnTo>
                    <a:lnTo>
                      <a:pt x="567" y="340"/>
                    </a:lnTo>
                    <a:lnTo>
                      <a:pt x="624" y="340"/>
                    </a:lnTo>
                    <a:lnTo>
                      <a:pt x="624" y="114"/>
                    </a:lnTo>
                    <a:lnTo>
                      <a:pt x="680" y="114"/>
                    </a:lnTo>
                    <a:lnTo>
                      <a:pt x="680" y="57"/>
                    </a:lnTo>
                    <a:lnTo>
                      <a:pt x="283" y="57"/>
                    </a:lnTo>
                    <a:lnTo>
                      <a:pt x="283" y="0"/>
                    </a:lnTo>
                    <a:lnTo>
                      <a:pt x="227" y="0"/>
                    </a:lnTo>
                    <a:lnTo>
                      <a:pt x="227" y="114"/>
                    </a:lnTo>
                    <a:lnTo>
                      <a:pt x="170" y="114"/>
                    </a:lnTo>
                    <a:lnTo>
                      <a:pt x="170" y="227"/>
                    </a:lnTo>
                    <a:lnTo>
                      <a:pt x="113" y="227"/>
                    </a:lnTo>
                    <a:lnTo>
                      <a:pt x="113" y="397"/>
                    </a:lnTo>
                    <a:lnTo>
                      <a:pt x="170" y="397"/>
                    </a:lnTo>
                    <a:lnTo>
                      <a:pt x="170" y="511"/>
                    </a:lnTo>
                    <a:lnTo>
                      <a:pt x="0" y="511"/>
                    </a:lnTo>
                    <a:lnTo>
                      <a:pt x="0" y="68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0" name="Freeform 56"/>
              <p:cNvSpPr>
                <a:spLocks/>
              </p:cNvSpPr>
              <p:nvPr/>
            </p:nvSpPr>
            <p:spPr bwMode="auto">
              <a:xfrm>
                <a:off x="9280525" y="3090863"/>
                <a:ext cx="1350963" cy="630238"/>
              </a:xfrm>
              <a:custGeom>
                <a:avLst/>
                <a:gdLst>
                  <a:gd name="T0" fmla="*/ 624 w 851"/>
                  <a:gd name="T1" fmla="*/ 0 h 397"/>
                  <a:gd name="T2" fmla="*/ 738 w 851"/>
                  <a:gd name="T3" fmla="*/ 0 h 397"/>
                  <a:gd name="T4" fmla="*/ 738 w 851"/>
                  <a:gd name="T5" fmla="*/ 56 h 397"/>
                  <a:gd name="T6" fmla="*/ 794 w 851"/>
                  <a:gd name="T7" fmla="*/ 56 h 397"/>
                  <a:gd name="T8" fmla="*/ 794 w 851"/>
                  <a:gd name="T9" fmla="*/ 170 h 397"/>
                  <a:gd name="T10" fmla="*/ 851 w 851"/>
                  <a:gd name="T11" fmla="*/ 170 h 397"/>
                  <a:gd name="T12" fmla="*/ 851 w 851"/>
                  <a:gd name="T13" fmla="*/ 283 h 397"/>
                  <a:gd name="T14" fmla="*/ 567 w 851"/>
                  <a:gd name="T15" fmla="*/ 283 h 397"/>
                  <a:gd name="T16" fmla="*/ 567 w 851"/>
                  <a:gd name="T17" fmla="*/ 397 h 397"/>
                  <a:gd name="T18" fmla="*/ 454 w 851"/>
                  <a:gd name="T19" fmla="*/ 397 h 397"/>
                  <a:gd name="T20" fmla="*/ 454 w 851"/>
                  <a:gd name="T21" fmla="*/ 340 h 397"/>
                  <a:gd name="T22" fmla="*/ 284 w 851"/>
                  <a:gd name="T23" fmla="*/ 340 h 397"/>
                  <a:gd name="T24" fmla="*/ 284 w 851"/>
                  <a:gd name="T25" fmla="*/ 226 h 397"/>
                  <a:gd name="T26" fmla="*/ 171 w 851"/>
                  <a:gd name="T27" fmla="*/ 226 h 397"/>
                  <a:gd name="T28" fmla="*/ 171 w 851"/>
                  <a:gd name="T29" fmla="*/ 283 h 397"/>
                  <a:gd name="T30" fmla="*/ 114 w 851"/>
                  <a:gd name="T31" fmla="*/ 283 h 397"/>
                  <a:gd name="T32" fmla="*/ 114 w 851"/>
                  <a:gd name="T33" fmla="*/ 226 h 397"/>
                  <a:gd name="T34" fmla="*/ 57 w 851"/>
                  <a:gd name="T35" fmla="*/ 226 h 397"/>
                  <a:gd name="T36" fmla="*/ 57 w 851"/>
                  <a:gd name="T37" fmla="*/ 113 h 397"/>
                  <a:gd name="T38" fmla="*/ 0 w 851"/>
                  <a:gd name="T39" fmla="*/ 113 h 397"/>
                  <a:gd name="T40" fmla="*/ 0 w 851"/>
                  <a:gd name="T41" fmla="*/ 0 h 397"/>
                  <a:gd name="T42" fmla="*/ 341 w 851"/>
                  <a:gd name="T43" fmla="*/ 0 h 397"/>
                  <a:gd name="T44" fmla="*/ 341 w 851"/>
                  <a:gd name="T45" fmla="*/ 113 h 397"/>
                  <a:gd name="T46" fmla="*/ 624 w 851"/>
                  <a:gd name="T47" fmla="*/ 113 h 397"/>
                  <a:gd name="T48" fmla="*/ 624 w 851"/>
                  <a:gd name="T49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1" h="397">
                    <a:moveTo>
                      <a:pt x="624" y="0"/>
                    </a:moveTo>
                    <a:lnTo>
                      <a:pt x="738" y="0"/>
                    </a:lnTo>
                    <a:lnTo>
                      <a:pt x="738" y="56"/>
                    </a:lnTo>
                    <a:lnTo>
                      <a:pt x="794" y="56"/>
                    </a:lnTo>
                    <a:lnTo>
                      <a:pt x="794" y="170"/>
                    </a:lnTo>
                    <a:lnTo>
                      <a:pt x="851" y="170"/>
                    </a:lnTo>
                    <a:lnTo>
                      <a:pt x="851" y="283"/>
                    </a:lnTo>
                    <a:lnTo>
                      <a:pt x="567" y="283"/>
                    </a:lnTo>
                    <a:lnTo>
                      <a:pt x="567" y="397"/>
                    </a:lnTo>
                    <a:lnTo>
                      <a:pt x="454" y="397"/>
                    </a:lnTo>
                    <a:lnTo>
                      <a:pt x="454" y="340"/>
                    </a:lnTo>
                    <a:lnTo>
                      <a:pt x="284" y="340"/>
                    </a:lnTo>
                    <a:lnTo>
                      <a:pt x="284" y="226"/>
                    </a:lnTo>
                    <a:lnTo>
                      <a:pt x="171" y="226"/>
                    </a:lnTo>
                    <a:lnTo>
                      <a:pt x="171" y="283"/>
                    </a:lnTo>
                    <a:lnTo>
                      <a:pt x="114" y="283"/>
                    </a:lnTo>
                    <a:lnTo>
                      <a:pt x="114" y="226"/>
                    </a:lnTo>
                    <a:lnTo>
                      <a:pt x="57" y="226"/>
                    </a:lnTo>
                    <a:lnTo>
                      <a:pt x="57" y="113"/>
                    </a:lnTo>
                    <a:lnTo>
                      <a:pt x="0" y="113"/>
                    </a:lnTo>
                    <a:lnTo>
                      <a:pt x="0" y="0"/>
                    </a:lnTo>
                    <a:lnTo>
                      <a:pt x="341" y="0"/>
                    </a:lnTo>
                    <a:lnTo>
                      <a:pt x="341" y="113"/>
                    </a:lnTo>
                    <a:lnTo>
                      <a:pt x="624" y="113"/>
                    </a:lnTo>
                    <a:lnTo>
                      <a:pt x="62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1" name="Freeform 57"/>
              <p:cNvSpPr>
                <a:spLocks/>
              </p:cNvSpPr>
              <p:nvPr/>
            </p:nvSpPr>
            <p:spPr bwMode="auto">
              <a:xfrm>
                <a:off x="10001250" y="3810000"/>
                <a:ext cx="990600" cy="1081088"/>
              </a:xfrm>
              <a:custGeom>
                <a:avLst/>
                <a:gdLst>
                  <a:gd name="T0" fmla="*/ 170 w 624"/>
                  <a:gd name="T1" fmla="*/ 511 h 681"/>
                  <a:gd name="T2" fmla="*/ 170 w 624"/>
                  <a:gd name="T3" fmla="*/ 397 h 681"/>
                  <a:gd name="T4" fmla="*/ 57 w 624"/>
                  <a:gd name="T5" fmla="*/ 397 h 681"/>
                  <a:gd name="T6" fmla="*/ 57 w 624"/>
                  <a:gd name="T7" fmla="*/ 340 h 681"/>
                  <a:gd name="T8" fmla="*/ 113 w 624"/>
                  <a:gd name="T9" fmla="*/ 340 h 681"/>
                  <a:gd name="T10" fmla="*/ 113 w 624"/>
                  <a:gd name="T11" fmla="*/ 227 h 681"/>
                  <a:gd name="T12" fmla="*/ 0 w 624"/>
                  <a:gd name="T13" fmla="*/ 227 h 681"/>
                  <a:gd name="T14" fmla="*/ 0 w 624"/>
                  <a:gd name="T15" fmla="*/ 57 h 681"/>
                  <a:gd name="T16" fmla="*/ 113 w 624"/>
                  <a:gd name="T17" fmla="*/ 57 h 681"/>
                  <a:gd name="T18" fmla="*/ 113 w 624"/>
                  <a:gd name="T19" fmla="*/ 0 h 681"/>
                  <a:gd name="T20" fmla="*/ 227 w 624"/>
                  <a:gd name="T21" fmla="*/ 0 h 681"/>
                  <a:gd name="T22" fmla="*/ 227 w 624"/>
                  <a:gd name="T23" fmla="*/ 114 h 681"/>
                  <a:gd name="T24" fmla="*/ 284 w 624"/>
                  <a:gd name="T25" fmla="*/ 114 h 681"/>
                  <a:gd name="T26" fmla="*/ 284 w 624"/>
                  <a:gd name="T27" fmla="*/ 57 h 681"/>
                  <a:gd name="T28" fmla="*/ 454 w 624"/>
                  <a:gd name="T29" fmla="*/ 57 h 681"/>
                  <a:gd name="T30" fmla="*/ 454 w 624"/>
                  <a:gd name="T31" fmla="*/ 170 h 681"/>
                  <a:gd name="T32" fmla="*/ 624 w 624"/>
                  <a:gd name="T33" fmla="*/ 170 h 681"/>
                  <a:gd name="T34" fmla="*/ 624 w 624"/>
                  <a:gd name="T35" fmla="*/ 284 h 681"/>
                  <a:gd name="T36" fmla="*/ 567 w 624"/>
                  <a:gd name="T37" fmla="*/ 284 h 681"/>
                  <a:gd name="T38" fmla="*/ 567 w 624"/>
                  <a:gd name="T39" fmla="*/ 340 h 681"/>
                  <a:gd name="T40" fmla="*/ 510 w 624"/>
                  <a:gd name="T41" fmla="*/ 340 h 681"/>
                  <a:gd name="T42" fmla="*/ 510 w 624"/>
                  <a:gd name="T43" fmla="*/ 511 h 681"/>
                  <a:gd name="T44" fmla="*/ 624 w 624"/>
                  <a:gd name="T45" fmla="*/ 511 h 681"/>
                  <a:gd name="T46" fmla="*/ 567 w 624"/>
                  <a:gd name="T47" fmla="*/ 624 h 681"/>
                  <a:gd name="T48" fmla="*/ 567 w 624"/>
                  <a:gd name="T49" fmla="*/ 681 h 681"/>
                  <a:gd name="T50" fmla="*/ 510 w 624"/>
                  <a:gd name="T51" fmla="*/ 681 h 681"/>
                  <a:gd name="T52" fmla="*/ 510 w 624"/>
                  <a:gd name="T53" fmla="*/ 624 h 681"/>
                  <a:gd name="T54" fmla="*/ 454 w 624"/>
                  <a:gd name="T55" fmla="*/ 624 h 681"/>
                  <a:gd name="T56" fmla="*/ 454 w 624"/>
                  <a:gd name="T57" fmla="*/ 567 h 681"/>
                  <a:gd name="T58" fmla="*/ 397 w 624"/>
                  <a:gd name="T59" fmla="*/ 567 h 681"/>
                  <a:gd name="T60" fmla="*/ 397 w 624"/>
                  <a:gd name="T61" fmla="*/ 511 h 681"/>
                  <a:gd name="T62" fmla="*/ 170 w 624"/>
                  <a:gd name="T63" fmla="*/ 51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24" h="681">
                    <a:moveTo>
                      <a:pt x="170" y="511"/>
                    </a:moveTo>
                    <a:lnTo>
                      <a:pt x="170" y="397"/>
                    </a:lnTo>
                    <a:lnTo>
                      <a:pt x="57" y="397"/>
                    </a:lnTo>
                    <a:lnTo>
                      <a:pt x="57" y="340"/>
                    </a:lnTo>
                    <a:lnTo>
                      <a:pt x="113" y="340"/>
                    </a:lnTo>
                    <a:lnTo>
                      <a:pt x="113" y="227"/>
                    </a:lnTo>
                    <a:lnTo>
                      <a:pt x="0" y="227"/>
                    </a:ln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227" y="0"/>
                    </a:lnTo>
                    <a:lnTo>
                      <a:pt x="227" y="114"/>
                    </a:lnTo>
                    <a:lnTo>
                      <a:pt x="284" y="114"/>
                    </a:lnTo>
                    <a:lnTo>
                      <a:pt x="284" y="57"/>
                    </a:lnTo>
                    <a:lnTo>
                      <a:pt x="454" y="57"/>
                    </a:lnTo>
                    <a:lnTo>
                      <a:pt x="454" y="170"/>
                    </a:lnTo>
                    <a:lnTo>
                      <a:pt x="624" y="170"/>
                    </a:lnTo>
                    <a:lnTo>
                      <a:pt x="624" y="284"/>
                    </a:lnTo>
                    <a:lnTo>
                      <a:pt x="567" y="284"/>
                    </a:lnTo>
                    <a:lnTo>
                      <a:pt x="567" y="340"/>
                    </a:lnTo>
                    <a:lnTo>
                      <a:pt x="510" y="340"/>
                    </a:lnTo>
                    <a:lnTo>
                      <a:pt x="510" y="511"/>
                    </a:lnTo>
                    <a:lnTo>
                      <a:pt x="624" y="511"/>
                    </a:lnTo>
                    <a:lnTo>
                      <a:pt x="567" y="624"/>
                    </a:lnTo>
                    <a:lnTo>
                      <a:pt x="567" y="681"/>
                    </a:lnTo>
                    <a:lnTo>
                      <a:pt x="510" y="681"/>
                    </a:lnTo>
                    <a:lnTo>
                      <a:pt x="510" y="624"/>
                    </a:lnTo>
                    <a:lnTo>
                      <a:pt x="454" y="624"/>
                    </a:lnTo>
                    <a:lnTo>
                      <a:pt x="454" y="567"/>
                    </a:lnTo>
                    <a:lnTo>
                      <a:pt x="397" y="567"/>
                    </a:lnTo>
                    <a:lnTo>
                      <a:pt x="397" y="511"/>
                    </a:lnTo>
                    <a:lnTo>
                      <a:pt x="170" y="51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2" name="Freeform 58"/>
              <p:cNvSpPr>
                <a:spLocks/>
              </p:cNvSpPr>
              <p:nvPr/>
            </p:nvSpPr>
            <p:spPr bwMode="auto">
              <a:xfrm>
                <a:off x="10361613" y="3630613"/>
                <a:ext cx="90488" cy="90488"/>
              </a:xfrm>
              <a:custGeom>
                <a:avLst/>
                <a:gdLst>
                  <a:gd name="T0" fmla="*/ 0 w 57"/>
                  <a:gd name="T1" fmla="*/ 0 h 57"/>
                  <a:gd name="T2" fmla="*/ 0 w 57"/>
                  <a:gd name="T3" fmla="*/ 57 h 57"/>
                  <a:gd name="T4" fmla="*/ 57 w 57"/>
                  <a:gd name="T5" fmla="*/ 57 h 57"/>
                  <a:gd name="T6" fmla="*/ 57 w 57"/>
                  <a:gd name="T7" fmla="*/ 0 h 57"/>
                  <a:gd name="T8" fmla="*/ 0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0" y="0"/>
                    </a:moveTo>
                    <a:lnTo>
                      <a:pt x="0" y="57"/>
                    </a:lnTo>
                    <a:lnTo>
                      <a:pt x="57" y="57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3" name="Freeform 59"/>
              <p:cNvSpPr>
                <a:spLocks/>
              </p:cNvSpPr>
              <p:nvPr/>
            </p:nvSpPr>
            <p:spPr bwMode="auto">
              <a:xfrm>
                <a:off x="10721975" y="3630613"/>
                <a:ext cx="358775" cy="269875"/>
              </a:xfrm>
              <a:custGeom>
                <a:avLst/>
                <a:gdLst>
                  <a:gd name="T0" fmla="*/ 0 w 226"/>
                  <a:gd name="T1" fmla="*/ 57 h 170"/>
                  <a:gd name="T2" fmla="*/ 0 w 226"/>
                  <a:gd name="T3" fmla="*/ 113 h 170"/>
                  <a:gd name="T4" fmla="*/ 56 w 226"/>
                  <a:gd name="T5" fmla="*/ 113 h 170"/>
                  <a:gd name="T6" fmla="*/ 56 w 226"/>
                  <a:gd name="T7" fmla="*/ 170 h 170"/>
                  <a:gd name="T8" fmla="*/ 226 w 226"/>
                  <a:gd name="T9" fmla="*/ 170 h 170"/>
                  <a:gd name="T10" fmla="*/ 226 w 226"/>
                  <a:gd name="T11" fmla="*/ 57 h 170"/>
                  <a:gd name="T12" fmla="*/ 170 w 226"/>
                  <a:gd name="T13" fmla="*/ 57 h 170"/>
                  <a:gd name="T14" fmla="*/ 170 w 226"/>
                  <a:gd name="T15" fmla="*/ 0 h 170"/>
                  <a:gd name="T16" fmla="*/ 0 w 226"/>
                  <a:gd name="T17" fmla="*/ 0 h 170"/>
                  <a:gd name="T18" fmla="*/ 0 w 226"/>
                  <a:gd name="T19" fmla="*/ 57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6" h="170">
                    <a:moveTo>
                      <a:pt x="0" y="57"/>
                    </a:moveTo>
                    <a:lnTo>
                      <a:pt x="0" y="113"/>
                    </a:lnTo>
                    <a:lnTo>
                      <a:pt x="56" y="113"/>
                    </a:lnTo>
                    <a:lnTo>
                      <a:pt x="56" y="170"/>
                    </a:lnTo>
                    <a:lnTo>
                      <a:pt x="226" y="170"/>
                    </a:lnTo>
                    <a:lnTo>
                      <a:pt x="226" y="57"/>
                    </a:lnTo>
                    <a:lnTo>
                      <a:pt x="170" y="57"/>
                    </a:lnTo>
                    <a:lnTo>
                      <a:pt x="170" y="0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4" name="Freeform 60"/>
              <p:cNvSpPr>
                <a:spLocks/>
              </p:cNvSpPr>
              <p:nvPr/>
            </p:nvSpPr>
            <p:spPr bwMode="auto">
              <a:xfrm>
                <a:off x="11080750" y="3360738"/>
                <a:ext cx="271463" cy="360363"/>
              </a:xfrm>
              <a:custGeom>
                <a:avLst/>
                <a:gdLst>
                  <a:gd name="T0" fmla="*/ 114 w 171"/>
                  <a:gd name="T1" fmla="*/ 0 h 227"/>
                  <a:gd name="T2" fmla="*/ 114 w 171"/>
                  <a:gd name="T3" fmla="*/ 56 h 227"/>
                  <a:gd name="T4" fmla="*/ 171 w 171"/>
                  <a:gd name="T5" fmla="*/ 56 h 227"/>
                  <a:gd name="T6" fmla="*/ 171 w 171"/>
                  <a:gd name="T7" fmla="*/ 227 h 227"/>
                  <a:gd name="T8" fmla="*/ 114 w 171"/>
                  <a:gd name="T9" fmla="*/ 227 h 227"/>
                  <a:gd name="T10" fmla="*/ 114 w 171"/>
                  <a:gd name="T11" fmla="*/ 170 h 227"/>
                  <a:gd name="T12" fmla="*/ 0 w 171"/>
                  <a:gd name="T13" fmla="*/ 170 h 227"/>
                  <a:gd name="T14" fmla="*/ 0 w 171"/>
                  <a:gd name="T15" fmla="*/ 56 h 227"/>
                  <a:gd name="T16" fmla="*/ 57 w 171"/>
                  <a:gd name="T17" fmla="*/ 56 h 227"/>
                  <a:gd name="T18" fmla="*/ 57 w 171"/>
                  <a:gd name="T19" fmla="*/ 0 h 227"/>
                  <a:gd name="T20" fmla="*/ 114 w 171"/>
                  <a:gd name="T21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1" h="227">
                    <a:moveTo>
                      <a:pt x="114" y="0"/>
                    </a:moveTo>
                    <a:lnTo>
                      <a:pt x="114" y="56"/>
                    </a:lnTo>
                    <a:lnTo>
                      <a:pt x="171" y="56"/>
                    </a:lnTo>
                    <a:lnTo>
                      <a:pt x="171" y="227"/>
                    </a:lnTo>
                    <a:lnTo>
                      <a:pt x="114" y="227"/>
                    </a:lnTo>
                    <a:lnTo>
                      <a:pt x="114" y="170"/>
                    </a:lnTo>
                    <a:lnTo>
                      <a:pt x="0" y="170"/>
                    </a:lnTo>
                    <a:lnTo>
                      <a:pt x="0" y="56"/>
                    </a:lnTo>
                    <a:lnTo>
                      <a:pt x="57" y="56"/>
                    </a:lnTo>
                    <a:lnTo>
                      <a:pt x="57" y="0"/>
                    </a:lnTo>
                    <a:lnTo>
                      <a:pt x="1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5" name="Freeform 61"/>
              <p:cNvSpPr>
                <a:spLocks/>
              </p:cNvSpPr>
              <p:nvPr/>
            </p:nvSpPr>
            <p:spPr bwMode="auto">
              <a:xfrm>
                <a:off x="10271125" y="2460625"/>
                <a:ext cx="900113" cy="1079500"/>
              </a:xfrm>
              <a:custGeom>
                <a:avLst/>
                <a:gdLst>
                  <a:gd name="T0" fmla="*/ 397 w 567"/>
                  <a:gd name="T1" fmla="*/ 0 h 680"/>
                  <a:gd name="T2" fmla="*/ 397 w 567"/>
                  <a:gd name="T3" fmla="*/ 170 h 680"/>
                  <a:gd name="T4" fmla="*/ 454 w 567"/>
                  <a:gd name="T5" fmla="*/ 170 h 680"/>
                  <a:gd name="T6" fmla="*/ 454 w 567"/>
                  <a:gd name="T7" fmla="*/ 340 h 680"/>
                  <a:gd name="T8" fmla="*/ 510 w 567"/>
                  <a:gd name="T9" fmla="*/ 340 h 680"/>
                  <a:gd name="T10" fmla="*/ 510 w 567"/>
                  <a:gd name="T11" fmla="*/ 397 h 680"/>
                  <a:gd name="T12" fmla="*/ 567 w 567"/>
                  <a:gd name="T13" fmla="*/ 397 h 680"/>
                  <a:gd name="T14" fmla="*/ 567 w 567"/>
                  <a:gd name="T15" fmla="*/ 510 h 680"/>
                  <a:gd name="T16" fmla="*/ 510 w 567"/>
                  <a:gd name="T17" fmla="*/ 510 h 680"/>
                  <a:gd name="T18" fmla="*/ 510 w 567"/>
                  <a:gd name="T19" fmla="*/ 567 h 680"/>
                  <a:gd name="T20" fmla="*/ 454 w 567"/>
                  <a:gd name="T21" fmla="*/ 567 h 680"/>
                  <a:gd name="T22" fmla="*/ 454 w 567"/>
                  <a:gd name="T23" fmla="*/ 453 h 680"/>
                  <a:gd name="T24" fmla="*/ 397 w 567"/>
                  <a:gd name="T25" fmla="*/ 453 h 680"/>
                  <a:gd name="T26" fmla="*/ 397 w 567"/>
                  <a:gd name="T27" fmla="*/ 623 h 680"/>
                  <a:gd name="T28" fmla="*/ 340 w 567"/>
                  <a:gd name="T29" fmla="*/ 623 h 680"/>
                  <a:gd name="T30" fmla="*/ 340 w 567"/>
                  <a:gd name="T31" fmla="*/ 680 h 680"/>
                  <a:gd name="T32" fmla="*/ 227 w 567"/>
                  <a:gd name="T33" fmla="*/ 680 h 680"/>
                  <a:gd name="T34" fmla="*/ 227 w 567"/>
                  <a:gd name="T35" fmla="*/ 567 h 680"/>
                  <a:gd name="T36" fmla="*/ 170 w 567"/>
                  <a:gd name="T37" fmla="*/ 567 h 680"/>
                  <a:gd name="T38" fmla="*/ 170 w 567"/>
                  <a:gd name="T39" fmla="*/ 453 h 680"/>
                  <a:gd name="T40" fmla="*/ 114 w 567"/>
                  <a:gd name="T41" fmla="*/ 453 h 680"/>
                  <a:gd name="T42" fmla="*/ 114 w 567"/>
                  <a:gd name="T43" fmla="*/ 397 h 680"/>
                  <a:gd name="T44" fmla="*/ 0 w 567"/>
                  <a:gd name="T45" fmla="*/ 397 h 680"/>
                  <a:gd name="T46" fmla="*/ 0 w 567"/>
                  <a:gd name="T47" fmla="*/ 227 h 680"/>
                  <a:gd name="T48" fmla="*/ 57 w 567"/>
                  <a:gd name="T49" fmla="*/ 227 h 680"/>
                  <a:gd name="T50" fmla="*/ 57 w 567"/>
                  <a:gd name="T51" fmla="*/ 56 h 680"/>
                  <a:gd name="T52" fmla="*/ 114 w 567"/>
                  <a:gd name="T53" fmla="*/ 56 h 680"/>
                  <a:gd name="T54" fmla="*/ 114 w 567"/>
                  <a:gd name="T55" fmla="*/ 0 h 680"/>
                  <a:gd name="T56" fmla="*/ 397 w 567"/>
                  <a:gd name="T57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7" h="680">
                    <a:moveTo>
                      <a:pt x="397" y="0"/>
                    </a:moveTo>
                    <a:lnTo>
                      <a:pt x="397" y="170"/>
                    </a:lnTo>
                    <a:lnTo>
                      <a:pt x="454" y="170"/>
                    </a:lnTo>
                    <a:lnTo>
                      <a:pt x="454" y="340"/>
                    </a:lnTo>
                    <a:lnTo>
                      <a:pt x="510" y="340"/>
                    </a:lnTo>
                    <a:lnTo>
                      <a:pt x="510" y="397"/>
                    </a:lnTo>
                    <a:lnTo>
                      <a:pt x="567" y="397"/>
                    </a:lnTo>
                    <a:lnTo>
                      <a:pt x="567" y="510"/>
                    </a:lnTo>
                    <a:lnTo>
                      <a:pt x="510" y="510"/>
                    </a:lnTo>
                    <a:lnTo>
                      <a:pt x="510" y="567"/>
                    </a:lnTo>
                    <a:lnTo>
                      <a:pt x="454" y="567"/>
                    </a:lnTo>
                    <a:lnTo>
                      <a:pt x="454" y="453"/>
                    </a:lnTo>
                    <a:lnTo>
                      <a:pt x="397" y="453"/>
                    </a:lnTo>
                    <a:lnTo>
                      <a:pt x="397" y="623"/>
                    </a:lnTo>
                    <a:lnTo>
                      <a:pt x="340" y="623"/>
                    </a:lnTo>
                    <a:lnTo>
                      <a:pt x="340" y="680"/>
                    </a:lnTo>
                    <a:lnTo>
                      <a:pt x="227" y="680"/>
                    </a:lnTo>
                    <a:lnTo>
                      <a:pt x="227" y="567"/>
                    </a:lnTo>
                    <a:lnTo>
                      <a:pt x="170" y="567"/>
                    </a:lnTo>
                    <a:lnTo>
                      <a:pt x="170" y="453"/>
                    </a:lnTo>
                    <a:lnTo>
                      <a:pt x="114" y="453"/>
                    </a:lnTo>
                    <a:lnTo>
                      <a:pt x="114" y="397"/>
                    </a:lnTo>
                    <a:lnTo>
                      <a:pt x="0" y="397"/>
                    </a:lnTo>
                    <a:lnTo>
                      <a:pt x="0" y="227"/>
                    </a:lnTo>
                    <a:lnTo>
                      <a:pt x="57" y="227"/>
                    </a:lnTo>
                    <a:lnTo>
                      <a:pt x="57" y="56"/>
                    </a:lnTo>
                    <a:lnTo>
                      <a:pt x="114" y="56"/>
                    </a:lnTo>
                    <a:lnTo>
                      <a:pt x="114" y="0"/>
                    </a:lnTo>
                    <a:lnTo>
                      <a:pt x="39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569" name="Freeform 65"/>
              <p:cNvSpPr>
                <a:spLocks/>
              </p:cNvSpPr>
              <p:nvPr/>
            </p:nvSpPr>
            <p:spPr bwMode="auto">
              <a:xfrm>
                <a:off x="9821863" y="3630613"/>
                <a:ext cx="358775" cy="449263"/>
              </a:xfrm>
              <a:custGeom>
                <a:avLst/>
                <a:gdLst>
                  <a:gd name="T0" fmla="*/ 0 w 226"/>
                  <a:gd name="T1" fmla="*/ 283 h 283"/>
                  <a:gd name="T2" fmla="*/ 113 w 226"/>
                  <a:gd name="T3" fmla="*/ 283 h 283"/>
                  <a:gd name="T4" fmla="*/ 113 w 226"/>
                  <a:gd name="T5" fmla="*/ 170 h 283"/>
                  <a:gd name="T6" fmla="*/ 226 w 226"/>
                  <a:gd name="T7" fmla="*/ 170 h 283"/>
                  <a:gd name="T8" fmla="*/ 226 w 226"/>
                  <a:gd name="T9" fmla="*/ 57 h 283"/>
                  <a:gd name="T10" fmla="*/ 113 w 226"/>
                  <a:gd name="T11" fmla="*/ 57 h 283"/>
                  <a:gd name="T12" fmla="*/ 113 w 226"/>
                  <a:gd name="T13" fmla="*/ 0 h 283"/>
                  <a:gd name="T14" fmla="*/ 0 w 226"/>
                  <a:gd name="T15" fmla="*/ 0 h 283"/>
                  <a:gd name="T16" fmla="*/ 0 w 226"/>
                  <a:gd name="T17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283">
                    <a:moveTo>
                      <a:pt x="0" y="283"/>
                    </a:moveTo>
                    <a:lnTo>
                      <a:pt x="113" y="283"/>
                    </a:lnTo>
                    <a:lnTo>
                      <a:pt x="113" y="170"/>
                    </a:lnTo>
                    <a:lnTo>
                      <a:pt x="226" y="170"/>
                    </a:lnTo>
                    <a:lnTo>
                      <a:pt x="226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0" y="0"/>
                    </a:lnTo>
                    <a:lnTo>
                      <a:pt x="0" y="28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85" name="グループ化 84"/>
            <p:cNvGrpSpPr/>
            <p:nvPr/>
          </p:nvGrpSpPr>
          <p:grpSpPr>
            <a:xfrm>
              <a:off x="4152582" y="1048297"/>
              <a:ext cx="7693749" cy="4745979"/>
              <a:chOff x="4152582" y="1048297"/>
              <a:chExt cx="7693749" cy="4745979"/>
            </a:xfrm>
          </p:grpSpPr>
          <p:sp>
            <p:nvSpPr>
              <p:cNvPr id="86" name="正方形/長方形 85"/>
              <p:cNvSpPr/>
              <p:nvPr/>
            </p:nvSpPr>
            <p:spPr>
              <a:xfrm>
                <a:off x="10308322" y="280375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鶴見区</a:t>
                </a: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10256199" y="4157503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中区</a:t>
                </a: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9721111" y="3734594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西区</a:t>
                </a: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8450103" y="3364011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旭区</a:t>
                </a:r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8450103" y="2636451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緑区</a:t>
                </a: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4152582" y="1694657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緑区</a:t>
                </a: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6213948" y="1966510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中央区</a:t>
                </a: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6852919" y="2556315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南区</a:t>
                </a:r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10723245" y="2201476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幸区</a:t>
                </a: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11200000" y="261778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川崎区</a:t>
                </a: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9082118" y="226180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都筑区</a:t>
                </a: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8327122" y="202208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青葉区</a:t>
                </a: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8041695" y="4403660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泉区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7991060" y="1343413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麻生区</a:t>
                </a: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9006011" y="1545995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宮前区</a:t>
                </a: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8792944" y="104829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多摩区</a:t>
                </a: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9580345" y="138560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高津区</a:t>
                </a: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10223184" y="173990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中原区</a:t>
                </a: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8930957" y="5348253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栄区</a:t>
                </a: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7959507" y="361650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瀬谷区</a:t>
                </a: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9067309" y="476140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港南区</a:t>
                </a: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8508097" y="457192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戸塚区</a:t>
                </a: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9669244" y="2483664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港北区</a:t>
                </a:r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9745553" y="551727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金沢区</a:t>
                </a: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9706305" y="474353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磯子区</a:t>
                </a:r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8866168" y="3635073"/>
                <a:ext cx="954107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保土ヶ谷区</a:t>
                </a: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9702201" y="3248839"/>
                <a:ext cx="800219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神奈川区</a:t>
                </a:r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9495057" y="4233260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南区</a:t>
                </a:r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>
              <a:off x="1394044" y="1246666"/>
              <a:ext cx="9664042" cy="7727556"/>
              <a:chOff x="1394044" y="1246666"/>
              <a:chExt cx="9664042" cy="7727556"/>
            </a:xfrm>
          </p:grpSpPr>
          <p:sp>
            <p:nvSpPr>
              <p:cNvPr id="115" name="正方形/長方形 114"/>
              <p:cNvSpPr/>
              <p:nvPr/>
            </p:nvSpPr>
            <p:spPr>
              <a:xfrm>
                <a:off x="8909831" y="3210123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横浜市</a:t>
                </a:r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10315575" y="124666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川崎市</a:t>
                </a: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5134882" y="1481913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相模原市</a:t>
                </a:r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4364257" y="316160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清川村</a:t>
                </a:r>
              </a:p>
            </p:txBody>
          </p:sp>
          <p:sp>
            <p:nvSpPr>
              <p:cNvPr id="119" name="正方形/長方形 118"/>
              <p:cNvSpPr/>
              <p:nvPr/>
            </p:nvSpPr>
            <p:spPr>
              <a:xfrm>
                <a:off x="5209364" y="242454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愛川町</a:t>
                </a:r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2021002" y="8610667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湯河原町</a:t>
                </a: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2561076" y="5704780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開成町</a:t>
                </a: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1720850" y="4157503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山北町</a:t>
                </a:r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5203564" y="604301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大磯町</a:t>
                </a:r>
              </a:p>
            </p:txBody>
          </p:sp>
          <p:sp>
            <p:nvSpPr>
              <p:cNvPr id="124" name="正方形/長方形 123"/>
              <p:cNvSpPr/>
              <p:nvPr/>
            </p:nvSpPr>
            <p:spPr>
              <a:xfrm>
                <a:off x="6366888" y="507047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寒川町</a:t>
                </a:r>
              </a:p>
            </p:txBody>
          </p:sp>
          <p:sp>
            <p:nvSpPr>
              <p:cNvPr id="125" name="正方形/長方形 124"/>
              <p:cNvSpPr/>
              <p:nvPr/>
            </p:nvSpPr>
            <p:spPr>
              <a:xfrm>
                <a:off x="7018394" y="39259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綾瀬市</a:t>
                </a:r>
              </a:p>
            </p:txBody>
          </p:sp>
          <p:sp>
            <p:nvSpPr>
              <p:cNvPr id="126" name="正方形/長方形 125"/>
              <p:cNvSpPr/>
              <p:nvPr/>
            </p:nvSpPr>
            <p:spPr>
              <a:xfrm>
                <a:off x="3059332" y="866644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真鶴町</a:t>
                </a:r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1394044" y="7528904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箱根町</a:t>
                </a:r>
              </a:p>
            </p:txBody>
          </p:sp>
          <p:sp>
            <p:nvSpPr>
              <p:cNvPr id="128" name="正方形/長方形 127"/>
              <p:cNvSpPr/>
              <p:nvPr/>
            </p:nvSpPr>
            <p:spPr>
              <a:xfrm>
                <a:off x="2811682" y="4807149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松田町</a:t>
                </a:r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3386138" y="57674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大井町</a:t>
                </a:r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4172390" y="575141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中井町</a:t>
                </a: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4578789" y="629304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二宮町</a:t>
                </a: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9348787" y="681998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葉山町</a:t>
                </a:r>
              </a:p>
            </p:txBody>
          </p:sp>
          <p:sp>
            <p:nvSpPr>
              <p:cNvPr id="133" name="正方形/長方形 132"/>
              <p:cNvSpPr/>
              <p:nvPr/>
            </p:nvSpPr>
            <p:spPr>
              <a:xfrm>
                <a:off x="1926730" y="6168834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南足柄市</a:t>
                </a: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6723062" y="32020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座間市</a:t>
                </a: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6370638" y="4102200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海老名市</a:t>
                </a:r>
              </a:p>
            </p:txBody>
          </p:sp>
          <p:sp>
            <p:nvSpPr>
              <p:cNvPr id="136" name="正方形/長方形 135"/>
              <p:cNvSpPr/>
              <p:nvPr/>
            </p:nvSpPr>
            <p:spPr>
              <a:xfrm>
                <a:off x="10129627" y="7318292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横須賀市</a:t>
                </a:r>
              </a:p>
            </p:txBody>
          </p:sp>
          <p:sp>
            <p:nvSpPr>
              <p:cNvPr id="137" name="正方形/長方形 136"/>
              <p:cNvSpPr/>
              <p:nvPr/>
            </p:nvSpPr>
            <p:spPr>
              <a:xfrm>
                <a:off x="5537020" y="5497612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平塚市</a:t>
                </a:r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7492216" y="52467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藤沢市</a:t>
                </a:r>
              </a:p>
            </p:txBody>
          </p:sp>
          <p:sp>
            <p:nvSpPr>
              <p:cNvPr id="139" name="正方形/長方形 138"/>
              <p:cNvSpPr/>
              <p:nvPr/>
            </p:nvSpPr>
            <p:spPr>
              <a:xfrm>
                <a:off x="9123802" y="624069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逗子市</a:t>
                </a:r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5022285" y="4526771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伊勢原市</a:t>
                </a:r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7357488" y="3311624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大和市</a:t>
                </a: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5813586" y="3611661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厚木市</a:t>
                </a:r>
              </a:p>
            </p:txBody>
          </p:sp>
          <p:sp>
            <p:nvSpPr>
              <p:cNvPr id="143" name="正方形/長方形 142"/>
              <p:cNvSpPr/>
              <p:nvPr/>
            </p:nvSpPr>
            <p:spPr>
              <a:xfrm>
                <a:off x="3902514" y="4614922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秦野市</a:t>
                </a:r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9922094" y="858043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三浦市</a:t>
                </a:r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6537114" y="5640388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茅ヶ崎市</a:t>
                </a:r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>
                <a:off x="3230927" y="6762055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小田原市</a:t>
                </a: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8534138" y="584219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鎌倉市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279400" y="300038"/>
            <a:ext cx="12061826" cy="9001125"/>
            <a:chOff x="279400" y="300038"/>
            <a:chExt cx="12061826" cy="9001125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439988" y="300038"/>
              <a:ext cx="5221287" cy="3060700"/>
              <a:chOff x="2439988" y="300038"/>
              <a:chExt cx="5221287" cy="3060700"/>
            </a:xfrm>
          </p:grpSpPr>
          <p:sp>
            <p:nvSpPr>
              <p:cNvPr id="22545" name="Freeform 17"/>
              <p:cNvSpPr>
                <a:spLocks/>
              </p:cNvSpPr>
              <p:nvPr/>
            </p:nvSpPr>
            <p:spPr bwMode="auto">
              <a:xfrm>
                <a:off x="2439988" y="300038"/>
                <a:ext cx="3960813" cy="3060700"/>
              </a:xfrm>
              <a:custGeom>
                <a:avLst/>
                <a:gdLst>
                  <a:gd name="T0" fmla="*/ 114 w 2495"/>
                  <a:gd name="T1" fmla="*/ 1928 h 1928"/>
                  <a:gd name="T2" fmla="*/ 907 w 2495"/>
                  <a:gd name="T3" fmla="*/ 1928 h 1928"/>
                  <a:gd name="T4" fmla="*/ 907 w 2495"/>
                  <a:gd name="T5" fmla="*/ 1814 h 1928"/>
                  <a:gd name="T6" fmla="*/ 1021 w 2495"/>
                  <a:gd name="T7" fmla="*/ 1814 h 1928"/>
                  <a:gd name="T8" fmla="*/ 1021 w 2495"/>
                  <a:gd name="T9" fmla="*/ 1701 h 1928"/>
                  <a:gd name="T10" fmla="*/ 1134 w 2495"/>
                  <a:gd name="T11" fmla="*/ 1701 h 1928"/>
                  <a:gd name="T12" fmla="*/ 1134 w 2495"/>
                  <a:gd name="T13" fmla="*/ 1588 h 1928"/>
                  <a:gd name="T14" fmla="*/ 1248 w 2495"/>
                  <a:gd name="T15" fmla="*/ 1588 h 1928"/>
                  <a:gd name="T16" fmla="*/ 1248 w 2495"/>
                  <a:gd name="T17" fmla="*/ 1474 h 1928"/>
                  <a:gd name="T18" fmla="*/ 1248 w 2495"/>
                  <a:gd name="T19" fmla="*/ 1361 h 1928"/>
                  <a:gd name="T20" fmla="*/ 1474 w 2495"/>
                  <a:gd name="T21" fmla="*/ 1361 h 1928"/>
                  <a:gd name="T22" fmla="*/ 1474 w 2495"/>
                  <a:gd name="T23" fmla="*/ 1247 h 1928"/>
                  <a:gd name="T24" fmla="*/ 1815 w 2495"/>
                  <a:gd name="T25" fmla="*/ 1247 h 1928"/>
                  <a:gd name="T26" fmla="*/ 1815 w 2495"/>
                  <a:gd name="T27" fmla="*/ 1134 h 1928"/>
                  <a:gd name="T28" fmla="*/ 2041 w 2495"/>
                  <a:gd name="T29" fmla="*/ 1134 h 1928"/>
                  <a:gd name="T30" fmla="*/ 2041 w 2495"/>
                  <a:gd name="T31" fmla="*/ 1247 h 1928"/>
                  <a:gd name="T32" fmla="*/ 2268 w 2495"/>
                  <a:gd name="T33" fmla="*/ 1247 h 1928"/>
                  <a:gd name="T34" fmla="*/ 2268 w 2495"/>
                  <a:gd name="T35" fmla="*/ 1134 h 1928"/>
                  <a:gd name="T36" fmla="*/ 2382 w 2495"/>
                  <a:gd name="T37" fmla="*/ 1134 h 1928"/>
                  <a:gd name="T38" fmla="*/ 2382 w 2495"/>
                  <a:gd name="T39" fmla="*/ 794 h 1928"/>
                  <a:gd name="T40" fmla="*/ 2495 w 2495"/>
                  <a:gd name="T41" fmla="*/ 794 h 1928"/>
                  <a:gd name="T42" fmla="*/ 2495 w 2495"/>
                  <a:gd name="T43" fmla="*/ 680 h 1928"/>
                  <a:gd name="T44" fmla="*/ 1928 w 2495"/>
                  <a:gd name="T45" fmla="*/ 680 h 1928"/>
                  <a:gd name="T46" fmla="*/ 1928 w 2495"/>
                  <a:gd name="T47" fmla="*/ 567 h 1928"/>
                  <a:gd name="T48" fmla="*/ 1588 w 2495"/>
                  <a:gd name="T49" fmla="*/ 567 h 1928"/>
                  <a:gd name="T50" fmla="*/ 1588 w 2495"/>
                  <a:gd name="T51" fmla="*/ 680 h 1928"/>
                  <a:gd name="T52" fmla="*/ 1474 w 2495"/>
                  <a:gd name="T53" fmla="*/ 680 h 1928"/>
                  <a:gd name="T54" fmla="*/ 1474 w 2495"/>
                  <a:gd name="T55" fmla="*/ 567 h 1928"/>
                  <a:gd name="T56" fmla="*/ 1361 w 2495"/>
                  <a:gd name="T57" fmla="*/ 567 h 1928"/>
                  <a:gd name="T58" fmla="*/ 1361 w 2495"/>
                  <a:gd name="T59" fmla="*/ 454 h 1928"/>
                  <a:gd name="T60" fmla="*/ 1248 w 2495"/>
                  <a:gd name="T61" fmla="*/ 454 h 1928"/>
                  <a:gd name="T62" fmla="*/ 1248 w 2495"/>
                  <a:gd name="T63" fmla="*/ 113 h 1928"/>
                  <a:gd name="T64" fmla="*/ 1021 w 2495"/>
                  <a:gd name="T65" fmla="*/ 113 h 1928"/>
                  <a:gd name="T66" fmla="*/ 1021 w 2495"/>
                  <a:gd name="T67" fmla="*/ 227 h 1928"/>
                  <a:gd name="T68" fmla="*/ 907 w 2495"/>
                  <a:gd name="T69" fmla="*/ 227 h 1928"/>
                  <a:gd name="T70" fmla="*/ 907 w 2495"/>
                  <a:gd name="T71" fmla="*/ 113 h 1928"/>
                  <a:gd name="T72" fmla="*/ 794 w 2495"/>
                  <a:gd name="T73" fmla="*/ 113 h 1928"/>
                  <a:gd name="T74" fmla="*/ 794 w 2495"/>
                  <a:gd name="T75" fmla="*/ 0 h 1928"/>
                  <a:gd name="T76" fmla="*/ 340 w 2495"/>
                  <a:gd name="T77" fmla="*/ 0 h 1928"/>
                  <a:gd name="T78" fmla="*/ 340 w 2495"/>
                  <a:gd name="T79" fmla="*/ 113 h 1928"/>
                  <a:gd name="T80" fmla="*/ 454 w 2495"/>
                  <a:gd name="T81" fmla="*/ 113 h 1928"/>
                  <a:gd name="T82" fmla="*/ 454 w 2495"/>
                  <a:gd name="T83" fmla="*/ 1134 h 1928"/>
                  <a:gd name="T84" fmla="*/ 340 w 2495"/>
                  <a:gd name="T85" fmla="*/ 1134 h 1928"/>
                  <a:gd name="T86" fmla="*/ 340 w 2495"/>
                  <a:gd name="T87" fmla="*/ 1474 h 1928"/>
                  <a:gd name="T88" fmla="*/ 114 w 2495"/>
                  <a:gd name="T89" fmla="*/ 1474 h 1928"/>
                  <a:gd name="T90" fmla="*/ 114 w 2495"/>
                  <a:gd name="T91" fmla="*/ 1588 h 1928"/>
                  <a:gd name="T92" fmla="*/ 0 w 2495"/>
                  <a:gd name="T93" fmla="*/ 1588 h 1928"/>
                  <a:gd name="T94" fmla="*/ 0 w 2495"/>
                  <a:gd name="T95" fmla="*/ 1814 h 1928"/>
                  <a:gd name="T96" fmla="*/ 114 w 2495"/>
                  <a:gd name="T97" fmla="*/ 1814 h 1928"/>
                  <a:gd name="T98" fmla="*/ 114 w 2495"/>
                  <a:gd name="T99" fmla="*/ 1928 h 1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95" h="1928">
                    <a:moveTo>
                      <a:pt x="114" y="1928"/>
                    </a:moveTo>
                    <a:lnTo>
                      <a:pt x="907" y="1928"/>
                    </a:lnTo>
                    <a:lnTo>
                      <a:pt x="907" y="1814"/>
                    </a:lnTo>
                    <a:lnTo>
                      <a:pt x="1021" y="1814"/>
                    </a:lnTo>
                    <a:lnTo>
                      <a:pt x="1021" y="1701"/>
                    </a:lnTo>
                    <a:lnTo>
                      <a:pt x="1134" y="1701"/>
                    </a:lnTo>
                    <a:lnTo>
                      <a:pt x="1134" y="1588"/>
                    </a:lnTo>
                    <a:lnTo>
                      <a:pt x="1248" y="1588"/>
                    </a:lnTo>
                    <a:lnTo>
                      <a:pt x="1248" y="1474"/>
                    </a:lnTo>
                    <a:lnTo>
                      <a:pt x="1248" y="1361"/>
                    </a:lnTo>
                    <a:lnTo>
                      <a:pt x="1474" y="1361"/>
                    </a:lnTo>
                    <a:lnTo>
                      <a:pt x="1474" y="1247"/>
                    </a:lnTo>
                    <a:lnTo>
                      <a:pt x="1815" y="1247"/>
                    </a:lnTo>
                    <a:lnTo>
                      <a:pt x="1815" y="1134"/>
                    </a:lnTo>
                    <a:lnTo>
                      <a:pt x="2041" y="1134"/>
                    </a:lnTo>
                    <a:lnTo>
                      <a:pt x="2041" y="1247"/>
                    </a:lnTo>
                    <a:lnTo>
                      <a:pt x="2268" y="1247"/>
                    </a:lnTo>
                    <a:lnTo>
                      <a:pt x="2268" y="1134"/>
                    </a:lnTo>
                    <a:lnTo>
                      <a:pt x="2382" y="1134"/>
                    </a:lnTo>
                    <a:lnTo>
                      <a:pt x="2382" y="794"/>
                    </a:lnTo>
                    <a:lnTo>
                      <a:pt x="2495" y="794"/>
                    </a:lnTo>
                    <a:lnTo>
                      <a:pt x="2495" y="680"/>
                    </a:lnTo>
                    <a:lnTo>
                      <a:pt x="1928" y="680"/>
                    </a:lnTo>
                    <a:lnTo>
                      <a:pt x="1928" y="567"/>
                    </a:lnTo>
                    <a:lnTo>
                      <a:pt x="1588" y="567"/>
                    </a:lnTo>
                    <a:lnTo>
                      <a:pt x="1588" y="680"/>
                    </a:lnTo>
                    <a:lnTo>
                      <a:pt x="1474" y="680"/>
                    </a:lnTo>
                    <a:lnTo>
                      <a:pt x="1474" y="567"/>
                    </a:lnTo>
                    <a:lnTo>
                      <a:pt x="1361" y="567"/>
                    </a:lnTo>
                    <a:lnTo>
                      <a:pt x="1361" y="454"/>
                    </a:lnTo>
                    <a:lnTo>
                      <a:pt x="1248" y="454"/>
                    </a:lnTo>
                    <a:lnTo>
                      <a:pt x="1248" y="113"/>
                    </a:lnTo>
                    <a:lnTo>
                      <a:pt x="1021" y="113"/>
                    </a:lnTo>
                    <a:lnTo>
                      <a:pt x="1021" y="227"/>
                    </a:lnTo>
                    <a:lnTo>
                      <a:pt x="907" y="227"/>
                    </a:lnTo>
                    <a:lnTo>
                      <a:pt x="907" y="113"/>
                    </a:lnTo>
                    <a:lnTo>
                      <a:pt x="794" y="113"/>
                    </a:lnTo>
                    <a:lnTo>
                      <a:pt x="794" y="0"/>
                    </a:lnTo>
                    <a:lnTo>
                      <a:pt x="340" y="0"/>
                    </a:lnTo>
                    <a:lnTo>
                      <a:pt x="340" y="113"/>
                    </a:lnTo>
                    <a:lnTo>
                      <a:pt x="454" y="113"/>
                    </a:lnTo>
                    <a:lnTo>
                      <a:pt x="454" y="1134"/>
                    </a:lnTo>
                    <a:lnTo>
                      <a:pt x="340" y="1134"/>
                    </a:lnTo>
                    <a:lnTo>
                      <a:pt x="340" y="1474"/>
                    </a:lnTo>
                    <a:lnTo>
                      <a:pt x="114" y="1474"/>
                    </a:lnTo>
                    <a:lnTo>
                      <a:pt x="114" y="1588"/>
                    </a:lnTo>
                    <a:lnTo>
                      <a:pt x="0" y="1588"/>
                    </a:lnTo>
                    <a:lnTo>
                      <a:pt x="0" y="1814"/>
                    </a:lnTo>
                    <a:lnTo>
                      <a:pt x="114" y="1814"/>
                    </a:lnTo>
                    <a:lnTo>
                      <a:pt x="114" y="1928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3" name="Freeform 25"/>
              <p:cNvSpPr>
                <a:spLocks/>
              </p:cNvSpPr>
              <p:nvPr/>
            </p:nvSpPr>
            <p:spPr bwMode="auto">
              <a:xfrm>
                <a:off x="6040438" y="1379538"/>
                <a:ext cx="1081088" cy="1441450"/>
              </a:xfrm>
              <a:custGeom>
                <a:avLst/>
                <a:gdLst>
                  <a:gd name="T0" fmla="*/ 227 w 681"/>
                  <a:gd name="T1" fmla="*/ 0 h 908"/>
                  <a:gd name="T2" fmla="*/ 340 w 681"/>
                  <a:gd name="T3" fmla="*/ 0 h 908"/>
                  <a:gd name="T4" fmla="*/ 340 w 681"/>
                  <a:gd name="T5" fmla="*/ 114 h 908"/>
                  <a:gd name="T6" fmla="*/ 567 w 681"/>
                  <a:gd name="T7" fmla="*/ 114 h 908"/>
                  <a:gd name="T8" fmla="*/ 567 w 681"/>
                  <a:gd name="T9" fmla="*/ 227 h 908"/>
                  <a:gd name="T10" fmla="*/ 681 w 681"/>
                  <a:gd name="T11" fmla="*/ 227 h 908"/>
                  <a:gd name="T12" fmla="*/ 681 w 681"/>
                  <a:gd name="T13" fmla="*/ 454 h 908"/>
                  <a:gd name="T14" fmla="*/ 567 w 681"/>
                  <a:gd name="T15" fmla="*/ 454 h 908"/>
                  <a:gd name="T16" fmla="*/ 567 w 681"/>
                  <a:gd name="T17" fmla="*/ 567 h 908"/>
                  <a:gd name="T18" fmla="*/ 454 w 681"/>
                  <a:gd name="T19" fmla="*/ 567 h 908"/>
                  <a:gd name="T20" fmla="*/ 454 w 681"/>
                  <a:gd name="T21" fmla="*/ 681 h 908"/>
                  <a:gd name="T22" fmla="*/ 340 w 681"/>
                  <a:gd name="T23" fmla="*/ 681 h 908"/>
                  <a:gd name="T24" fmla="*/ 340 w 681"/>
                  <a:gd name="T25" fmla="*/ 794 h 908"/>
                  <a:gd name="T26" fmla="*/ 227 w 681"/>
                  <a:gd name="T27" fmla="*/ 794 h 908"/>
                  <a:gd name="T28" fmla="*/ 227 w 681"/>
                  <a:gd name="T29" fmla="*/ 908 h 908"/>
                  <a:gd name="T30" fmla="*/ 114 w 681"/>
                  <a:gd name="T31" fmla="*/ 908 h 908"/>
                  <a:gd name="T32" fmla="*/ 114 w 681"/>
                  <a:gd name="T33" fmla="*/ 681 h 908"/>
                  <a:gd name="T34" fmla="*/ 0 w 681"/>
                  <a:gd name="T35" fmla="*/ 681 h 908"/>
                  <a:gd name="T36" fmla="*/ 0 w 681"/>
                  <a:gd name="T37" fmla="*/ 454 h 908"/>
                  <a:gd name="T38" fmla="*/ 114 w 681"/>
                  <a:gd name="T39" fmla="*/ 454 h 908"/>
                  <a:gd name="T40" fmla="*/ 114 w 681"/>
                  <a:gd name="T41" fmla="*/ 114 h 908"/>
                  <a:gd name="T42" fmla="*/ 227 w 681"/>
                  <a:gd name="T43" fmla="*/ 114 h 908"/>
                  <a:gd name="T44" fmla="*/ 227 w 681"/>
                  <a:gd name="T45" fmla="*/ 0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1" h="908">
                    <a:moveTo>
                      <a:pt x="227" y="0"/>
                    </a:moveTo>
                    <a:lnTo>
                      <a:pt x="340" y="0"/>
                    </a:lnTo>
                    <a:lnTo>
                      <a:pt x="340" y="114"/>
                    </a:lnTo>
                    <a:lnTo>
                      <a:pt x="567" y="114"/>
                    </a:lnTo>
                    <a:lnTo>
                      <a:pt x="567" y="227"/>
                    </a:lnTo>
                    <a:lnTo>
                      <a:pt x="681" y="227"/>
                    </a:lnTo>
                    <a:lnTo>
                      <a:pt x="681" y="454"/>
                    </a:lnTo>
                    <a:lnTo>
                      <a:pt x="567" y="454"/>
                    </a:lnTo>
                    <a:lnTo>
                      <a:pt x="567" y="567"/>
                    </a:lnTo>
                    <a:lnTo>
                      <a:pt x="454" y="567"/>
                    </a:lnTo>
                    <a:lnTo>
                      <a:pt x="454" y="681"/>
                    </a:lnTo>
                    <a:lnTo>
                      <a:pt x="340" y="681"/>
                    </a:lnTo>
                    <a:lnTo>
                      <a:pt x="340" y="794"/>
                    </a:lnTo>
                    <a:lnTo>
                      <a:pt x="227" y="794"/>
                    </a:lnTo>
                    <a:lnTo>
                      <a:pt x="227" y="908"/>
                    </a:lnTo>
                    <a:lnTo>
                      <a:pt x="114" y="908"/>
                    </a:lnTo>
                    <a:lnTo>
                      <a:pt x="114" y="681"/>
                    </a:lnTo>
                    <a:lnTo>
                      <a:pt x="0" y="681"/>
                    </a:lnTo>
                    <a:lnTo>
                      <a:pt x="0" y="454"/>
                    </a:lnTo>
                    <a:lnTo>
                      <a:pt x="114" y="454"/>
                    </a:lnTo>
                    <a:lnTo>
                      <a:pt x="114" y="114"/>
                    </a:lnTo>
                    <a:lnTo>
                      <a:pt x="227" y="114"/>
                    </a:lnTo>
                    <a:lnTo>
                      <a:pt x="22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4" name="Freeform 26"/>
              <p:cNvSpPr>
                <a:spLocks/>
              </p:cNvSpPr>
              <p:nvPr/>
            </p:nvSpPr>
            <p:spPr bwMode="auto">
              <a:xfrm>
                <a:off x="6400800" y="2100263"/>
                <a:ext cx="1260475" cy="1079500"/>
              </a:xfrm>
              <a:custGeom>
                <a:avLst/>
                <a:gdLst>
                  <a:gd name="T0" fmla="*/ 340 w 794"/>
                  <a:gd name="T1" fmla="*/ 0 h 680"/>
                  <a:gd name="T2" fmla="*/ 340 w 794"/>
                  <a:gd name="T3" fmla="*/ 113 h 680"/>
                  <a:gd name="T4" fmla="*/ 227 w 794"/>
                  <a:gd name="T5" fmla="*/ 113 h 680"/>
                  <a:gd name="T6" fmla="*/ 227 w 794"/>
                  <a:gd name="T7" fmla="*/ 227 h 680"/>
                  <a:gd name="T8" fmla="*/ 113 w 794"/>
                  <a:gd name="T9" fmla="*/ 227 h 680"/>
                  <a:gd name="T10" fmla="*/ 113 w 794"/>
                  <a:gd name="T11" fmla="*/ 340 h 680"/>
                  <a:gd name="T12" fmla="*/ 0 w 794"/>
                  <a:gd name="T13" fmla="*/ 340 h 680"/>
                  <a:gd name="T14" fmla="*/ 0 w 794"/>
                  <a:gd name="T15" fmla="*/ 454 h 680"/>
                  <a:gd name="T16" fmla="*/ 113 w 794"/>
                  <a:gd name="T17" fmla="*/ 454 h 680"/>
                  <a:gd name="T18" fmla="*/ 113 w 794"/>
                  <a:gd name="T19" fmla="*/ 680 h 680"/>
                  <a:gd name="T20" fmla="*/ 454 w 794"/>
                  <a:gd name="T21" fmla="*/ 680 h 680"/>
                  <a:gd name="T22" fmla="*/ 454 w 794"/>
                  <a:gd name="T23" fmla="*/ 454 h 680"/>
                  <a:gd name="T24" fmla="*/ 567 w 794"/>
                  <a:gd name="T25" fmla="*/ 454 h 680"/>
                  <a:gd name="T26" fmla="*/ 567 w 794"/>
                  <a:gd name="T27" fmla="*/ 567 h 680"/>
                  <a:gd name="T28" fmla="*/ 794 w 794"/>
                  <a:gd name="T29" fmla="*/ 567 h 680"/>
                  <a:gd name="T30" fmla="*/ 794 w 794"/>
                  <a:gd name="T31" fmla="*/ 227 h 680"/>
                  <a:gd name="T32" fmla="*/ 680 w 794"/>
                  <a:gd name="T33" fmla="*/ 227 h 680"/>
                  <a:gd name="T34" fmla="*/ 680 w 794"/>
                  <a:gd name="T35" fmla="*/ 113 h 680"/>
                  <a:gd name="T36" fmla="*/ 567 w 794"/>
                  <a:gd name="T37" fmla="*/ 113 h 680"/>
                  <a:gd name="T38" fmla="*/ 567 w 794"/>
                  <a:gd name="T39" fmla="*/ 0 h 680"/>
                  <a:gd name="T40" fmla="*/ 454 w 794"/>
                  <a:gd name="T41" fmla="*/ 0 h 680"/>
                  <a:gd name="T42" fmla="*/ 340 w 794"/>
                  <a:gd name="T43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4" h="680">
                    <a:moveTo>
                      <a:pt x="340" y="0"/>
                    </a:moveTo>
                    <a:lnTo>
                      <a:pt x="340" y="113"/>
                    </a:lnTo>
                    <a:lnTo>
                      <a:pt x="227" y="113"/>
                    </a:lnTo>
                    <a:lnTo>
                      <a:pt x="227" y="227"/>
                    </a:lnTo>
                    <a:lnTo>
                      <a:pt x="113" y="227"/>
                    </a:lnTo>
                    <a:lnTo>
                      <a:pt x="113" y="340"/>
                    </a:lnTo>
                    <a:lnTo>
                      <a:pt x="0" y="340"/>
                    </a:lnTo>
                    <a:lnTo>
                      <a:pt x="0" y="454"/>
                    </a:lnTo>
                    <a:lnTo>
                      <a:pt x="113" y="454"/>
                    </a:lnTo>
                    <a:lnTo>
                      <a:pt x="113" y="680"/>
                    </a:lnTo>
                    <a:lnTo>
                      <a:pt x="454" y="680"/>
                    </a:lnTo>
                    <a:lnTo>
                      <a:pt x="454" y="454"/>
                    </a:lnTo>
                    <a:lnTo>
                      <a:pt x="567" y="454"/>
                    </a:lnTo>
                    <a:lnTo>
                      <a:pt x="567" y="567"/>
                    </a:lnTo>
                    <a:lnTo>
                      <a:pt x="794" y="567"/>
                    </a:lnTo>
                    <a:lnTo>
                      <a:pt x="794" y="227"/>
                    </a:lnTo>
                    <a:lnTo>
                      <a:pt x="680" y="227"/>
                    </a:lnTo>
                    <a:lnTo>
                      <a:pt x="680" y="113"/>
                    </a:lnTo>
                    <a:lnTo>
                      <a:pt x="567" y="113"/>
                    </a:lnTo>
                    <a:lnTo>
                      <a:pt x="567" y="0"/>
                    </a:lnTo>
                    <a:lnTo>
                      <a:pt x="454" y="0"/>
                    </a:lnTo>
                    <a:lnTo>
                      <a:pt x="34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279400" y="2100263"/>
              <a:ext cx="11342688" cy="7200900"/>
              <a:chOff x="279400" y="2100263"/>
              <a:chExt cx="11342688" cy="7200900"/>
            </a:xfrm>
          </p:grpSpPr>
          <p:sp>
            <p:nvSpPr>
              <p:cNvPr id="22531" name="Freeform 3"/>
              <p:cNvSpPr>
                <a:spLocks/>
              </p:cNvSpPr>
              <p:nvPr/>
            </p:nvSpPr>
            <p:spPr bwMode="auto">
              <a:xfrm>
                <a:off x="2979738" y="8401051"/>
                <a:ext cx="720725" cy="720725"/>
              </a:xfrm>
              <a:custGeom>
                <a:avLst/>
                <a:gdLst>
                  <a:gd name="T0" fmla="*/ 0 w 454"/>
                  <a:gd name="T1" fmla="*/ 0 h 454"/>
                  <a:gd name="T2" fmla="*/ 227 w 454"/>
                  <a:gd name="T3" fmla="*/ 0 h 454"/>
                  <a:gd name="T4" fmla="*/ 227 w 454"/>
                  <a:gd name="T5" fmla="*/ 227 h 454"/>
                  <a:gd name="T6" fmla="*/ 341 w 454"/>
                  <a:gd name="T7" fmla="*/ 227 h 454"/>
                  <a:gd name="T8" fmla="*/ 341 w 454"/>
                  <a:gd name="T9" fmla="*/ 340 h 454"/>
                  <a:gd name="T10" fmla="*/ 454 w 454"/>
                  <a:gd name="T11" fmla="*/ 340 h 454"/>
                  <a:gd name="T12" fmla="*/ 454 w 454"/>
                  <a:gd name="T13" fmla="*/ 454 h 454"/>
                  <a:gd name="T14" fmla="*/ 227 w 454"/>
                  <a:gd name="T15" fmla="*/ 454 h 454"/>
                  <a:gd name="T16" fmla="*/ 227 w 454"/>
                  <a:gd name="T17" fmla="*/ 340 h 454"/>
                  <a:gd name="T18" fmla="*/ 114 w 454"/>
                  <a:gd name="T19" fmla="*/ 340 h 454"/>
                  <a:gd name="T20" fmla="*/ 114 w 454"/>
                  <a:gd name="T21" fmla="*/ 227 h 454"/>
                  <a:gd name="T22" fmla="*/ 0 w 454"/>
                  <a:gd name="T23" fmla="*/ 227 h 454"/>
                  <a:gd name="T24" fmla="*/ 0 w 454"/>
                  <a:gd name="T25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4" h="454">
                    <a:moveTo>
                      <a:pt x="0" y="0"/>
                    </a:moveTo>
                    <a:lnTo>
                      <a:pt x="227" y="0"/>
                    </a:lnTo>
                    <a:lnTo>
                      <a:pt x="227" y="227"/>
                    </a:lnTo>
                    <a:lnTo>
                      <a:pt x="341" y="227"/>
                    </a:lnTo>
                    <a:lnTo>
                      <a:pt x="341" y="340"/>
                    </a:lnTo>
                    <a:lnTo>
                      <a:pt x="454" y="340"/>
                    </a:lnTo>
                    <a:lnTo>
                      <a:pt x="454" y="454"/>
                    </a:lnTo>
                    <a:lnTo>
                      <a:pt x="227" y="454"/>
                    </a:lnTo>
                    <a:lnTo>
                      <a:pt x="227" y="340"/>
                    </a:lnTo>
                    <a:lnTo>
                      <a:pt x="114" y="340"/>
                    </a:lnTo>
                    <a:lnTo>
                      <a:pt x="114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2" name="Freeform 4"/>
              <p:cNvSpPr>
                <a:spLocks/>
              </p:cNvSpPr>
              <p:nvPr/>
            </p:nvSpPr>
            <p:spPr bwMode="auto">
              <a:xfrm>
                <a:off x="1900238" y="8221663"/>
                <a:ext cx="1260475" cy="900113"/>
              </a:xfrm>
              <a:custGeom>
                <a:avLst/>
                <a:gdLst>
                  <a:gd name="T0" fmla="*/ 680 w 794"/>
                  <a:gd name="T1" fmla="*/ 113 h 567"/>
                  <a:gd name="T2" fmla="*/ 680 w 794"/>
                  <a:gd name="T3" fmla="*/ 340 h 567"/>
                  <a:gd name="T4" fmla="*/ 794 w 794"/>
                  <a:gd name="T5" fmla="*/ 340 h 567"/>
                  <a:gd name="T6" fmla="*/ 794 w 794"/>
                  <a:gd name="T7" fmla="*/ 567 h 567"/>
                  <a:gd name="T8" fmla="*/ 227 w 794"/>
                  <a:gd name="T9" fmla="*/ 567 h 567"/>
                  <a:gd name="T10" fmla="*/ 227 w 794"/>
                  <a:gd name="T11" fmla="*/ 453 h 567"/>
                  <a:gd name="T12" fmla="*/ 0 w 794"/>
                  <a:gd name="T13" fmla="*/ 453 h 567"/>
                  <a:gd name="T14" fmla="*/ 0 w 794"/>
                  <a:gd name="T15" fmla="*/ 226 h 567"/>
                  <a:gd name="T16" fmla="*/ 113 w 794"/>
                  <a:gd name="T17" fmla="*/ 226 h 567"/>
                  <a:gd name="T18" fmla="*/ 113 w 794"/>
                  <a:gd name="T19" fmla="*/ 113 h 567"/>
                  <a:gd name="T20" fmla="*/ 227 w 794"/>
                  <a:gd name="T21" fmla="*/ 113 h 567"/>
                  <a:gd name="T22" fmla="*/ 227 w 794"/>
                  <a:gd name="T23" fmla="*/ 0 h 567"/>
                  <a:gd name="T24" fmla="*/ 567 w 794"/>
                  <a:gd name="T25" fmla="*/ 0 h 567"/>
                  <a:gd name="T26" fmla="*/ 567 w 794"/>
                  <a:gd name="T27" fmla="*/ 113 h 567"/>
                  <a:gd name="T28" fmla="*/ 680 w 794"/>
                  <a:gd name="T29" fmla="*/ 113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4" h="567">
                    <a:moveTo>
                      <a:pt x="680" y="113"/>
                    </a:moveTo>
                    <a:lnTo>
                      <a:pt x="680" y="340"/>
                    </a:lnTo>
                    <a:lnTo>
                      <a:pt x="794" y="340"/>
                    </a:lnTo>
                    <a:lnTo>
                      <a:pt x="794" y="567"/>
                    </a:lnTo>
                    <a:lnTo>
                      <a:pt x="227" y="567"/>
                    </a:lnTo>
                    <a:lnTo>
                      <a:pt x="227" y="453"/>
                    </a:lnTo>
                    <a:lnTo>
                      <a:pt x="0" y="453"/>
                    </a:lnTo>
                    <a:lnTo>
                      <a:pt x="0" y="226"/>
                    </a:lnTo>
                    <a:lnTo>
                      <a:pt x="113" y="226"/>
                    </a:lnTo>
                    <a:lnTo>
                      <a:pt x="113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567" y="0"/>
                    </a:lnTo>
                    <a:lnTo>
                      <a:pt x="567" y="113"/>
                    </a:lnTo>
                    <a:lnTo>
                      <a:pt x="680" y="11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3" name="Freeform 5"/>
              <p:cNvSpPr>
                <a:spLocks/>
              </p:cNvSpPr>
              <p:nvPr/>
            </p:nvSpPr>
            <p:spPr bwMode="auto">
              <a:xfrm>
                <a:off x="1179513" y="6600826"/>
                <a:ext cx="1800225" cy="1979613"/>
              </a:xfrm>
              <a:custGeom>
                <a:avLst/>
                <a:gdLst>
                  <a:gd name="T0" fmla="*/ 567 w 1134"/>
                  <a:gd name="T1" fmla="*/ 1247 h 1247"/>
                  <a:gd name="T2" fmla="*/ 341 w 1134"/>
                  <a:gd name="T3" fmla="*/ 1247 h 1247"/>
                  <a:gd name="T4" fmla="*/ 341 w 1134"/>
                  <a:gd name="T5" fmla="*/ 1134 h 1247"/>
                  <a:gd name="T6" fmla="*/ 114 w 1134"/>
                  <a:gd name="T7" fmla="*/ 1134 h 1247"/>
                  <a:gd name="T8" fmla="*/ 114 w 1134"/>
                  <a:gd name="T9" fmla="*/ 1021 h 1247"/>
                  <a:gd name="T10" fmla="*/ 0 w 1134"/>
                  <a:gd name="T11" fmla="*/ 1021 h 1247"/>
                  <a:gd name="T12" fmla="*/ 0 w 1134"/>
                  <a:gd name="T13" fmla="*/ 113 h 1247"/>
                  <a:gd name="T14" fmla="*/ 114 w 1134"/>
                  <a:gd name="T15" fmla="*/ 113 h 1247"/>
                  <a:gd name="T16" fmla="*/ 114 w 1134"/>
                  <a:gd name="T17" fmla="*/ 0 h 1247"/>
                  <a:gd name="T18" fmla="*/ 227 w 1134"/>
                  <a:gd name="T19" fmla="*/ 0 h 1247"/>
                  <a:gd name="T20" fmla="*/ 227 w 1134"/>
                  <a:gd name="T21" fmla="*/ 113 h 1247"/>
                  <a:gd name="T22" fmla="*/ 681 w 1134"/>
                  <a:gd name="T23" fmla="*/ 113 h 1247"/>
                  <a:gd name="T24" fmla="*/ 681 w 1134"/>
                  <a:gd name="T25" fmla="*/ 567 h 1247"/>
                  <a:gd name="T26" fmla="*/ 1134 w 1134"/>
                  <a:gd name="T27" fmla="*/ 567 h 1247"/>
                  <a:gd name="T28" fmla="*/ 1134 w 1134"/>
                  <a:gd name="T29" fmla="*/ 680 h 1247"/>
                  <a:gd name="T30" fmla="*/ 1021 w 1134"/>
                  <a:gd name="T31" fmla="*/ 680 h 1247"/>
                  <a:gd name="T32" fmla="*/ 1021 w 1134"/>
                  <a:gd name="T33" fmla="*/ 794 h 1247"/>
                  <a:gd name="T34" fmla="*/ 908 w 1134"/>
                  <a:gd name="T35" fmla="*/ 794 h 1247"/>
                  <a:gd name="T36" fmla="*/ 908 w 1134"/>
                  <a:gd name="T37" fmla="*/ 1021 h 1247"/>
                  <a:gd name="T38" fmla="*/ 681 w 1134"/>
                  <a:gd name="T39" fmla="*/ 1021 h 1247"/>
                  <a:gd name="T40" fmla="*/ 681 w 1134"/>
                  <a:gd name="T41" fmla="*/ 1134 h 1247"/>
                  <a:gd name="T42" fmla="*/ 567 w 1134"/>
                  <a:gd name="T43" fmla="*/ 1134 h 1247"/>
                  <a:gd name="T44" fmla="*/ 567 w 1134"/>
                  <a:gd name="T45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34" h="1247">
                    <a:moveTo>
                      <a:pt x="567" y="1247"/>
                    </a:moveTo>
                    <a:lnTo>
                      <a:pt x="341" y="1247"/>
                    </a:lnTo>
                    <a:lnTo>
                      <a:pt x="341" y="1134"/>
                    </a:lnTo>
                    <a:lnTo>
                      <a:pt x="114" y="1134"/>
                    </a:lnTo>
                    <a:lnTo>
                      <a:pt x="114" y="1021"/>
                    </a:lnTo>
                    <a:lnTo>
                      <a:pt x="0" y="1021"/>
                    </a:lnTo>
                    <a:lnTo>
                      <a:pt x="0" y="113"/>
                    </a:lnTo>
                    <a:lnTo>
                      <a:pt x="114" y="113"/>
                    </a:lnTo>
                    <a:lnTo>
                      <a:pt x="114" y="0"/>
                    </a:lnTo>
                    <a:lnTo>
                      <a:pt x="227" y="0"/>
                    </a:lnTo>
                    <a:lnTo>
                      <a:pt x="227" y="113"/>
                    </a:lnTo>
                    <a:lnTo>
                      <a:pt x="681" y="113"/>
                    </a:lnTo>
                    <a:lnTo>
                      <a:pt x="681" y="567"/>
                    </a:lnTo>
                    <a:lnTo>
                      <a:pt x="1134" y="567"/>
                    </a:lnTo>
                    <a:lnTo>
                      <a:pt x="1134" y="680"/>
                    </a:lnTo>
                    <a:lnTo>
                      <a:pt x="1021" y="680"/>
                    </a:lnTo>
                    <a:lnTo>
                      <a:pt x="1021" y="794"/>
                    </a:lnTo>
                    <a:lnTo>
                      <a:pt x="908" y="794"/>
                    </a:lnTo>
                    <a:lnTo>
                      <a:pt x="908" y="1021"/>
                    </a:lnTo>
                    <a:lnTo>
                      <a:pt x="681" y="1021"/>
                    </a:lnTo>
                    <a:lnTo>
                      <a:pt x="681" y="1134"/>
                    </a:lnTo>
                    <a:lnTo>
                      <a:pt x="567" y="1134"/>
                    </a:lnTo>
                    <a:lnTo>
                      <a:pt x="567" y="124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4" name="Freeform 6"/>
              <p:cNvSpPr>
                <a:spLocks/>
              </p:cNvSpPr>
              <p:nvPr/>
            </p:nvSpPr>
            <p:spPr bwMode="auto">
              <a:xfrm>
                <a:off x="2260600" y="6061076"/>
                <a:ext cx="2339975" cy="2339975"/>
              </a:xfrm>
              <a:custGeom>
                <a:avLst/>
                <a:gdLst>
                  <a:gd name="T0" fmla="*/ 680 w 1474"/>
                  <a:gd name="T1" fmla="*/ 1474 h 1474"/>
                  <a:gd name="T2" fmla="*/ 680 w 1474"/>
                  <a:gd name="T3" fmla="*/ 907 h 1474"/>
                  <a:gd name="T4" fmla="*/ 794 w 1474"/>
                  <a:gd name="T5" fmla="*/ 907 h 1474"/>
                  <a:gd name="T6" fmla="*/ 794 w 1474"/>
                  <a:gd name="T7" fmla="*/ 794 h 1474"/>
                  <a:gd name="T8" fmla="*/ 1020 w 1474"/>
                  <a:gd name="T9" fmla="*/ 794 h 1474"/>
                  <a:gd name="T10" fmla="*/ 1020 w 1474"/>
                  <a:gd name="T11" fmla="*/ 680 h 1474"/>
                  <a:gd name="T12" fmla="*/ 1134 w 1474"/>
                  <a:gd name="T13" fmla="*/ 680 h 1474"/>
                  <a:gd name="T14" fmla="*/ 1134 w 1474"/>
                  <a:gd name="T15" fmla="*/ 567 h 1474"/>
                  <a:gd name="T16" fmla="*/ 1247 w 1474"/>
                  <a:gd name="T17" fmla="*/ 567 h 1474"/>
                  <a:gd name="T18" fmla="*/ 1361 w 1474"/>
                  <a:gd name="T19" fmla="*/ 567 h 1474"/>
                  <a:gd name="T20" fmla="*/ 1361 w 1474"/>
                  <a:gd name="T21" fmla="*/ 453 h 1474"/>
                  <a:gd name="T22" fmla="*/ 1474 w 1474"/>
                  <a:gd name="T23" fmla="*/ 453 h 1474"/>
                  <a:gd name="T24" fmla="*/ 1474 w 1474"/>
                  <a:gd name="T25" fmla="*/ 113 h 1474"/>
                  <a:gd name="T26" fmla="*/ 1134 w 1474"/>
                  <a:gd name="T27" fmla="*/ 113 h 1474"/>
                  <a:gd name="T28" fmla="*/ 1134 w 1474"/>
                  <a:gd name="T29" fmla="*/ 0 h 1474"/>
                  <a:gd name="T30" fmla="*/ 907 w 1474"/>
                  <a:gd name="T31" fmla="*/ 0 h 1474"/>
                  <a:gd name="T32" fmla="*/ 907 w 1474"/>
                  <a:gd name="T33" fmla="*/ 113 h 1474"/>
                  <a:gd name="T34" fmla="*/ 794 w 1474"/>
                  <a:gd name="T35" fmla="*/ 113 h 1474"/>
                  <a:gd name="T36" fmla="*/ 794 w 1474"/>
                  <a:gd name="T37" fmla="*/ 0 h 1474"/>
                  <a:gd name="T38" fmla="*/ 567 w 1474"/>
                  <a:gd name="T39" fmla="*/ 0 h 1474"/>
                  <a:gd name="T40" fmla="*/ 567 w 1474"/>
                  <a:gd name="T41" fmla="*/ 453 h 1474"/>
                  <a:gd name="T42" fmla="*/ 227 w 1474"/>
                  <a:gd name="T43" fmla="*/ 453 h 1474"/>
                  <a:gd name="T44" fmla="*/ 227 w 1474"/>
                  <a:gd name="T45" fmla="*/ 567 h 1474"/>
                  <a:gd name="T46" fmla="*/ 0 w 1474"/>
                  <a:gd name="T47" fmla="*/ 567 h 1474"/>
                  <a:gd name="T48" fmla="*/ 0 w 1474"/>
                  <a:gd name="T49" fmla="*/ 907 h 1474"/>
                  <a:gd name="T50" fmla="*/ 453 w 1474"/>
                  <a:gd name="T51" fmla="*/ 907 h 1474"/>
                  <a:gd name="T52" fmla="*/ 453 w 1474"/>
                  <a:gd name="T53" fmla="*/ 1020 h 1474"/>
                  <a:gd name="T54" fmla="*/ 340 w 1474"/>
                  <a:gd name="T55" fmla="*/ 1020 h 1474"/>
                  <a:gd name="T56" fmla="*/ 340 w 1474"/>
                  <a:gd name="T57" fmla="*/ 1134 h 1474"/>
                  <a:gd name="T58" fmla="*/ 227 w 1474"/>
                  <a:gd name="T59" fmla="*/ 1134 h 1474"/>
                  <a:gd name="T60" fmla="*/ 227 w 1474"/>
                  <a:gd name="T61" fmla="*/ 1361 h 1474"/>
                  <a:gd name="T62" fmla="*/ 340 w 1474"/>
                  <a:gd name="T63" fmla="*/ 1361 h 1474"/>
                  <a:gd name="T64" fmla="*/ 340 w 1474"/>
                  <a:gd name="T65" fmla="*/ 1474 h 1474"/>
                  <a:gd name="T66" fmla="*/ 680 w 1474"/>
                  <a:gd name="T67" fmla="*/ 1474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74" h="1474">
                    <a:moveTo>
                      <a:pt x="680" y="1474"/>
                    </a:moveTo>
                    <a:lnTo>
                      <a:pt x="680" y="907"/>
                    </a:lnTo>
                    <a:lnTo>
                      <a:pt x="794" y="907"/>
                    </a:lnTo>
                    <a:lnTo>
                      <a:pt x="794" y="794"/>
                    </a:lnTo>
                    <a:lnTo>
                      <a:pt x="1020" y="794"/>
                    </a:lnTo>
                    <a:lnTo>
                      <a:pt x="1020" y="680"/>
                    </a:lnTo>
                    <a:lnTo>
                      <a:pt x="1134" y="680"/>
                    </a:lnTo>
                    <a:lnTo>
                      <a:pt x="1134" y="567"/>
                    </a:lnTo>
                    <a:lnTo>
                      <a:pt x="1247" y="567"/>
                    </a:lnTo>
                    <a:lnTo>
                      <a:pt x="1361" y="567"/>
                    </a:lnTo>
                    <a:lnTo>
                      <a:pt x="1361" y="453"/>
                    </a:lnTo>
                    <a:lnTo>
                      <a:pt x="1474" y="453"/>
                    </a:lnTo>
                    <a:lnTo>
                      <a:pt x="1474" y="113"/>
                    </a:lnTo>
                    <a:lnTo>
                      <a:pt x="1134" y="113"/>
                    </a:lnTo>
                    <a:lnTo>
                      <a:pt x="1134" y="0"/>
                    </a:lnTo>
                    <a:lnTo>
                      <a:pt x="907" y="0"/>
                    </a:lnTo>
                    <a:lnTo>
                      <a:pt x="907" y="113"/>
                    </a:lnTo>
                    <a:lnTo>
                      <a:pt x="794" y="113"/>
                    </a:lnTo>
                    <a:lnTo>
                      <a:pt x="794" y="0"/>
                    </a:lnTo>
                    <a:lnTo>
                      <a:pt x="567" y="0"/>
                    </a:lnTo>
                    <a:lnTo>
                      <a:pt x="567" y="453"/>
                    </a:lnTo>
                    <a:lnTo>
                      <a:pt x="227" y="453"/>
                    </a:lnTo>
                    <a:lnTo>
                      <a:pt x="227" y="567"/>
                    </a:lnTo>
                    <a:lnTo>
                      <a:pt x="0" y="567"/>
                    </a:lnTo>
                    <a:lnTo>
                      <a:pt x="0" y="907"/>
                    </a:lnTo>
                    <a:lnTo>
                      <a:pt x="453" y="907"/>
                    </a:lnTo>
                    <a:lnTo>
                      <a:pt x="453" y="1020"/>
                    </a:lnTo>
                    <a:lnTo>
                      <a:pt x="340" y="1020"/>
                    </a:lnTo>
                    <a:lnTo>
                      <a:pt x="340" y="1134"/>
                    </a:lnTo>
                    <a:lnTo>
                      <a:pt x="227" y="1134"/>
                    </a:lnTo>
                    <a:lnTo>
                      <a:pt x="227" y="1361"/>
                    </a:lnTo>
                    <a:lnTo>
                      <a:pt x="340" y="1361"/>
                    </a:lnTo>
                    <a:lnTo>
                      <a:pt x="340" y="1474"/>
                    </a:lnTo>
                    <a:lnTo>
                      <a:pt x="680" y="147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auto">
              <a:xfrm>
                <a:off x="2979738" y="5700713"/>
                <a:ext cx="360363" cy="360363"/>
              </a:xfrm>
              <a:custGeom>
                <a:avLst/>
                <a:gdLst>
                  <a:gd name="T0" fmla="*/ 227 w 227"/>
                  <a:gd name="T1" fmla="*/ 227 h 227"/>
                  <a:gd name="T2" fmla="*/ 227 w 227"/>
                  <a:gd name="T3" fmla="*/ 0 h 227"/>
                  <a:gd name="T4" fmla="*/ 0 w 227"/>
                  <a:gd name="T5" fmla="*/ 0 h 227"/>
                  <a:gd name="T6" fmla="*/ 0 w 227"/>
                  <a:gd name="T7" fmla="*/ 227 h 227"/>
                  <a:gd name="T8" fmla="*/ 227 w 227"/>
                  <a:gd name="T9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227">
                    <a:moveTo>
                      <a:pt x="227" y="227"/>
                    </a:moveTo>
                    <a:lnTo>
                      <a:pt x="227" y="0"/>
                    </a:lnTo>
                    <a:lnTo>
                      <a:pt x="0" y="0"/>
                    </a:lnTo>
                    <a:lnTo>
                      <a:pt x="0" y="227"/>
                    </a:lnTo>
                    <a:lnTo>
                      <a:pt x="227" y="22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auto">
              <a:xfrm>
                <a:off x="1539875" y="5521326"/>
                <a:ext cx="1620838" cy="1439863"/>
              </a:xfrm>
              <a:custGeom>
                <a:avLst/>
                <a:gdLst>
                  <a:gd name="T0" fmla="*/ 907 w 1021"/>
                  <a:gd name="T1" fmla="*/ 0 h 907"/>
                  <a:gd name="T2" fmla="*/ 907 w 1021"/>
                  <a:gd name="T3" fmla="*/ 340 h 907"/>
                  <a:gd name="T4" fmla="*/ 1021 w 1021"/>
                  <a:gd name="T5" fmla="*/ 340 h 907"/>
                  <a:gd name="T6" fmla="*/ 1021 w 1021"/>
                  <a:gd name="T7" fmla="*/ 793 h 907"/>
                  <a:gd name="T8" fmla="*/ 681 w 1021"/>
                  <a:gd name="T9" fmla="*/ 793 h 907"/>
                  <a:gd name="T10" fmla="*/ 681 w 1021"/>
                  <a:gd name="T11" fmla="*/ 907 h 907"/>
                  <a:gd name="T12" fmla="*/ 454 w 1021"/>
                  <a:gd name="T13" fmla="*/ 907 h 907"/>
                  <a:gd name="T14" fmla="*/ 454 w 1021"/>
                  <a:gd name="T15" fmla="*/ 793 h 907"/>
                  <a:gd name="T16" fmla="*/ 0 w 1021"/>
                  <a:gd name="T17" fmla="*/ 793 h 907"/>
                  <a:gd name="T18" fmla="*/ 0 w 1021"/>
                  <a:gd name="T19" fmla="*/ 226 h 907"/>
                  <a:gd name="T20" fmla="*/ 227 w 1021"/>
                  <a:gd name="T21" fmla="*/ 226 h 907"/>
                  <a:gd name="T22" fmla="*/ 227 w 1021"/>
                  <a:gd name="T23" fmla="*/ 113 h 907"/>
                  <a:gd name="T24" fmla="*/ 794 w 1021"/>
                  <a:gd name="T25" fmla="*/ 113 h 907"/>
                  <a:gd name="T26" fmla="*/ 794 w 1021"/>
                  <a:gd name="T27" fmla="*/ 0 h 907"/>
                  <a:gd name="T28" fmla="*/ 907 w 1021"/>
                  <a:gd name="T29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1" h="907">
                    <a:moveTo>
                      <a:pt x="907" y="0"/>
                    </a:moveTo>
                    <a:lnTo>
                      <a:pt x="907" y="340"/>
                    </a:lnTo>
                    <a:lnTo>
                      <a:pt x="1021" y="340"/>
                    </a:lnTo>
                    <a:lnTo>
                      <a:pt x="1021" y="793"/>
                    </a:lnTo>
                    <a:lnTo>
                      <a:pt x="681" y="793"/>
                    </a:lnTo>
                    <a:lnTo>
                      <a:pt x="681" y="907"/>
                    </a:lnTo>
                    <a:lnTo>
                      <a:pt x="454" y="907"/>
                    </a:lnTo>
                    <a:lnTo>
                      <a:pt x="454" y="793"/>
                    </a:lnTo>
                    <a:lnTo>
                      <a:pt x="0" y="793"/>
                    </a:lnTo>
                    <a:lnTo>
                      <a:pt x="0" y="226"/>
                    </a:lnTo>
                    <a:lnTo>
                      <a:pt x="227" y="226"/>
                    </a:lnTo>
                    <a:lnTo>
                      <a:pt x="227" y="113"/>
                    </a:lnTo>
                    <a:lnTo>
                      <a:pt x="794" y="113"/>
                    </a:lnTo>
                    <a:lnTo>
                      <a:pt x="794" y="0"/>
                    </a:lnTo>
                    <a:lnTo>
                      <a:pt x="90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auto">
              <a:xfrm>
                <a:off x="2800350" y="4079876"/>
                <a:ext cx="900113" cy="1620838"/>
              </a:xfrm>
              <a:custGeom>
                <a:avLst/>
                <a:gdLst>
                  <a:gd name="T0" fmla="*/ 113 w 567"/>
                  <a:gd name="T1" fmla="*/ 1021 h 1021"/>
                  <a:gd name="T2" fmla="*/ 113 w 567"/>
                  <a:gd name="T3" fmla="*/ 794 h 1021"/>
                  <a:gd name="T4" fmla="*/ 227 w 567"/>
                  <a:gd name="T5" fmla="*/ 794 h 1021"/>
                  <a:gd name="T6" fmla="*/ 227 w 567"/>
                  <a:gd name="T7" fmla="*/ 567 h 1021"/>
                  <a:gd name="T8" fmla="*/ 0 w 567"/>
                  <a:gd name="T9" fmla="*/ 567 h 1021"/>
                  <a:gd name="T10" fmla="*/ 0 w 567"/>
                  <a:gd name="T11" fmla="*/ 114 h 1021"/>
                  <a:gd name="T12" fmla="*/ 113 w 567"/>
                  <a:gd name="T13" fmla="*/ 114 h 1021"/>
                  <a:gd name="T14" fmla="*/ 113 w 567"/>
                  <a:gd name="T15" fmla="*/ 0 h 1021"/>
                  <a:gd name="T16" fmla="*/ 454 w 567"/>
                  <a:gd name="T17" fmla="*/ 0 h 1021"/>
                  <a:gd name="T18" fmla="*/ 454 w 567"/>
                  <a:gd name="T19" fmla="*/ 794 h 1021"/>
                  <a:gd name="T20" fmla="*/ 567 w 567"/>
                  <a:gd name="T21" fmla="*/ 794 h 1021"/>
                  <a:gd name="T22" fmla="*/ 567 w 567"/>
                  <a:gd name="T23" fmla="*/ 1021 h 1021"/>
                  <a:gd name="T24" fmla="*/ 113 w 567"/>
                  <a:gd name="T25" fmla="*/ 1021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7" h="1021">
                    <a:moveTo>
                      <a:pt x="113" y="1021"/>
                    </a:moveTo>
                    <a:lnTo>
                      <a:pt x="113" y="794"/>
                    </a:lnTo>
                    <a:lnTo>
                      <a:pt x="227" y="794"/>
                    </a:lnTo>
                    <a:lnTo>
                      <a:pt x="227" y="567"/>
                    </a:lnTo>
                    <a:lnTo>
                      <a:pt x="0" y="567"/>
                    </a:lnTo>
                    <a:lnTo>
                      <a:pt x="0" y="114"/>
                    </a:lnTo>
                    <a:lnTo>
                      <a:pt x="113" y="114"/>
                    </a:lnTo>
                    <a:lnTo>
                      <a:pt x="113" y="0"/>
                    </a:lnTo>
                    <a:lnTo>
                      <a:pt x="454" y="0"/>
                    </a:lnTo>
                    <a:lnTo>
                      <a:pt x="454" y="794"/>
                    </a:lnTo>
                    <a:lnTo>
                      <a:pt x="567" y="794"/>
                    </a:lnTo>
                    <a:lnTo>
                      <a:pt x="567" y="1021"/>
                    </a:lnTo>
                    <a:lnTo>
                      <a:pt x="113" y="102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auto">
              <a:xfrm>
                <a:off x="3340100" y="5521326"/>
                <a:ext cx="720725" cy="719138"/>
              </a:xfrm>
              <a:custGeom>
                <a:avLst/>
                <a:gdLst>
                  <a:gd name="T0" fmla="*/ 227 w 454"/>
                  <a:gd name="T1" fmla="*/ 0 h 453"/>
                  <a:gd name="T2" fmla="*/ 454 w 454"/>
                  <a:gd name="T3" fmla="*/ 0 h 453"/>
                  <a:gd name="T4" fmla="*/ 454 w 454"/>
                  <a:gd name="T5" fmla="*/ 340 h 453"/>
                  <a:gd name="T6" fmla="*/ 227 w 454"/>
                  <a:gd name="T7" fmla="*/ 340 h 453"/>
                  <a:gd name="T8" fmla="*/ 227 w 454"/>
                  <a:gd name="T9" fmla="*/ 453 h 453"/>
                  <a:gd name="T10" fmla="*/ 114 w 454"/>
                  <a:gd name="T11" fmla="*/ 453 h 453"/>
                  <a:gd name="T12" fmla="*/ 114 w 454"/>
                  <a:gd name="T13" fmla="*/ 340 h 453"/>
                  <a:gd name="T14" fmla="*/ 0 w 454"/>
                  <a:gd name="T15" fmla="*/ 340 h 453"/>
                  <a:gd name="T16" fmla="*/ 0 w 454"/>
                  <a:gd name="T17" fmla="*/ 113 h 453"/>
                  <a:gd name="T18" fmla="*/ 227 w 454"/>
                  <a:gd name="T19" fmla="*/ 113 h 453"/>
                  <a:gd name="T20" fmla="*/ 227 w 454"/>
                  <a:gd name="T21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4" h="453">
                    <a:moveTo>
                      <a:pt x="227" y="0"/>
                    </a:moveTo>
                    <a:lnTo>
                      <a:pt x="454" y="0"/>
                    </a:lnTo>
                    <a:lnTo>
                      <a:pt x="454" y="340"/>
                    </a:lnTo>
                    <a:lnTo>
                      <a:pt x="227" y="340"/>
                    </a:lnTo>
                    <a:lnTo>
                      <a:pt x="227" y="453"/>
                    </a:lnTo>
                    <a:lnTo>
                      <a:pt x="114" y="453"/>
                    </a:lnTo>
                    <a:lnTo>
                      <a:pt x="114" y="340"/>
                    </a:lnTo>
                    <a:lnTo>
                      <a:pt x="0" y="340"/>
                    </a:lnTo>
                    <a:lnTo>
                      <a:pt x="0" y="113"/>
                    </a:lnTo>
                    <a:lnTo>
                      <a:pt x="227" y="113"/>
                    </a:lnTo>
                    <a:lnTo>
                      <a:pt x="22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auto">
              <a:xfrm>
                <a:off x="279400" y="3000376"/>
                <a:ext cx="3421063" cy="2879725"/>
              </a:xfrm>
              <a:custGeom>
                <a:avLst/>
                <a:gdLst>
                  <a:gd name="T0" fmla="*/ 2155 w 2155"/>
                  <a:gd name="T1" fmla="*/ 680 h 1814"/>
                  <a:gd name="T2" fmla="*/ 1701 w 2155"/>
                  <a:gd name="T3" fmla="*/ 680 h 1814"/>
                  <a:gd name="T4" fmla="*/ 1701 w 2155"/>
                  <a:gd name="T5" fmla="*/ 794 h 1814"/>
                  <a:gd name="T6" fmla="*/ 1588 w 2155"/>
                  <a:gd name="T7" fmla="*/ 794 h 1814"/>
                  <a:gd name="T8" fmla="*/ 1588 w 2155"/>
                  <a:gd name="T9" fmla="*/ 1247 h 1814"/>
                  <a:gd name="T10" fmla="*/ 1815 w 2155"/>
                  <a:gd name="T11" fmla="*/ 1247 h 1814"/>
                  <a:gd name="T12" fmla="*/ 1815 w 2155"/>
                  <a:gd name="T13" fmla="*/ 1474 h 1814"/>
                  <a:gd name="T14" fmla="*/ 1701 w 2155"/>
                  <a:gd name="T15" fmla="*/ 1474 h 1814"/>
                  <a:gd name="T16" fmla="*/ 1701 w 2155"/>
                  <a:gd name="T17" fmla="*/ 1588 h 1814"/>
                  <a:gd name="T18" fmla="*/ 1588 w 2155"/>
                  <a:gd name="T19" fmla="*/ 1588 h 1814"/>
                  <a:gd name="T20" fmla="*/ 1588 w 2155"/>
                  <a:gd name="T21" fmla="*/ 1701 h 1814"/>
                  <a:gd name="T22" fmla="*/ 1021 w 2155"/>
                  <a:gd name="T23" fmla="*/ 1701 h 1814"/>
                  <a:gd name="T24" fmla="*/ 1021 w 2155"/>
                  <a:gd name="T25" fmla="*/ 1814 h 1814"/>
                  <a:gd name="T26" fmla="*/ 794 w 2155"/>
                  <a:gd name="T27" fmla="*/ 1814 h 1814"/>
                  <a:gd name="T28" fmla="*/ 794 w 2155"/>
                  <a:gd name="T29" fmla="*/ 1361 h 1814"/>
                  <a:gd name="T30" fmla="*/ 681 w 2155"/>
                  <a:gd name="T31" fmla="*/ 1361 h 1814"/>
                  <a:gd name="T32" fmla="*/ 681 w 2155"/>
                  <a:gd name="T33" fmla="*/ 1134 h 1814"/>
                  <a:gd name="T34" fmla="*/ 0 w 2155"/>
                  <a:gd name="T35" fmla="*/ 1134 h 1814"/>
                  <a:gd name="T36" fmla="*/ 0 w 2155"/>
                  <a:gd name="T37" fmla="*/ 794 h 1814"/>
                  <a:gd name="T38" fmla="*/ 114 w 2155"/>
                  <a:gd name="T39" fmla="*/ 794 h 1814"/>
                  <a:gd name="T40" fmla="*/ 114 w 2155"/>
                  <a:gd name="T41" fmla="*/ 567 h 1814"/>
                  <a:gd name="T42" fmla="*/ 227 w 2155"/>
                  <a:gd name="T43" fmla="*/ 567 h 1814"/>
                  <a:gd name="T44" fmla="*/ 227 w 2155"/>
                  <a:gd name="T45" fmla="*/ 454 h 1814"/>
                  <a:gd name="T46" fmla="*/ 567 w 2155"/>
                  <a:gd name="T47" fmla="*/ 454 h 1814"/>
                  <a:gd name="T48" fmla="*/ 567 w 2155"/>
                  <a:gd name="T49" fmla="*/ 340 h 1814"/>
                  <a:gd name="T50" fmla="*/ 908 w 2155"/>
                  <a:gd name="T51" fmla="*/ 340 h 1814"/>
                  <a:gd name="T52" fmla="*/ 908 w 2155"/>
                  <a:gd name="T53" fmla="*/ 227 h 1814"/>
                  <a:gd name="T54" fmla="*/ 1021 w 2155"/>
                  <a:gd name="T55" fmla="*/ 227 h 1814"/>
                  <a:gd name="T56" fmla="*/ 1021 w 2155"/>
                  <a:gd name="T57" fmla="*/ 113 h 1814"/>
                  <a:gd name="T58" fmla="*/ 1134 w 2155"/>
                  <a:gd name="T59" fmla="*/ 113 h 1814"/>
                  <a:gd name="T60" fmla="*/ 1134 w 2155"/>
                  <a:gd name="T61" fmla="*/ 0 h 1814"/>
                  <a:gd name="T62" fmla="*/ 1361 w 2155"/>
                  <a:gd name="T63" fmla="*/ 0 h 1814"/>
                  <a:gd name="T64" fmla="*/ 1361 w 2155"/>
                  <a:gd name="T65" fmla="*/ 113 h 1814"/>
                  <a:gd name="T66" fmla="*/ 1475 w 2155"/>
                  <a:gd name="T67" fmla="*/ 113 h 1814"/>
                  <a:gd name="T68" fmla="*/ 1475 w 2155"/>
                  <a:gd name="T69" fmla="*/ 227 h 1814"/>
                  <a:gd name="T70" fmla="*/ 2155 w 2155"/>
                  <a:gd name="T71" fmla="*/ 227 h 1814"/>
                  <a:gd name="T72" fmla="*/ 2155 w 2155"/>
                  <a:gd name="T73" fmla="*/ 680 h 1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155" h="1814">
                    <a:moveTo>
                      <a:pt x="2155" y="680"/>
                    </a:moveTo>
                    <a:lnTo>
                      <a:pt x="1701" y="680"/>
                    </a:lnTo>
                    <a:lnTo>
                      <a:pt x="1701" y="794"/>
                    </a:lnTo>
                    <a:lnTo>
                      <a:pt x="1588" y="794"/>
                    </a:lnTo>
                    <a:lnTo>
                      <a:pt x="1588" y="1247"/>
                    </a:lnTo>
                    <a:lnTo>
                      <a:pt x="1815" y="1247"/>
                    </a:lnTo>
                    <a:lnTo>
                      <a:pt x="1815" y="1474"/>
                    </a:lnTo>
                    <a:lnTo>
                      <a:pt x="1701" y="1474"/>
                    </a:lnTo>
                    <a:lnTo>
                      <a:pt x="1701" y="1588"/>
                    </a:lnTo>
                    <a:lnTo>
                      <a:pt x="1588" y="1588"/>
                    </a:lnTo>
                    <a:lnTo>
                      <a:pt x="1588" y="1701"/>
                    </a:lnTo>
                    <a:lnTo>
                      <a:pt x="1021" y="1701"/>
                    </a:lnTo>
                    <a:lnTo>
                      <a:pt x="1021" y="1814"/>
                    </a:lnTo>
                    <a:lnTo>
                      <a:pt x="794" y="1814"/>
                    </a:lnTo>
                    <a:lnTo>
                      <a:pt x="794" y="1361"/>
                    </a:lnTo>
                    <a:lnTo>
                      <a:pt x="681" y="1361"/>
                    </a:lnTo>
                    <a:lnTo>
                      <a:pt x="681" y="1134"/>
                    </a:lnTo>
                    <a:lnTo>
                      <a:pt x="0" y="1134"/>
                    </a:lnTo>
                    <a:lnTo>
                      <a:pt x="0" y="794"/>
                    </a:lnTo>
                    <a:lnTo>
                      <a:pt x="114" y="794"/>
                    </a:lnTo>
                    <a:lnTo>
                      <a:pt x="114" y="567"/>
                    </a:lnTo>
                    <a:lnTo>
                      <a:pt x="227" y="567"/>
                    </a:lnTo>
                    <a:lnTo>
                      <a:pt x="227" y="454"/>
                    </a:lnTo>
                    <a:lnTo>
                      <a:pt x="567" y="454"/>
                    </a:lnTo>
                    <a:lnTo>
                      <a:pt x="567" y="340"/>
                    </a:lnTo>
                    <a:lnTo>
                      <a:pt x="908" y="340"/>
                    </a:lnTo>
                    <a:lnTo>
                      <a:pt x="908" y="227"/>
                    </a:lnTo>
                    <a:lnTo>
                      <a:pt x="1021" y="227"/>
                    </a:lnTo>
                    <a:lnTo>
                      <a:pt x="1021" y="113"/>
                    </a:lnTo>
                    <a:lnTo>
                      <a:pt x="1134" y="113"/>
                    </a:lnTo>
                    <a:lnTo>
                      <a:pt x="1134" y="0"/>
                    </a:lnTo>
                    <a:lnTo>
                      <a:pt x="1361" y="0"/>
                    </a:lnTo>
                    <a:lnTo>
                      <a:pt x="1361" y="113"/>
                    </a:lnTo>
                    <a:lnTo>
                      <a:pt x="1475" y="113"/>
                    </a:lnTo>
                    <a:lnTo>
                      <a:pt x="1475" y="227"/>
                    </a:lnTo>
                    <a:lnTo>
                      <a:pt x="2155" y="227"/>
                    </a:lnTo>
                    <a:lnTo>
                      <a:pt x="2155" y="68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auto">
              <a:xfrm>
                <a:off x="4600575" y="6061076"/>
                <a:ext cx="539750" cy="539750"/>
              </a:xfrm>
              <a:custGeom>
                <a:avLst/>
                <a:gdLst>
                  <a:gd name="T0" fmla="*/ 0 w 340"/>
                  <a:gd name="T1" fmla="*/ 340 h 340"/>
                  <a:gd name="T2" fmla="*/ 340 w 340"/>
                  <a:gd name="T3" fmla="*/ 340 h 340"/>
                  <a:gd name="T4" fmla="*/ 340 w 340"/>
                  <a:gd name="T5" fmla="*/ 113 h 340"/>
                  <a:gd name="T6" fmla="*/ 227 w 340"/>
                  <a:gd name="T7" fmla="*/ 113 h 340"/>
                  <a:gd name="T8" fmla="*/ 227 w 340"/>
                  <a:gd name="T9" fmla="*/ 0 h 340"/>
                  <a:gd name="T10" fmla="*/ 0 w 340"/>
                  <a:gd name="T11" fmla="*/ 0 h 340"/>
                  <a:gd name="T12" fmla="*/ 0 w 340"/>
                  <a:gd name="T13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0" h="340">
                    <a:moveTo>
                      <a:pt x="0" y="340"/>
                    </a:moveTo>
                    <a:lnTo>
                      <a:pt x="340" y="340"/>
                    </a:lnTo>
                    <a:lnTo>
                      <a:pt x="340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auto">
              <a:xfrm>
                <a:off x="4060825" y="5521326"/>
                <a:ext cx="719138" cy="719138"/>
              </a:xfrm>
              <a:custGeom>
                <a:avLst/>
                <a:gdLst>
                  <a:gd name="T0" fmla="*/ 0 w 453"/>
                  <a:gd name="T1" fmla="*/ 453 h 453"/>
                  <a:gd name="T2" fmla="*/ 0 w 453"/>
                  <a:gd name="T3" fmla="*/ 0 h 453"/>
                  <a:gd name="T4" fmla="*/ 453 w 453"/>
                  <a:gd name="T5" fmla="*/ 0 h 453"/>
                  <a:gd name="T6" fmla="*/ 453 w 453"/>
                  <a:gd name="T7" fmla="*/ 340 h 453"/>
                  <a:gd name="T8" fmla="*/ 340 w 453"/>
                  <a:gd name="T9" fmla="*/ 340 h 453"/>
                  <a:gd name="T10" fmla="*/ 340 w 453"/>
                  <a:gd name="T11" fmla="*/ 453 h 453"/>
                  <a:gd name="T12" fmla="*/ 0 w 453"/>
                  <a:gd name="T13" fmla="*/ 45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3" h="453">
                    <a:moveTo>
                      <a:pt x="0" y="453"/>
                    </a:moveTo>
                    <a:lnTo>
                      <a:pt x="0" y="0"/>
                    </a:lnTo>
                    <a:lnTo>
                      <a:pt x="453" y="0"/>
                    </a:lnTo>
                    <a:lnTo>
                      <a:pt x="453" y="340"/>
                    </a:lnTo>
                    <a:lnTo>
                      <a:pt x="340" y="340"/>
                    </a:lnTo>
                    <a:lnTo>
                      <a:pt x="340" y="453"/>
                    </a:lnTo>
                    <a:lnTo>
                      <a:pt x="0" y="45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auto">
              <a:xfrm>
                <a:off x="3521075" y="3721101"/>
                <a:ext cx="1979613" cy="1800225"/>
              </a:xfrm>
              <a:custGeom>
                <a:avLst/>
                <a:gdLst>
                  <a:gd name="T0" fmla="*/ 1020 w 1247"/>
                  <a:gd name="T1" fmla="*/ 1134 h 1134"/>
                  <a:gd name="T2" fmla="*/ 1020 w 1247"/>
                  <a:gd name="T3" fmla="*/ 1020 h 1134"/>
                  <a:gd name="T4" fmla="*/ 1134 w 1247"/>
                  <a:gd name="T5" fmla="*/ 1020 h 1134"/>
                  <a:gd name="T6" fmla="*/ 1247 w 1247"/>
                  <a:gd name="T7" fmla="*/ 1020 h 1134"/>
                  <a:gd name="T8" fmla="*/ 1247 w 1247"/>
                  <a:gd name="T9" fmla="*/ 793 h 1134"/>
                  <a:gd name="T10" fmla="*/ 907 w 1247"/>
                  <a:gd name="T11" fmla="*/ 793 h 1134"/>
                  <a:gd name="T12" fmla="*/ 907 w 1247"/>
                  <a:gd name="T13" fmla="*/ 567 h 1134"/>
                  <a:gd name="T14" fmla="*/ 793 w 1247"/>
                  <a:gd name="T15" fmla="*/ 567 h 1134"/>
                  <a:gd name="T16" fmla="*/ 793 w 1247"/>
                  <a:gd name="T17" fmla="*/ 453 h 1134"/>
                  <a:gd name="T18" fmla="*/ 680 w 1247"/>
                  <a:gd name="T19" fmla="*/ 453 h 1134"/>
                  <a:gd name="T20" fmla="*/ 680 w 1247"/>
                  <a:gd name="T21" fmla="*/ 0 h 1134"/>
                  <a:gd name="T22" fmla="*/ 453 w 1247"/>
                  <a:gd name="T23" fmla="*/ 0 h 1134"/>
                  <a:gd name="T24" fmla="*/ 453 w 1247"/>
                  <a:gd name="T25" fmla="*/ 113 h 1134"/>
                  <a:gd name="T26" fmla="*/ 113 w 1247"/>
                  <a:gd name="T27" fmla="*/ 113 h 1134"/>
                  <a:gd name="T28" fmla="*/ 113 w 1247"/>
                  <a:gd name="T29" fmla="*/ 226 h 1134"/>
                  <a:gd name="T30" fmla="*/ 0 w 1247"/>
                  <a:gd name="T31" fmla="*/ 226 h 1134"/>
                  <a:gd name="T32" fmla="*/ 0 w 1247"/>
                  <a:gd name="T33" fmla="*/ 1020 h 1134"/>
                  <a:gd name="T34" fmla="*/ 113 w 1247"/>
                  <a:gd name="T35" fmla="*/ 1020 h 1134"/>
                  <a:gd name="T36" fmla="*/ 113 w 1247"/>
                  <a:gd name="T37" fmla="*/ 1134 h 1134"/>
                  <a:gd name="T38" fmla="*/ 1020 w 1247"/>
                  <a:gd name="T39" fmla="*/ 1134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47" h="1134">
                    <a:moveTo>
                      <a:pt x="1020" y="1134"/>
                    </a:moveTo>
                    <a:lnTo>
                      <a:pt x="1020" y="1020"/>
                    </a:lnTo>
                    <a:lnTo>
                      <a:pt x="1134" y="1020"/>
                    </a:lnTo>
                    <a:lnTo>
                      <a:pt x="1247" y="1020"/>
                    </a:lnTo>
                    <a:lnTo>
                      <a:pt x="1247" y="793"/>
                    </a:lnTo>
                    <a:lnTo>
                      <a:pt x="907" y="793"/>
                    </a:lnTo>
                    <a:lnTo>
                      <a:pt x="907" y="567"/>
                    </a:lnTo>
                    <a:lnTo>
                      <a:pt x="793" y="567"/>
                    </a:lnTo>
                    <a:lnTo>
                      <a:pt x="793" y="453"/>
                    </a:lnTo>
                    <a:lnTo>
                      <a:pt x="680" y="453"/>
                    </a:lnTo>
                    <a:lnTo>
                      <a:pt x="680" y="0"/>
                    </a:lnTo>
                    <a:lnTo>
                      <a:pt x="453" y="0"/>
                    </a:lnTo>
                    <a:lnTo>
                      <a:pt x="453" y="113"/>
                    </a:lnTo>
                    <a:lnTo>
                      <a:pt x="113" y="113"/>
                    </a:lnTo>
                    <a:lnTo>
                      <a:pt x="113" y="226"/>
                    </a:lnTo>
                    <a:lnTo>
                      <a:pt x="0" y="226"/>
                    </a:lnTo>
                    <a:lnTo>
                      <a:pt x="0" y="1020"/>
                    </a:lnTo>
                    <a:lnTo>
                      <a:pt x="113" y="1020"/>
                    </a:lnTo>
                    <a:lnTo>
                      <a:pt x="113" y="1134"/>
                    </a:lnTo>
                    <a:lnTo>
                      <a:pt x="1020" y="113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auto">
              <a:xfrm>
                <a:off x="4779963" y="4800601"/>
                <a:ext cx="1800225" cy="1439863"/>
              </a:xfrm>
              <a:custGeom>
                <a:avLst/>
                <a:gdLst>
                  <a:gd name="T0" fmla="*/ 1134 w 1134"/>
                  <a:gd name="T1" fmla="*/ 907 h 907"/>
                  <a:gd name="T2" fmla="*/ 1134 w 1134"/>
                  <a:gd name="T3" fmla="*/ 0 h 907"/>
                  <a:gd name="T4" fmla="*/ 908 w 1134"/>
                  <a:gd name="T5" fmla="*/ 0 h 907"/>
                  <a:gd name="T6" fmla="*/ 908 w 1134"/>
                  <a:gd name="T7" fmla="*/ 113 h 907"/>
                  <a:gd name="T8" fmla="*/ 454 w 1134"/>
                  <a:gd name="T9" fmla="*/ 113 h 907"/>
                  <a:gd name="T10" fmla="*/ 454 w 1134"/>
                  <a:gd name="T11" fmla="*/ 340 h 907"/>
                  <a:gd name="T12" fmla="*/ 227 w 1134"/>
                  <a:gd name="T13" fmla="*/ 340 h 907"/>
                  <a:gd name="T14" fmla="*/ 227 w 1134"/>
                  <a:gd name="T15" fmla="*/ 454 h 907"/>
                  <a:gd name="T16" fmla="*/ 0 w 1134"/>
                  <a:gd name="T17" fmla="*/ 454 h 907"/>
                  <a:gd name="T18" fmla="*/ 0 w 1134"/>
                  <a:gd name="T19" fmla="*/ 680 h 907"/>
                  <a:gd name="T20" fmla="*/ 454 w 1134"/>
                  <a:gd name="T21" fmla="*/ 680 h 907"/>
                  <a:gd name="T22" fmla="*/ 454 w 1134"/>
                  <a:gd name="T23" fmla="*/ 794 h 907"/>
                  <a:gd name="T24" fmla="*/ 794 w 1134"/>
                  <a:gd name="T25" fmla="*/ 794 h 907"/>
                  <a:gd name="T26" fmla="*/ 794 w 1134"/>
                  <a:gd name="T27" fmla="*/ 907 h 907"/>
                  <a:gd name="T28" fmla="*/ 1134 w 1134"/>
                  <a:gd name="T29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4" h="907">
                    <a:moveTo>
                      <a:pt x="1134" y="907"/>
                    </a:moveTo>
                    <a:lnTo>
                      <a:pt x="1134" y="0"/>
                    </a:lnTo>
                    <a:lnTo>
                      <a:pt x="908" y="0"/>
                    </a:lnTo>
                    <a:lnTo>
                      <a:pt x="908" y="113"/>
                    </a:lnTo>
                    <a:lnTo>
                      <a:pt x="454" y="113"/>
                    </a:lnTo>
                    <a:lnTo>
                      <a:pt x="454" y="340"/>
                    </a:lnTo>
                    <a:lnTo>
                      <a:pt x="227" y="340"/>
                    </a:lnTo>
                    <a:lnTo>
                      <a:pt x="227" y="454"/>
                    </a:lnTo>
                    <a:lnTo>
                      <a:pt x="0" y="454"/>
                    </a:lnTo>
                    <a:lnTo>
                      <a:pt x="0" y="680"/>
                    </a:lnTo>
                    <a:lnTo>
                      <a:pt x="454" y="680"/>
                    </a:lnTo>
                    <a:lnTo>
                      <a:pt x="454" y="794"/>
                    </a:lnTo>
                    <a:lnTo>
                      <a:pt x="794" y="794"/>
                    </a:lnTo>
                    <a:lnTo>
                      <a:pt x="794" y="907"/>
                    </a:lnTo>
                    <a:lnTo>
                      <a:pt x="1134" y="90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auto">
              <a:xfrm>
                <a:off x="4779963" y="5880101"/>
                <a:ext cx="1260475" cy="541338"/>
              </a:xfrm>
              <a:custGeom>
                <a:avLst/>
                <a:gdLst>
                  <a:gd name="T0" fmla="*/ 0 w 794"/>
                  <a:gd name="T1" fmla="*/ 0 h 341"/>
                  <a:gd name="T2" fmla="*/ 454 w 794"/>
                  <a:gd name="T3" fmla="*/ 0 h 341"/>
                  <a:gd name="T4" fmla="*/ 454 w 794"/>
                  <a:gd name="T5" fmla="*/ 114 h 341"/>
                  <a:gd name="T6" fmla="*/ 794 w 794"/>
                  <a:gd name="T7" fmla="*/ 114 h 341"/>
                  <a:gd name="T8" fmla="*/ 794 w 794"/>
                  <a:gd name="T9" fmla="*/ 227 h 341"/>
                  <a:gd name="T10" fmla="*/ 681 w 794"/>
                  <a:gd name="T11" fmla="*/ 227 h 341"/>
                  <a:gd name="T12" fmla="*/ 681 w 794"/>
                  <a:gd name="T13" fmla="*/ 341 h 341"/>
                  <a:gd name="T14" fmla="*/ 227 w 794"/>
                  <a:gd name="T15" fmla="*/ 341 h 341"/>
                  <a:gd name="T16" fmla="*/ 227 w 794"/>
                  <a:gd name="T17" fmla="*/ 227 h 341"/>
                  <a:gd name="T18" fmla="*/ 114 w 794"/>
                  <a:gd name="T19" fmla="*/ 227 h 341"/>
                  <a:gd name="T20" fmla="*/ 114 w 794"/>
                  <a:gd name="T21" fmla="*/ 114 h 341"/>
                  <a:gd name="T22" fmla="*/ 0 w 794"/>
                  <a:gd name="T23" fmla="*/ 114 h 341"/>
                  <a:gd name="T24" fmla="*/ 0 w 794"/>
                  <a:gd name="T2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4" h="341">
                    <a:moveTo>
                      <a:pt x="0" y="0"/>
                    </a:moveTo>
                    <a:lnTo>
                      <a:pt x="454" y="0"/>
                    </a:lnTo>
                    <a:lnTo>
                      <a:pt x="454" y="114"/>
                    </a:lnTo>
                    <a:lnTo>
                      <a:pt x="794" y="114"/>
                    </a:lnTo>
                    <a:lnTo>
                      <a:pt x="794" y="227"/>
                    </a:lnTo>
                    <a:lnTo>
                      <a:pt x="681" y="227"/>
                    </a:lnTo>
                    <a:lnTo>
                      <a:pt x="681" y="341"/>
                    </a:lnTo>
                    <a:lnTo>
                      <a:pt x="227" y="341"/>
                    </a:lnTo>
                    <a:lnTo>
                      <a:pt x="227" y="227"/>
                    </a:lnTo>
                    <a:lnTo>
                      <a:pt x="114" y="227"/>
                    </a:lnTo>
                    <a:lnTo>
                      <a:pt x="114" y="114"/>
                    </a:lnTo>
                    <a:lnTo>
                      <a:pt x="0" y="114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6" name="Freeform 18"/>
              <p:cNvSpPr>
                <a:spLocks/>
              </p:cNvSpPr>
              <p:nvPr/>
            </p:nvSpPr>
            <p:spPr bwMode="auto">
              <a:xfrm>
                <a:off x="3700463" y="2460626"/>
                <a:ext cx="1800225" cy="1439863"/>
              </a:xfrm>
              <a:custGeom>
                <a:avLst/>
                <a:gdLst>
                  <a:gd name="T0" fmla="*/ 680 w 1134"/>
                  <a:gd name="T1" fmla="*/ 0 h 907"/>
                  <a:gd name="T2" fmla="*/ 680 w 1134"/>
                  <a:gd name="T3" fmla="*/ 113 h 907"/>
                  <a:gd name="T4" fmla="*/ 794 w 1134"/>
                  <a:gd name="T5" fmla="*/ 113 h 907"/>
                  <a:gd name="T6" fmla="*/ 794 w 1134"/>
                  <a:gd name="T7" fmla="*/ 340 h 907"/>
                  <a:gd name="T8" fmla="*/ 1021 w 1134"/>
                  <a:gd name="T9" fmla="*/ 340 h 907"/>
                  <a:gd name="T10" fmla="*/ 1021 w 1134"/>
                  <a:gd name="T11" fmla="*/ 567 h 907"/>
                  <a:gd name="T12" fmla="*/ 1134 w 1134"/>
                  <a:gd name="T13" fmla="*/ 567 h 907"/>
                  <a:gd name="T14" fmla="*/ 1134 w 1134"/>
                  <a:gd name="T15" fmla="*/ 794 h 907"/>
                  <a:gd name="T16" fmla="*/ 340 w 1134"/>
                  <a:gd name="T17" fmla="*/ 794 h 907"/>
                  <a:gd name="T18" fmla="*/ 340 w 1134"/>
                  <a:gd name="T19" fmla="*/ 907 h 907"/>
                  <a:gd name="T20" fmla="*/ 0 w 1134"/>
                  <a:gd name="T21" fmla="*/ 907 h 907"/>
                  <a:gd name="T22" fmla="*/ 0 w 1134"/>
                  <a:gd name="T23" fmla="*/ 567 h 907"/>
                  <a:gd name="T24" fmla="*/ 113 w 1134"/>
                  <a:gd name="T25" fmla="*/ 567 h 907"/>
                  <a:gd name="T26" fmla="*/ 113 w 1134"/>
                  <a:gd name="T27" fmla="*/ 453 h 907"/>
                  <a:gd name="T28" fmla="*/ 227 w 1134"/>
                  <a:gd name="T29" fmla="*/ 453 h 907"/>
                  <a:gd name="T30" fmla="*/ 227 w 1134"/>
                  <a:gd name="T31" fmla="*/ 340 h 907"/>
                  <a:gd name="T32" fmla="*/ 340 w 1134"/>
                  <a:gd name="T33" fmla="*/ 340 h 907"/>
                  <a:gd name="T34" fmla="*/ 340 w 1134"/>
                  <a:gd name="T35" fmla="*/ 227 h 907"/>
                  <a:gd name="T36" fmla="*/ 454 w 1134"/>
                  <a:gd name="T37" fmla="*/ 227 h 907"/>
                  <a:gd name="T38" fmla="*/ 454 w 1134"/>
                  <a:gd name="T39" fmla="*/ 0 h 907"/>
                  <a:gd name="T40" fmla="*/ 680 w 1134"/>
                  <a:gd name="T41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34" h="907">
                    <a:moveTo>
                      <a:pt x="680" y="0"/>
                    </a:moveTo>
                    <a:lnTo>
                      <a:pt x="680" y="113"/>
                    </a:lnTo>
                    <a:lnTo>
                      <a:pt x="794" y="113"/>
                    </a:lnTo>
                    <a:lnTo>
                      <a:pt x="794" y="340"/>
                    </a:lnTo>
                    <a:lnTo>
                      <a:pt x="1021" y="340"/>
                    </a:lnTo>
                    <a:lnTo>
                      <a:pt x="1021" y="567"/>
                    </a:lnTo>
                    <a:lnTo>
                      <a:pt x="1134" y="567"/>
                    </a:lnTo>
                    <a:lnTo>
                      <a:pt x="1134" y="794"/>
                    </a:lnTo>
                    <a:lnTo>
                      <a:pt x="340" y="794"/>
                    </a:lnTo>
                    <a:lnTo>
                      <a:pt x="340" y="907"/>
                    </a:lnTo>
                    <a:lnTo>
                      <a:pt x="0" y="907"/>
                    </a:lnTo>
                    <a:lnTo>
                      <a:pt x="0" y="567"/>
                    </a:lnTo>
                    <a:lnTo>
                      <a:pt x="113" y="567"/>
                    </a:lnTo>
                    <a:lnTo>
                      <a:pt x="113" y="453"/>
                    </a:lnTo>
                    <a:lnTo>
                      <a:pt x="227" y="453"/>
                    </a:lnTo>
                    <a:lnTo>
                      <a:pt x="227" y="340"/>
                    </a:lnTo>
                    <a:lnTo>
                      <a:pt x="340" y="340"/>
                    </a:lnTo>
                    <a:lnTo>
                      <a:pt x="340" y="227"/>
                    </a:lnTo>
                    <a:lnTo>
                      <a:pt x="454" y="227"/>
                    </a:lnTo>
                    <a:lnTo>
                      <a:pt x="454" y="0"/>
                    </a:lnTo>
                    <a:lnTo>
                      <a:pt x="68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7" name="Freeform 19"/>
              <p:cNvSpPr>
                <a:spLocks/>
              </p:cNvSpPr>
              <p:nvPr/>
            </p:nvSpPr>
            <p:spPr bwMode="auto">
              <a:xfrm>
                <a:off x="4600575" y="4079876"/>
                <a:ext cx="1620838" cy="900113"/>
              </a:xfrm>
              <a:custGeom>
                <a:avLst/>
                <a:gdLst>
                  <a:gd name="T0" fmla="*/ 1021 w 1021"/>
                  <a:gd name="T1" fmla="*/ 567 h 567"/>
                  <a:gd name="T2" fmla="*/ 1021 w 1021"/>
                  <a:gd name="T3" fmla="*/ 227 h 567"/>
                  <a:gd name="T4" fmla="*/ 907 w 1021"/>
                  <a:gd name="T5" fmla="*/ 227 h 567"/>
                  <a:gd name="T6" fmla="*/ 907 w 1021"/>
                  <a:gd name="T7" fmla="*/ 114 h 567"/>
                  <a:gd name="T8" fmla="*/ 794 w 1021"/>
                  <a:gd name="T9" fmla="*/ 114 h 567"/>
                  <a:gd name="T10" fmla="*/ 794 w 1021"/>
                  <a:gd name="T11" fmla="*/ 227 h 567"/>
                  <a:gd name="T12" fmla="*/ 680 w 1021"/>
                  <a:gd name="T13" fmla="*/ 227 h 567"/>
                  <a:gd name="T14" fmla="*/ 680 w 1021"/>
                  <a:gd name="T15" fmla="*/ 114 h 567"/>
                  <a:gd name="T16" fmla="*/ 567 w 1021"/>
                  <a:gd name="T17" fmla="*/ 114 h 567"/>
                  <a:gd name="T18" fmla="*/ 567 w 1021"/>
                  <a:gd name="T19" fmla="*/ 0 h 567"/>
                  <a:gd name="T20" fmla="*/ 0 w 1021"/>
                  <a:gd name="T21" fmla="*/ 0 h 567"/>
                  <a:gd name="T22" fmla="*/ 0 w 1021"/>
                  <a:gd name="T23" fmla="*/ 227 h 567"/>
                  <a:gd name="T24" fmla="*/ 113 w 1021"/>
                  <a:gd name="T25" fmla="*/ 227 h 567"/>
                  <a:gd name="T26" fmla="*/ 113 w 1021"/>
                  <a:gd name="T27" fmla="*/ 341 h 567"/>
                  <a:gd name="T28" fmla="*/ 227 w 1021"/>
                  <a:gd name="T29" fmla="*/ 341 h 567"/>
                  <a:gd name="T30" fmla="*/ 227 w 1021"/>
                  <a:gd name="T31" fmla="*/ 567 h 567"/>
                  <a:gd name="T32" fmla="*/ 1021 w 1021"/>
                  <a:gd name="T33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1" h="567">
                    <a:moveTo>
                      <a:pt x="1021" y="567"/>
                    </a:moveTo>
                    <a:lnTo>
                      <a:pt x="1021" y="227"/>
                    </a:lnTo>
                    <a:lnTo>
                      <a:pt x="907" y="227"/>
                    </a:lnTo>
                    <a:lnTo>
                      <a:pt x="907" y="114"/>
                    </a:lnTo>
                    <a:lnTo>
                      <a:pt x="794" y="114"/>
                    </a:lnTo>
                    <a:lnTo>
                      <a:pt x="794" y="227"/>
                    </a:lnTo>
                    <a:lnTo>
                      <a:pt x="680" y="227"/>
                    </a:lnTo>
                    <a:lnTo>
                      <a:pt x="680" y="114"/>
                    </a:lnTo>
                    <a:lnTo>
                      <a:pt x="567" y="114"/>
                    </a:lnTo>
                    <a:lnTo>
                      <a:pt x="567" y="0"/>
                    </a:lnTo>
                    <a:lnTo>
                      <a:pt x="0" y="0"/>
                    </a:lnTo>
                    <a:lnTo>
                      <a:pt x="0" y="227"/>
                    </a:lnTo>
                    <a:lnTo>
                      <a:pt x="113" y="227"/>
                    </a:lnTo>
                    <a:lnTo>
                      <a:pt x="113" y="341"/>
                    </a:lnTo>
                    <a:lnTo>
                      <a:pt x="227" y="341"/>
                    </a:lnTo>
                    <a:lnTo>
                      <a:pt x="227" y="567"/>
                    </a:lnTo>
                    <a:lnTo>
                      <a:pt x="1021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8" name="Freeform 20"/>
              <p:cNvSpPr>
                <a:spLocks/>
              </p:cNvSpPr>
              <p:nvPr/>
            </p:nvSpPr>
            <p:spPr bwMode="auto">
              <a:xfrm>
                <a:off x="4600575" y="2820988"/>
                <a:ext cx="1979613" cy="1979613"/>
              </a:xfrm>
              <a:custGeom>
                <a:avLst/>
                <a:gdLst>
                  <a:gd name="T0" fmla="*/ 0 w 1247"/>
                  <a:gd name="T1" fmla="*/ 567 h 1247"/>
                  <a:gd name="T2" fmla="*/ 567 w 1247"/>
                  <a:gd name="T3" fmla="*/ 567 h 1247"/>
                  <a:gd name="T4" fmla="*/ 567 w 1247"/>
                  <a:gd name="T5" fmla="*/ 340 h 1247"/>
                  <a:gd name="T6" fmla="*/ 454 w 1247"/>
                  <a:gd name="T7" fmla="*/ 340 h 1247"/>
                  <a:gd name="T8" fmla="*/ 454 w 1247"/>
                  <a:gd name="T9" fmla="*/ 0 h 1247"/>
                  <a:gd name="T10" fmla="*/ 794 w 1247"/>
                  <a:gd name="T11" fmla="*/ 0 h 1247"/>
                  <a:gd name="T12" fmla="*/ 794 w 1247"/>
                  <a:gd name="T13" fmla="*/ 113 h 1247"/>
                  <a:gd name="T14" fmla="*/ 907 w 1247"/>
                  <a:gd name="T15" fmla="*/ 113 h 1247"/>
                  <a:gd name="T16" fmla="*/ 907 w 1247"/>
                  <a:gd name="T17" fmla="*/ 226 h 1247"/>
                  <a:gd name="T18" fmla="*/ 1021 w 1247"/>
                  <a:gd name="T19" fmla="*/ 226 h 1247"/>
                  <a:gd name="T20" fmla="*/ 1021 w 1247"/>
                  <a:gd name="T21" fmla="*/ 0 h 1247"/>
                  <a:gd name="T22" fmla="*/ 1247 w 1247"/>
                  <a:gd name="T23" fmla="*/ 0 h 1247"/>
                  <a:gd name="T24" fmla="*/ 1247 w 1247"/>
                  <a:gd name="T25" fmla="*/ 1247 h 1247"/>
                  <a:gd name="T26" fmla="*/ 1021 w 1247"/>
                  <a:gd name="T27" fmla="*/ 1247 h 1247"/>
                  <a:gd name="T28" fmla="*/ 1021 w 1247"/>
                  <a:gd name="T29" fmla="*/ 1020 h 1247"/>
                  <a:gd name="T30" fmla="*/ 907 w 1247"/>
                  <a:gd name="T31" fmla="*/ 1020 h 1247"/>
                  <a:gd name="T32" fmla="*/ 907 w 1247"/>
                  <a:gd name="T33" fmla="*/ 907 h 1247"/>
                  <a:gd name="T34" fmla="*/ 794 w 1247"/>
                  <a:gd name="T35" fmla="*/ 907 h 1247"/>
                  <a:gd name="T36" fmla="*/ 794 w 1247"/>
                  <a:gd name="T37" fmla="*/ 1020 h 1247"/>
                  <a:gd name="T38" fmla="*/ 680 w 1247"/>
                  <a:gd name="T39" fmla="*/ 1020 h 1247"/>
                  <a:gd name="T40" fmla="*/ 680 w 1247"/>
                  <a:gd name="T41" fmla="*/ 907 h 1247"/>
                  <a:gd name="T42" fmla="*/ 567 w 1247"/>
                  <a:gd name="T43" fmla="*/ 907 h 1247"/>
                  <a:gd name="T44" fmla="*/ 567 w 1247"/>
                  <a:gd name="T45" fmla="*/ 793 h 1247"/>
                  <a:gd name="T46" fmla="*/ 0 w 1247"/>
                  <a:gd name="T47" fmla="*/ 793 h 1247"/>
                  <a:gd name="T48" fmla="*/ 0 w 1247"/>
                  <a:gd name="T49" fmla="*/ 56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47" h="1247">
                    <a:moveTo>
                      <a:pt x="0" y="567"/>
                    </a:moveTo>
                    <a:lnTo>
                      <a:pt x="567" y="567"/>
                    </a:lnTo>
                    <a:lnTo>
                      <a:pt x="567" y="340"/>
                    </a:lnTo>
                    <a:lnTo>
                      <a:pt x="454" y="340"/>
                    </a:lnTo>
                    <a:lnTo>
                      <a:pt x="454" y="0"/>
                    </a:lnTo>
                    <a:lnTo>
                      <a:pt x="794" y="0"/>
                    </a:lnTo>
                    <a:lnTo>
                      <a:pt x="794" y="113"/>
                    </a:lnTo>
                    <a:lnTo>
                      <a:pt x="907" y="113"/>
                    </a:lnTo>
                    <a:lnTo>
                      <a:pt x="907" y="226"/>
                    </a:lnTo>
                    <a:lnTo>
                      <a:pt x="1021" y="226"/>
                    </a:lnTo>
                    <a:lnTo>
                      <a:pt x="1021" y="0"/>
                    </a:lnTo>
                    <a:lnTo>
                      <a:pt x="1247" y="0"/>
                    </a:lnTo>
                    <a:lnTo>
                      <a:pt x="1247" y="1247"/>
                    </a:lnTo>
                    <a:lnTo>
                      <a:pt x="1021" y="1247"/>
                    </a:lnTo>
                    <a:lnTo>
                      <a:pt x="1021" y="1020"/>
                    </a:lnTo>
                    <a:lnTo>
                      <a:pt x="907" y="1020"/>
                    </a:lnTo>
                    <a:lnTo>
                      <a:pt x="907" y="907"/>
                    </a:lnTo>
                    <a:lnTo>
                      <a:pt x="794" y="907"/>
                    </a:lnTo>
                    <a:lnTo>
                      <a:pt x="794" y="1020"/>
                    </a:lnTo>
                    <a:lnTo>
                      <a:pt x="680" y="1020"/>
                    </a:lnTo>
                    <a:lnTo>
                      <a:pt x="680" y="907"/>
                    </a:lnTo>
                    <a:lnTo>
                      <a:pt x="567" y="907"/>
                    </a:lnTo>
                    <a:lnTo>
                      <a:pt x="567" y="793"/>
                    </a:lnTo>
                    <a:lnTo>
                      <a:pt x="0" y="793"/>
                    </a:lnTo>
                    <a:lnTo>
                      <a:pt x="0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49" name="Freeform 21"/>
              <p:cNvSpPr>
                <a:spLocks/>
              </p:cNvSpPr>
              <p:nvPr/>
            </p:nvSpPr>
            <p:spPr bwMode="auto">
              <a:xfrm>
                <a:off x="6580188" y="4979988"/>
                <a:ext cx="900113" cy="1260475"/>
              </a:xfrm>
              <a:custGeom>
                <a:avLst/>
                <a:gdLst>
                  <a:gd name="T0" fmla="*/ 0 w 567"/>
                  <a:gd name="T1" fmla="*/ 794 h 794"/>
                  <a:gd name="T2" fmla="*/ 567 w 567"/>
                  <a:gd name="T3" fmla="*/ 794 h 794"/>
                  <a:gd name="T4" fmla="*/ 567 w 567"/>
                  <a:gd name="T5" fmla="*/ 0 h 794"/>
                  <a:gd name="T6" fmla="*/ 341 w 567"/>
                  <a:gd name="T7" fmla="*/ 0 h 794"/>
                  <a:gd name="T8" fmla="*/ 341 w 567"/>
                  <a:gd name="T9" fmla="*/ 114 h 794"/>
                  <a:gd name="T10" fmla="*/ 227 w 567"/>
                  <a:gd name="T11" fmla="*/ 114 h 794"/>
                  <a:gd name="T12" fmla="*/ 227 w 567"/>
                  <a:gd name="T13" fmla="*/ 341 h 794"/>
                  <a:gd name="T14" fmla="*/ 0 w 567"/>
                  <a:gd name="T15" fmla="*/ 341 h 794"/>
                  <a:gd name="T16" fmla="*/ 0 w 567"/>
                  <a:gd name="T17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7" h="794">
                    <a:moveTo>
                      <a:pt x="0" y="794"/>
                    </a:moveTo>
                    <a:lnTo>
                      <a:pt x="567" y="794"/>
                    </a:lnTo>
                    <a:lnTo>
                      <a:pt x="567" y="0"/>
                    </a:lnTo>
                    <a:lnTo>
                      <a:pt x="341" y="0"/>
                    </a:lnTo>
                    <a:lnTo>
                      <a:pt x="341" y="114"/>
                    </a:lnTo>
                    <a:lnTo>
                      <a:pt x="227" y="114"/>
                    </a:lnTo>
                    <a:lnTo>
                      <a:pt x="227" y="341"/>
                    </a:lnTo>
                    <a:lnTo>
                      <a:pt x="0" y="341"/>
                    </a:lnTo>
                    <a:lnTo>
                      <a:pt x="0" y="79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0" name="Freeform 22"/>
              <p:cNvSpPr>
                <a:spLocks/>
              </p:cNvSpPr>
              <p:nvPr/>
            </p:nvSpPr>
            <p:spPr bwMode="auto">
              <a:xfrm>
                <a:off x="6580188" y="4800601"/>
                <a:ext cx="360363" cy="720725"/>
              </a:xfrm>
              <a:custGeom>
                <a:avLst/>
                <a:gdLst>
                  <a:gd name="T0" fmla="*/ 0 w 227"/>
                  <a:gd name="T1" fmla="*/ 454 h 454"/>
                  <a:gd name="T2" fmla="*/ 0 w 227"/>
                  <a:gd name="T3" fmla="*/ 0 h 454"/>
                  <a:gd name="T4" fmla="*/ 227 w 227"/>
                  <a:gd name="T5" fmla="*/ 0 h 454"/>
                  <a:gd name="T6" fmla="*/ 227 w 227"/>
                  <a:gd name="T7" fmla="*/ 454 h 454"/>
                  <a:gd name="T8" fmla="*/ 0 w 227"/>
                  <a:gd name="T9" fmla="*/ 454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454">
                    <a:moveTo>
                      <a:pt x="0" y="454"/>
                    </a:moveTo>
                    <a:lnTo>
                      <a:pt x="0" y="0"/>
                    </a:lnTo>
                    <a:lnTo>
                      <a:pt x="227" y="0"/>
                    </a:lnTo>
                    <a:lnTo>
                      <a:pt x="227" y="454"/>
                    </a:lnTo>
                    <a:lnTo>
                      <a:pt x="0" y="45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1" name="Freeform 23"/>
              <p:cNvSpPr>
                <a:spLocks/>
              </p:cNvSpPr>
              <p:nvPr/>
            </p:nvSpPr>
            <p:spPr bwMode="auto">
              <a:xfrm>
                <a:off x="6580188" y="3540126"/>
                <a:ext cx="541338" cy="1260475"/>
              </a:xfrm>
              <a:custGeom>
                <a:avLst/>
                <a:gdLst>
                  <a:gd name="T0" fmla="*/ 0 w 341"/>
                  <a:gd name="T1" fmla="*/ 794 h 794"/>
                  <a:gd name="T2" fmla="*/ 0 w 341"/>
                  <a:gd name="T3" fmla="*/ 0 h 794"/>
                  <a:gd name="T4" fmla="*/ 341 w 341"/>
                  <a:gd name="T5" fmla="*/ 0 h 794"/>
                  <a:gd name="T6" fmla="*/ 341 w 341"/>
                  <a:gd name="T7" fmla="*/ 227 h 794"/>
                  <a:gd name="T8" fmla="*/ 227 w 341"/>
                  <a:gd name="T9" fmla="*/ 227 h 794"/>
                  <a:gd name="T10" fmla="*/ 227 w 341"/>
                  <a:gd name="T11" fmla="*/ 340 h 794"/>
                  <a:gd name="T12" fmla="*/ 341 w 341"/>
                  <a:gd name="T13" fmla="*/ 340 h 794"/>
                  <a:gd name="T14" fmla="*/ 341 w 341"/>
                  <a:gd name="T15" fmla="*/ 681 h 794"/>
                  <a:gd name="T16" fmla="*/ 227 w 341"/>
                  <a:gd name="T17" fmla="*/ 681 h 794"/>
                  <a:gd name="T18" fmla="*/ 227 w 341"/>
                  <a:gd name="T19" fmla="*/ 794 h 794"/>
                  <a:gd name="T20" fmla="*/ 0 w 341"/>
                  <a:gd name="T21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1" h="794">
                    <a:moveTo>
                      <a:pt x="0" y="794"/>
                    </a:moveTo>
                    <a:lnTo>
                      <a:pt x="0" y="0"/>
                    </a:lnTo>
                    <a:lnTo>
                      <a:pt x="341" y="0"/>
                    </a:lnTo>
                    <a:lnTo>
                      <a:pt x="341" y="227"/>
                    </a:lnTo>
                    <a:lnTo>
                      <a:pt x="227" y="227"/>
                    </a:lnTo>
                    <a:lnTo>
                      <a:pt x="227" y="340"/>
                    </a:lnTo>
                    <a:lnTo>
                      <a:pt x="341" y="340"/>
                    </a:lnTo>
                    <a:lnTo>
                      <a:pt x="341" y="681"/>
                    </a:lnTo>
                    <a:lnTo>
                      <a:pt x="227" y="681"/>
                    </a:lnTo>
                    <a:lnTo>
                      <a:pt x="227" y="794"/>
                    </a:lnTo>
                    <a:lnTo>
                      <a:pt x="0" y="79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2" name="Freeform 24"/>
              <p:cNvSpPr>
                <a:spLocks/>
              </p:cNvSpPr>
              <p:nvPr/>
            </p:nvSpPr>
            <p:spPr bwMode="auto">
              <a:xfrm>
                <a:off x="4779963" y="2100263"/>
                <a:ext cx="1441450" cy="1079500"/>
              </a:xfrm>
              <a:custGeom>
                <a:avLst/>
                <a:gdLst>
                  <a:gd name="T0" fmla="*/ 794 w 908"/>
                  <a:gd name="T1" fmla="*/ 113 h 680"/>
                  <a:gd name="T2" fmla="*/ 794 w 908"/>
                  <a:gd name="T3" fmla="*/ 227 h 680"/>
                  <a:gd name="T4" fmla="*/ 908 w 908"/>
                  <a:gd name="T5" fmla="*/ 227 h 680"/>
                  <a:gd name="T6" fmla="*/ 908 w 908"/>
                  <a:gd name="T7" fmla="*/ 680 h 680"/>
                  <a:gd name="T8" fmla="*/ 794 w 908"/>
                  <a:gd name="T9" fmla="*/ 680 h 680"/>
                  <a:gd name="T10" fmla="*/ 794 w 908"/>
                  <a:gd name="T11" fmla="*/ 567 h 680"/>
                  <a:gd name="T12" fmla="*/ 681 w 908"/>
                  <a:gd name="T13" fmla="*/ 567 h 680"/>
                  <a:gd name="T14" fmla="*/ 681 w 908"/>
                  <a:gd name="T15" fmla="*/ 454 h 680"/>
                  <a:gd name="T16" fmla="*/ 341 w 908"/>
                  <a:gd name="T17" fmla="*/ 454 h 680"/>
                  <a:gd name="T18" fmla="*/ 341 w 908"/>
                  <a:gd name="T19" fmla="*/ 567 h 680"/>
                  <a:gd name="T20" fmla="*/ 114 w 908"/>
                  <a:gd name="T21" fmla="*/ 567 h 680"/>
                  <a:gd name="T22" fmla="*/ 114 w 908"/>
                  <a:gd name="T23" fmla="*/ 340 h 680"/>
                  <a:gd name="T24" fmla="*/ 0 w 908"/>
                  <a:gd name="T25" fmla="*/ 340 h 680"/>
                  <a:gd name="T26" fmla="*/ 0 w 908"/>
                  <a:gd name="T27" fmla="*/ 113 h 680"/>
                  <a:gd name="T28" fmla="*/ 341 w 908"/>
                  <a:gd name="T29" fmla="*/ 113 h 680"/>
                  <a:gd name="T30" fmla="*/ 341 w 908"/>
                  <a:gd name="T31" fmla="*/ 0 h 680"/>
                  <a:gd name="T32" fmla="*/ 567 w 908"/>
                  <a:gd name="T33" fmla="*/ 0 h 680"/>
                  <a:gd name="T34" fmla="*/ 567 w 908"/>
                  <a:gd name="T35" fmla="*/ 113 h 680"/>
                  <a:gd name="T36" fmla="*/ 794 w 908"/>
                  <a:gd name="T37" fmla="*/ 113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08" h="680">
                    <a:moveTo>
                      <a:pt x="794" y="113"/>
                    </a:moveTo>
                    <a:lnTo>
                      <a:pt x="794" y="227"/>
                    </a:lnTo>
                    <a:lnTo>
                      <a:pt x="908" y="227"/>
                    </a:lnTo>
                    <a:lnTo>
                      <a:pt x="908" y="680"/>
                    </a:lnTo>
                    <a:lnTo>
                      <a:pt x="794" y="680"/>
                    </a:lnTo>
                    <a:lnTo>
                      <a:pt x="794" y="567"/>
                    </a:lnTo>
                    <a:lnTo>
                      <a:pt x="681" y="567"/>
                    </a:lnTo>
                    <a:lnTo>
                      <a:pt x="681" y="454"/>
                    </a:lnTo>
                    <a:lnTo>
                      <a:pt x="341" y="454"/>
                    </a:lnTo>
                    <a:lnTo>
                      <a:pt x="341" y="567"/>
                    </a:lnTo>
                    <a:lnTo>
                      <a:pt x="114" y="567"/>
                    </a:lnTo>
                    <a:lnTo>
                      <a:pt x="114" y="340"/>
                    </a:lnTo>
                    <a:lnTo>
                      <a:pt x="0" y="340"/>
                    </a:lnTo>
                    <a:lnTo>
                      <a:pt x="0" y="113"/>
                    </a:lnTo>
                    <a:lnTo>
                      <a:pt x="341" y="113"/>
                    </a:lnTo>
                    <a:lnTo>
                      <a:pt x="341" y="0"/>
                    </a:lnTo>
                    <a:lnTo>
                      <a:pt x="567" y="0"/>
                    </a:lnTo>
                    <a:lnTo>
                      <a:pt x="567" y="113"/>
                    </a:lnTo>
                    <a:lnTo>
                      <a:pt x="794" y="11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5" name="Freeform 27"/>
              <p:cNvSpPr>
                <a:spLocks/>
              </p:cNvSpPr>
              <p:nvPr/>
            </p:nvSpPr>
            <p:spPr bwMode="auto">
              <a:xfrm>
                <a:off x="6580188" y="2820988"/>
                <a:ext cx="900113" cy="719138"/>
              </a:xfrm>
              <a:custGeom>
                <a:avLst/>
                <a:gdLst>
                  <a:gd name="T0" fmla="*/ 0 w 567"/>
                  <a:gd name="T1" fmla="*/ 453 h 453"/>
                  <a:gd name="T2" fmla="*/ 567 w 567"/>
                  <a:gd name="T3" fmla="*/ 453 h 453"/>
                  <a:gd name="T4" fmla="*/ 567 w 567"/>
                  <a:gd name="T5" fmla="*/ 113 h 453"/>
                  <a:gd name="T6" fmla="*/ 454 w 567"/>
                  <a:gd name="T7" fmla="*/ 113 h 453"/>
                  <a:gd name="T8" fmla="*/ 454 w 567"/>
                  <a:gd name="T9" fmla="*/ 0 h 453"/>
                  <a:gd name="T10" fmla="*/ 341 w 567"/>
                  <a:gd name="T11" fmla="*/ 0 h 453"/>
                  <a:gd name="T12" fmla="*/ 341 w 567"/>
                  <a:gd name="T13" fmla="*/ 226 h 453"/>
                  <a:gd name="T14" fmla="*/ 0 w 567"/>
                  <a:gd name="T15" fmla="*/ 226 h 453"/>
                  <a:gd name="T16" fmla="*/ 0 w 567"/>
                  <a:gd name="T17" fmla="*/ 45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7" h="453">
                    <a:moveTo>
                      <a:pt x="0" y="453"/>
                    </a:moveTo>
                    <a:lnTo>
                      <a:pt x="567" y="453"/>
                    </a:lnTo>
                    <a:lnTo>
                      <a:pt x="567" y="113"/>
                    </a:lnTo>
                    <a:lnTo>
                      <a:pt x="454" y="113"/>
                    </a:lnTo>
                    <a:lnTo>
                      <a:pt x="454" y="0"/>
                    </a:lnTo>
                    <a:lnTo>
                      <a:pt x="341" y="0"/>
                    </a:lnTo>
                    <a:lnTo>
                      <a:pt x="341" y="226"/>
                    </a:lnTo>
                    <a:lnTo>
                      <a:pt x="0" y="226"/>
                    </a:lnTo>
                    <a:lnTo>
                      <a:pt x="0" y="45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auto">
              <a:xfrm>
                <a:off x="6940550" y="3540126"/>
                <a:ext cx="720725" cy="1081088"/>
              </a:xfrm>
              <a:custGeom>
                <a:avLst/>
                <a:gdLst>
                  <a:gd name="T0" fmla="*/ 227 w 454"/>
                  <a:gd name="T1" fmla="*/ 0 h 681"/>
                  <a:gd name="T2" fmla="*/ 227 w 454"/>
                  <a:gd name="T3" fmla="*/ 114 h 681"/>
                  <a:gd name="T4" fmla="*/ 454 w 454"/>
                  <a:gd name="T5" fmla="*/ 114 h 681"/>
                  <a:gd name="T6" fmla="*/ 454 w 454"/>
                  <a:gd name="T7" fmla="*/ 681 h 681"/>
                  <a:gd name="T8" fmla="*/ 340 w 454"/>
                  <a:gd name="T9" fmla="*/ 681 h 681"/>
                  <a:gd name="T10" fmla="*/ 340 w 454"/>
                  <a:gd name="T11" fmla="*/ 567 h 681"/>
                  <a:gd name="T12" fmla="*/ 114 w 454"/>
                  <a:gd name="T13" fmla="*/ 567 h 681"/>
                  <a:gd name="T14" fmla="*/ 114 w 454"/>
                  <a:gd name="T15" fmla="*/ 340 h 681"/>
                  <a:gd name="T16" fmla="*/ 0 w 454"/>
                  <a:gd name="T17" fmla="*/ 340 h 681"/>
                  <a:gd name="T18" fmla="*/ 0 w 454"/>
                  <a:gd name="T19" fmla="*/ 227 h 681"/>
                  <a:gd name="T20" fmla="*/ 114 w 454"/>
                  <a:gd name="T21" fmla="*/ 227 h 681"/>
                  <a:gd name="T22" fmla="*/ 114 w 454"/>
                  <a:gd name="T23" fmla="*/ 0 h 681"/>
                  <a:gd name="T24" fmla="*/ 227 w 454"/>
                  <a:gd name="T25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4" h="681">
                    <a:moveTo>
                      <a:pt x="227" y="0"/>
                    </a:moveTo>
                    <a:lnTo>
                      <a:pt x="227" y="114"/>
                    </a:lnTo>
                    <a:lnTo>
                      <a:pt x="454" y="114"/>
                    </a:lnTo>
                    <a:lnTo>
                      <a:pt x="454" y="681"/>
                    </a:lnTo>
                    <a:lnTo>
                      <a:pt x="340" y="681"/>
                    </a:lnTo>
                    <a:lnTo>
                      <a:pt x="340" y="567"/>
                    </a:lnTo>
                    <a:lnTo>
                      <a:pt x="114" y="567"/>
                    </a:lnTo>
                    <a:lnTo>
                      <a:pt x="114" y="340"/>
                    </a:lnTo>
                    <a:lnTo>
                      <a:pt x="0" y="340"/>
                    </a:lnTo>
                    <a:lnTo>
                      <a:pt x="0" y="227"/>
                    </a:lnTo>
                    <a:lnTo>
                      <a:pt x="114" y="227"/>
                    </a:lnTo>
                    <a:lnTo>
                      <a:pt x="114" y="0"/>
                    </a:lnTo>
                    <a:lnTo>
                      <a:pt x="22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auto">
              <a:xfrm>
                <a:off x="6940550" y="4440238"/>
                <a:ext cx="1620838" cy="1981200"/>
              </a:xfrm>
              <a:custGeom>
                <a:avLst/>
                <a:gdLst>
                  <a:gd name="T0" fmla="*/ 681 w 1021"/>
                  <a:gd name="T1" fmla="*/ 0 h 1248"/>
                  <a:gd name="T2" fmla="*/ 681 w 1021"/>
                  <a:gd name="T3" fmla="*/ 454 h 1248"/>
                  <a:gd name="T4" fmla="*/ 794 w 1021"/>
                  <a:gd name="T5" fmla="*/ 454 h 1248"/>
                  <a:gd name="T6" fmla="*/ 794 w 1021"/>
                  <a:gd name="T7" fmla="*/ 681 h 1248"/>
                  <a:gd name="T8" fmla="*/ 907 w 1021"/>
                  <a:gd name="T9" fmla="*/ 681 h 1248"/>
                  <a:gd name="T10" fmla="*/ 907 w 1021"/>
                  <a:gd name="T11" fmla="*/ 794 h 1248"/>
                  <a:gd name="T12" fmla="*/ 1021 w 1021"/>
                  <a:gd name="T13" fmla="*/ 794 h 1248"/>
                  <a:gd name="T14" fmla="*/ 1021 w 1021"/>
                  <a:gd name="T15" fmla="*/ 907 h 1248"/>
                  <a:gd name="T16" fmla="*/ 907 w 1021"/>
                  <a:gd name="T17" fmla="*/ 907 h 1248"/>
                  <a:gd name="T18" fmla="*/ 907 w 1021"/>
                  <a:gd name="T19" fmla="*/ 1021 h 1248"/>
                  <a:gd name="T20" fmla="*/ 794 w 1021"/>
                  <a:gd name="T21" fmla="*/ 1021 h 1248"/>
                  <a:gd name="T22" fmla="*/ 794 w 1021"/>
                  <a:gd name="T23" fmla="*/ 1248 h 1248"/>
                  <a:gd name="T24" fmla="*/ 681 w 1021"/>
                  <a:gd name="T25" fmla="*/ 1248 h 1248"/>
                  <a:gd name="T26" fmla="*/ 681 w 1021"/>
                  <a:gd name="T27" fmla="*/ 1134 h 1248"/>
                  <a:gd name="T28" fmla="*/ 340 w 1021"/>
                  <a:gd name="T29" fmla="*/ 1134 h 1248"/>
                  <a:gd name="T30" fmla="*/ 340 w 1021"/>
                  <a:gd name="T31" fmla="*/ 340 h 1248"/>
                  <a:gd name="T32" fmla="*/ 114 w 1021"/>
                  <a:gd name="T33" fmla="*/ 340 h 1248"/>
                  <a:gd name="T34" fmla="*/ 114 w 1021"/>
                  <a:gd name="T35" fmla="*/ 454 h 1248"/>
                  <a:gd name="T36" fmla="*/ 0 w 1021"/>
                  <a:gd name="T37" fmla="*/ 454 h 1248"/>
                  <a:gd name="T38" fmla="*/ 0 w 1021"/>
                  <a:gd name="T39" fmla="*/ 114 h 1248"/>
                  <a:gd name="T40" fmla="*/ 114 w 1021"/>
                  <a:gd name="T41" fmla="*/ 114 h 1248"/>
                  <a:gd name="T42" fmla="*/ 114 w 1021"/>
                  <a:gd name="T43" fmla="*/ 0 h 1248"/>
                  <a:gd name="T44" fmla="*/ 340 w 1021"/>
                  <a:gd name="T45" fmla="*/ 0 h 1248"/>
                  <a:gd name="T46" fmla="*/ 340 w 1021"/>
                  <a:gd name="T47" fmla="*/ 114 h 1248"/>
                  <a:gd name="T48" fmla="*/ 454 w 1021"/>
                  <a:gd name="T49" fmla="*/ 114 h 1248"/>
                  <a:gd name="T50" fmla="*/ 454 w 1021"/>
                  <a:gd name="T51" fmla="*/ 0 h 1248"/>
                  <a:gd name="T52" fmla="*/ 681 w 1021"/>
                  <a:gd name="T53" fmla="*/ 0 h 1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21" h="1248">
                    <a:moveTo>
                      <a:pt x="681" y="0"/>
                    </a:moveTo>
                    <a:lnTo>
                      <a:pt x="681" y="454"/>
                    </a:lnTo>
                    <a:lnTo>
                      <a:pt x="794" y="454"/>
                    </a:lnTo>
                    <a:lnTo>
                      <a:pt x="794" y="681"/>
                    </a:lnTo>
                    <a:lnTo>
                      <a:pt x="907" y="681"/>
                    </a:lnTo>
                    <a:lnTo>
                      <a:pt x="907" y="794"/>
                    </a:lnTo>
                    <a:lnTo>
                      <a:pt x="1021" y="794"/>
                    </a:lnTo>
                    <a:lnTo>
                      <a:pt x="1021" y="907"/>
                    </a:lnTo>
                    <a:lnTo>
                      <a:pt x="907" y="907"/>
                    </a:lnTo>
                    <a:lnTo>
                      <a:pt x="907" y="1021"/>
                    </a:lnTo>
                    <a:lnTo>
                      <a:pt x="794" y="1021"/>
                    </a:lnTo>
                    <a:lnTo>
                      <a:pt x="794" y="1248"/>
                    </a:lnTo>
                    <a:lnTo>
                      <a:pt x="681" y="1248"/>
                    </a:lnTo>
                    <a:lnTo>
                      <a:pt x="681" y="1134"/>
                    </a:lnTo>
                    <a:lnTo>
                      <a:pt x="340" y="1134"/>
                    </a:lnTo>
                    <a:lnTo>
                      <a:pt x="340" y="340"/>
                    </a:lnTo>
                    <a:lnTo>
                      <a:pt x="114" y="340"/>
                    </a:lnTo>
                    <a:lnTo>
                      <a:pt x="114" y="454"/>
                    </a:lnTo>
                    <a:lnTo>
                      <a:pt x="0" y="454"/>
                    </a:lnTo>
                    <a:lnTo>
                      <a:pt x="0" y="114"/>
                    </a:lnTo>
                    <a:lnTo>
                      <a:pt x="114" y="114"/>
                    </a:lnTo>
                    <a:lnTo>
                      <a:pt x="114" y="0"/>
                    </a:lnTo>
                    <a:lnTo>
                      <a:pt x="340" y="0"/>
                    </a:lnTo>
                    <a:lnTo>
                      <a:pt x="340" y="114"/>
                    </a:lnTo>
                    <a:lnTo>
                      <a:pt x="454" y="114"/>
                    </a:lnTo>
                    <a:lnTo>
                      <a:pt x="454" y="0"/>
                    </a:lnTo>
                    <a:lnTo>
                      <a:pt x="681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auto">
              <a:xfrm>
                <a:off x="7300913" y="2820988"/>
                <a:ext cx="720725" cy="1619250"/>
              </a:xfrm>
              <a:custGeom>
                <a:avLst/>
                <a:gdLst>
                  <a:gd name="T0" fmla="*/ 340 w 454"/>
                  <a:gd name="T1" fmla="*/ 1020 h 1020"/>
                  <a:gd name="T2" fmla="*/ 340 w 454"/>
                  <a:gd name="T3" fmla="*/ 907 h 1020"/>
                  <a:gd name="T4" fmla="*/ 454 w 454"/>
                  <a:gd name="T5" fmla="*/ 907 h 1020"/>
                  <a:gd name="T6" fmla="*/ 454 w 454"/>
                  <a:gd name="T7" fmla="*/ 453 h 1020"/>
                  <a:gd name="T8" fmla="*/ 340 w 454"/>
                  <a:gd name="T9" fmla="*/ 453 h 1020"/>
                  <a:gd name="T10" fmla="*/ 340 w 454"/>
                  <a:gd name="T11" fmla="*/ 0 h 1020"/>
                  <a:gd name="T12" fmla="*/ 227 w 454"/>
                  <a:gd name="T13" fmla="*/ 0 h 1020"/>
                  <a:gd name="T14" fmla="*/ 227 w 454"/>
                  <a:gd name="T15" fmla="*/ 113 h 1020"/>
                  <a:gd name="T16" fmla="*/ 113 w 454"/>
                  <a:gd name="T17" fmla="*/ 113 h 1020"/>
                  <a:gd name="T18" fmla="*/ 113 w 454"/>
                  <a:gd name="T19" fmla="*/ 453 h 1020"/>
                  <a:gd name="T20" fmla="*/ 0 w 454"/>
                  <a:gd name="T21" fmla="*/ 453 h 1020"/>
                  <a:gd name="T22" fmla="*/ 0 w 454"/>
                  <a:gd name="T23" fmla="*/ 567 h 1020"/>
                  <a:gd name="T24" fmla="*/ 227 w 454"/>
                  <a:gd name="T25" fmla="*/ 567 h 1020"/>
                  <a:gd name="T26" fmla="*/ 227 w 454"/>
                  <a:gd name="T27" fmla="*/ 1020 h 1020"/>
                  <a:gd name="T28" fmla="*/ 340 w 454"/>
                  <a:gd name="T29" fmla="*/ 102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54" h="1020">
                    <a:moveTo>
                      <a:pt x="340" y="1020"/>
                    </a:moveTo>
                    <a:lnTo>
                      <a:pt x="340" y="907"/>
                    </a:lnTo>
                    <a:lnTo>
                      <a:pt x="454" y="907"/>
                    </a:lnTo>
                    <a:lnTo>
                      <a:pt x="454" y="453"/>
                    </a:lnTo>
                    <a:lnTo>
                      <a:pt x="340" y="453"/>
                    </a:lnTo>
                    <a:lnTo>
                      <a:pt x="340" y="0"/>
                    </a:lnTo>
                    <a:lnTo>
                      <a:pt x="227" y="0"/>
                    </a:lnTo>
                    <a:lnTo>
                      <a:pt x="227" y="113"/>
                    </a:lnTo>
                    <a:lnTo>
                      <a:pt x="113" y="113"/>
                    </a:lnTo>
                    <a:lnTo>
                      <a:pt x="113" y="453"/>
                    </a:lnTo>
                    <a:lnTo>
                      <a:pt x="0" y="453"/>
                    </a:lnTo>
                    <a:lnTo>
                      <a:pt x="0" y="567"/>
                    </a:lnTo>
                    <a:lnTo>
                      <a:pt x="227" y="567"/>
                    </a:lnTo>
                    <a:lnTo>
                      <a:pt x="227" y="1020"/>
                    </a:lnTo>
                    <a:lnTo>
                      <a:pt x="340" y="102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5" name="Freeform 47"/>
              <p:cNvSpPr>
                <a:spLocks/>
              </p:cNvSpPr>
              <p:nvPr/>
            </p:nvSpPr>
            <p:spPr bwMode="auto">
              <a:xfrm>
                <a:off x="9280525" y="6600826"/>
                <a:ext cx="900113" cy="539750"/>
              </a:xfrm>
              <a:custGeom>
                <a:avLst/>
                <a:gdLst>
                  <a:gd name="T0" fmla="*/ 114 w 567"/>
                  <a:gd name="T1" fmla="*/ 0 h 340"/>
                  <a:gd name="T2" fmla="*/ 114 w 567"/>
                  <a:gd name="T3" fmla="*/ 113 h 340"/>
                  <a:gd name="T4" fmla="*/ 0 w 567"/>
                  <a:gd name="T5" fmla="*/ 113 h 340"/>
                  <a:gd name="T6" fmla="*/ 0 w 567"/>
                  <a:gd name="T7" fmla="*/ 340 h 340"/>
                  <a:gd name="T8" fmla="*/ 567 w 567"/>
                  <a:gd name="T9" fmla="*/ 340 h 340"/>
                  <a:gd name="T10" fmla="*/ 567 w 567"/>
                  <a:gd name="T11" fmla="*/ 113 h 340"/>
                  <a:gd name="T12" fmla="*/ 454 w 567"/>
                  <a:gd name="T13" fmla="*/ 113 h 340"/>
                  <a:gd name="T14" fmla="*/ 454 w 567"/>
                  <a:gd name="T15" fmla="*/ 227 h 340"/>
                  <a:gd name="T16" fmla="*/ 341 w 567"/>
                  <a:gd name="T17" fmla="*/ 227 h 340"/>
                  <a:gd name="T18" fmla="*/ 341 w 567"/>
                  <a:gd name="T19" fmla="*/ 0 h 340"/>
                  <a:gd name="T20" fmla="*/ 114 w 567"/>
                  <a:gd name="T21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340">
                    <a:moveTo>
                      <a:pt x="114" y="0"/>
                    </a:moveTo>
                    <a:lnTo>
                      <a:pt x="114" y="113"/>
                    </a:lnTo>
                    <a:lnTo>
                      <a:pt x="0" y="113"/>
                    </a:lnTo>
                    <a:lnTo>
                      <a:pt x="0" y="340"/>
                    </a:lnTo>
                    <a:lnTo>
                      <a:pt x="567" y="340"/>
                    </a:lnTo>
                    <a:lnTo>
                      <a:pt x="567" y="113"/>
                    </a:lnTo>
                    <a:lnTo>
                      <a:pt x="454" y="113"/>
                    </a:lnTo>
                    <a:lnTo>
                      <a:pt x="454" y="227"/>
                    </a:lnTo>
                    <a:lnTo>
                      <a:pt x="341" y="227"/>
                    </a:lnTo>
                    <a:lnTo>
                      <a:pt x="341" y="0"/>
                    </a:lnTo>
                    <a:lnTo>
                      <a:pt x="1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6" name="Freeform 48"/>
              <p:cNvSpPr>
                <a:spLocks/>
              </p:cNvSpPr>
              <p:nvPr/>
            </p:nvSpPr>
            <p:spPr bwMode="auto">
              <a:xfrm>
                <a:off x="9821863" y="8040688"/>
                <a:ext cx="900113" cy="1260475"/>
              </a:xfrm>
              <a:custGeom>
                <a:avLst/>
                <a:gdLst>
                  <a:gd name="T0" fmla="*/ 453 w 567"/>
                  <a:gd name="T1" fmla="*/ 0 h 794"/>
                  <a:gd name="T2" fmla="*/ 226 w 567"/>
                  <a:gd name="T3" fmla="*/ 0 h 794"/>
                  <a:gd name="T4" fmla="*/ 226 w 567"/>
                  <a:gd name="T5" fmla="*/ 114 h 794"/>
                  <a:gd name="T6" fmla="*/ 113 w 567"/>
                  <a:gd name="T7" fmla="*/ 114 h 794"/>
                  <a:gd name="T8" fmla="*/ 113 w 567"/>
                  <a:gd name="T9" fmla="*/ 454 h 794"/>
                  <a:gd name="T10" fmla="*/ 0 w 567"/>
                  <a:gd name="T11" fmla="*/ 454 h 794"/>
                  <a:gd name="T12" fmla="*/ 0 w 567"/>
                  <a:gd name="T13" fmla="*/ 794 h 794"/>
                  <a:gd name="T14" fmla="*/ 113 w 567"/>
                  <a:gd name="T15" fmla="*/ 794 h 794"/>
                  <a:gd name="T16" fmla="*/ 113 w 567"/>
                  <a:gd name="T17" fmla="*/ 681 h 794"/>
                  <a:gd name="T18" fmla="*/ 567 w 567"/>
                  <a:gd name="T19" fmla="*/ 681 h 794"/>
                  <a:gd name="T20" fmla="*/ 567 w 567"/>
                  <a:gd name="T21" fmla="*/ 454 h 794"/>
                  <a:gd name="T22" fmla="*/ 453 w 567"/>
                  <a:gd name="T23" fmla="*/ 454 h 794"/>
                  <a:gd name="T24" fmla="*/ 453 w 567"/>
                  <a:gd name="T25" fmla="*/ 0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7" h="794">
                    <a:moveTo>
                      <a:pt x="453" y="0"/>
                    </a:moveTo>
                    <a:lnTo>
                      <a:pt x="226" y="0"/>
                    </a:lnTo>
                    <a:lnTo>
                      <a:pt x="226" y="114"/>
                    </a:lnTo>
                    <a:lnTo>
                      <a:pt x="113" y="114"/>
                    </a:lnTo>
                    <a:lnTo>
                      <a:pt x="113" y="454"/>
                    </a:lnTo>
                    <a:lnTo>
                      <a:pt x="0" y="454"/>
                    </a:lnTo>
                    <a:lnTo>
                      <a:pt x="0" y="794"/>
                    </a:lnTo>
                    <a:lnTo>
                      <a:pt x="113" y="794"/>
                    </a:lnTo>
                    <a:lnTo>
                      <a:pt x="113" y="681"/>
                    </a:lnTo>
                    <a:lnTo>
                      <a:pt x="567" y="681"/>
                    </a:lnTo>
                    <a:lnTo>
                      <a:pt x="567" y="454"/>
                    </a:lnTo>
                    <a:lnTo>
                      <a:pt x="453" y="454"/>
                    </a:lnTo>
                    <a:lnTo>
                      <a:pt x="453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7" name="Freeform 49"/>
              <p:cNvSpPr>
                <a:spLocks/>
              </p:cNvSpPr>
              <p:nvPr/>
            </p:nvSpPr>
            <p:spPr bwMode="auto">
              <a:xfrm>
                <a:off x="9461500" y="6061076"/>
                <a:ext cx="2160588" cy="2160588"/>
              </a:xfrm>
              <a:custGeom>
                <a:avLst/>
                <a:gdLst>
                  <a:gd name="T0" fmla="*/ 453 w 1361"/>
                  <a:gd name="T1" fmla="*/ 1361 h 1361"/>
                  <a:gd name="T2" fmla="*/ 113 w 1361"/>
                  <a:gd name="T3" fmla="*/ 1361 h 1361"/>
                  <a:gd name="T4" fmla="*/ 113 w 1361"/>
                  <a:gd name="T5" fmla="*/ 1247 h 1361"/>
                  <a:gd name="T6" fmla="*/ 340 w 1361"/>
                  <a:gd name="T7" fmla="*/ 1247 h 1361"/>
                  <a:gd name="T8" fmla="*/ 340 w 1361"/>
                  <a:gd name="T9" fmla="*/ 1134 h 1361"/>
                  <a:gd name="T10" fmla="*/ 113 w 1361"/>
                  <a:gd name="T11" fmla="*/ 1134 h 1361"/>
                  <a:gd name="T12" fmla="*/ 113 w 1361"/>
                  <a:gd name="T13" fmla="*/ 794 h 1361"/>
                  <a:gd name="T14" fmla="*/ 0 w 1361"/>
                  <a:gd name="T15" fmla="*/ 794 h 1361"/>
                  <a:gd name="T16" fmla="*/ 0 w 1361"/>
                  <a:gd name="T17" fmla="*/ 680 h 1361"/>
                  <a:gd name="T18" fmla="*/ 453 w 1361"/>
                  <a:gd name="T19" fmla="*/ 680 h 1361"/>
                  <a:gd name="T20" fmla="*/ 453 w 1361"/>
                  <a:gd name="T21" fmla="*/ 453 h 1361"/>
                  <a:gd name="T22" fmla="*/ 340 w 1361"/>
                  <a:gd name="T23" fmla="*/ 453 h 1361"/>
                  <a:gd name="T24" fmla="*/ 340 w 1361"/>
                  <a:gd name="T25" fmla="*/ 227 h 1361"/>
                  <a:gd name="T26" fmla="*/ 227 w 1361"/>
                  <a:gd name="T27" fmla="*/ 227 h 1361"/>
                  <a:gd name="T28" fmla="*/ 227 w 1361"/>
                  <a:gd name="T29" fmla="*/ 113 h 1361"/>
                  <a:gd name="T30" fmla="*/ 340 w 1361"/>
                  <a:gd name="T31" fmla="*/ 113 h 1361"/>
                  <a:gd name="T32" fmla="*/ 340 w 1361"/>
                  <a:gd name="T33" fmla="*/ 0 h 1361"/>
                  <a:gd name="T34" fmla="*/ 680 w 1361"/>
                  <a:gd name="T35" fmla="*/ 0 h 1361"/>
                  <a:gd name="T36" fmla="*/ 680 w 1361"/>
                  <a:gd name="T37" fmla="*/ 113 h 1361"/>
                  <a:gd name="T38" fmla="*/ 453 w 1361"/>
                  <a:gd name="T39" fmla="*/ 113 h 1361"/>
                  <a:gd name="T40" fmla="*/ 453 w 1361"/>
                  <a:gd name="T41" fmla="*/ 340 h 1361"/>
                  <a:gd name="T42" fmla="*/ 680 w 1361"/>
                  <a:gd name="T43" fmla="*/ 340 h 1361"/>
                  <a:gd name="T44" fmla="*/ 680 w 1361"/>
                  <a:gd name="T45" fmla="*/ 227 h 1361"/>
                  <a:gd name="T46" fmla="*/ 794 w 1361"/>
                  <a:gd name="T47" fmla="*/ 227 h 1361"/>
                  <a:gd name="T48" fmla="*/ 794 w 1361"/>
                  <a:gd name="T49" fmla="*/ 453 h 1361"/>
                  <a:gd name="T50" fmla="*/ 907 w 1361"/>
                  <a:gd name="T51" fmla="*/ 453 h 1361"/>
                  <a:gd name="T52" fmla="*/ 907 w 1361"/>
                  <a:gd name="T53" fmla="*/ 567 h 1361"/>
                  <a:gd name="T54" fmla="*/ 1020 w 1361"/>
                  <a:gd name="T55" fmla="*/ 567 h 1361"/>
                  <a:gd name="T56" fmla="*/ 1020 w 1361"/>
                  <a:gd name="T57" fmla="*/ 680 h 1361"/>
                  <a:gd name="T58" fmla="*/ 1361 w 1361"/>
                  <a:gd name="T59" fmla="*/ 680 h 1361"/>
                  <a:gd name="T60" fmla="*/ 1361 w 1361"/>
                  <a:gd name="T61" fmla="*/ 794 h 1361"/>
                  <a:gd name="T62" fmla="*/ 1247 w 1361"/>
                  <a:gd name="T63" fmla="*/ 794 h 1361"/>
                  <a:gd name="T64" fmla="*/ 1247 w 1361"/>
                  <a:gd name="T65" fmla="*/ 1247 h 1361"/>
                  <a:gd name="T66" fmla="*/ 794 w 1361"/>
                  <a:gd name="T67" fmla="*/ 1247 h 1361"/>
                  <a:gd name="T68" fmla="*/ 794 w 1361"/>
                  <a:gd name="T69" fmla="*/ 1361 h 1361"/>
                  <a:gd name="T70" fmla="*/ 680 w 1361"/>
                  <a:gd name="T71" fmla="*/ 1361 h 1361"/>
                  <a:gd name="T72" fmla="*/ 680 w 1361"/>
                  <a:gd name="T73" fmla="*/ 1247 h 1361"/>
                  <a:gd name="T74" fmla="*/ 453 w 1361"/>
                  <a:gd name="T75" fmla="*/ 1247 h 1361"/>
                  <a:gd name="T76" fmla="*/ 453 w 1361"/>
                  <a:gd name="T77" fmla="*/ 1361 h 1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61" h="1361">
                    <a:moveTo>
                      <a:pt x="453" y="1361"/>
                    </a:moveTo>
                    <a:lnTo>
                      <a:pt x="113" y="1361"/>
                    </a:lnTo>
                    <a:lnTo>
                      <a:pt x="113" y="1247"/>
                    </a:lnTo>
                    <a:lnTo>
                      <a:pt x="340" y="1247"/>
                    </a:lnTo>
                    <a:lnTo>
                      <a:pt x="340" y="1134"/>
                    </a:lnTo>
                    <a:lnTo>
                      <a:pt x="113" y="1134"/>
                    </a:lnTo>
                    <a:lnTo>
                      <a:pt x="113" y="794"/>
                    </a:lnTo>
                    <a:lnTo>
                      <a:pt x="0" y="794"/>
                    </a:lnTo>
                    <a:lnTo>
                      <a:pt x="0" y="680"/>
                    </a:lnTo>
                    <a:lnTo>
                      <a:pt x="453" y="680"/>
                    </a:lnTo>
                    <a:lnTo>
                      <a:pt x="453" y="453"/>
                    </a:lnTo>
                    <a:lnTo>
                      <a:pt x="340" y="453"/>
                    </a:lnTo>
                    <a:lnTo>
                      <a:pt x="340" y="227"/>
                    </a:lnTo>
                    <a:lnTo>
                      <a:pt x="227" y="227"/>
                    </a:lnTo>
                    <a:lnTo>
                      <a:pt x="227" y="113"/>
                    </a:lnTo>
                    <a:lnTo>
                      <a:pt x="340" y="113"/>
                    </a:lnTo>
                    <a:lnTo>
                      <a:pt x="340" y="0"/>
                    </a:lnTo>
                    <a:lnTo>
                      <a:pt x="680" y="0"/>
                    </a:lnTo>
                    <a:lnTo>
                      <a:pt x="680" y="113"/>
                    </a:lnTo>
                    <a:lnTo>
                      <a:pt x="453" y="113"/>
                    </a:lnTo>
                    <a:lnTo>
                      <a:pt x="453" y="340"/>
                    </a:lnTo>
                    <a:lnTo>
                      <a:pt x="680" y="340"/>
                    </a:lnTo>
                    <a:lnTo>
                      <a:pt x="680" y="227"/>
                    </a:lnTo>
                    <a:lnTo>
                      <a:pt x="794" y="227"/>
                    </a:lnTo>
                    <a:lnTo>
                      <a:pt x="794" y="453"/>
                    </a:lnTo>
                    <a:lnTo>
                      <a:pt x="907" y="453"/>
                    </a:lnTo>
                    <a:lnTo>
                      <a:pt x="907" y="567"/>
                    </a:lnTo>
                    <a:lnTo>
                      <a:pt x="1020" y="567"/>
                    </a:lnTo>
                    <a:lnTo>
                      <a:pt x="1020" y="680"/>
                    </a:lnTo>
                    <a:lnTo>
                      <a:pt x="1361" y="680"/>
                    </a:lnTo>
                    <a:lnTo>
                      <a:pt x="1361" y="794"/>
                    </a:lnTo>
                    <a:lnTo>
                      <a:pt x="1247" y="794"/>
                    </a:lnTo>
                    <a:lnTo>
                      <a:pt x="1247" y="1247"/>
                    </a:lnTo>
                    <a:lnTo>
                      <a:pt x="794" y="1247"/>
                    </a:lnTo>
                    <a:lnTo>
                      <a:pt x="794" y="1361"/>
                    </a:lnTo>
                    <a:lnTo>
                      <a:pt x="680" y="1361"/>
                    </a:lnTo>
                    <a:lnTo>
                      <a:pt x="680" y="1247"/>
                    </a:lnTo>
                    <a:lnTo>
                      <a:pt x="453" y="1247"/>
                    </a:lnTo>
                    <a:lnTo>
                      <a:pt x="453" y="136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8" name="Freeform 50"/>
              <p:cNvSpPr>
                <a:spLocks/>
              </p:cNvSpPr>
              <p:nvPr/>
            </p:nvSpPr>
            <p:spPr bwMode="auto">
              <a:xfrm>
                <a:off x="9101138" y="6240463"/>
                <a:ext cx="900113" cy="720725"/>
              </a:xfrm>
              <a:custGeom>
                <a:avLst/>
                <a:gdLst>
                  <a:gd name="T0" fmla="*/ 567 w 567"/>
                  <a:gd name="T1" fmla="*/ 454 h 454"/>
                  <a:gd name="T2" fmla="*/ 567 w 567"/>
                  <a:gd name="T3" fmla="*/ 114 h 454"/>
                  <a:gd name="T4" fmla="*/ 454 w 567"/>
                  <a:gd name="T5" fmla="*/ 114 h 454"/>
                  <a:gd name="T6" fmla="*/ 454 w 567"/>
                  <a:gd name="T7" fmla="*/ 0 h 454"/>
                  <a:gd name="T8" fmla="*/ 113 w 567"/>
                  <a:gd name="T9" fmla="*/ 0 h 454"/>
                  <a:gd name="T10" fmla="*/ 113 w 567"/>
                  <a:gd name="T11" fmla="*/ 114 h 454"/>
                  <a:gd name="T12" fmla="*/ 0 w 567"/>
                  <a:gd name="T13" fmla="*/ 114 h 454"/>
                  <a:gd name="T14" fmla="*/ 0 w 567"/>
                  <a:gd name="T15" fmla="*/ 227 h 454"/>
                  <a:gd name="T16" fmla="*/ 113 w 567"/>
                  <a:gd name="T17" fmla="*/ 227 h 454"/>
                  <a:gd name="T18" fmla="*/ 113 w 567"/>
                  <a:gd name="T19" fmla="*/ 340 h 454"/>
                  <a:gd name="T20" fmla="*/ 227 w 567"/>
                  <a:gd name="T21" fmla="*/ 340 h 454"/>
                  <a:gd name="T22" fmla="*/ 227 w 567"/>
                  <a:gd name="T23" fmla="*/ 227 h 454"/>
                  <a:gd name="T24" fmla="*/ 454 w 567"/>
                  <a:gd name="T25" fmla="*/ 227 h 454"/>
                  <a:gd name="T26" fmla="*/ 454 w 567"/>
                  <a:gd name="T27" fmla="*/ 454 h 454"/>
                  <a:gd name="T28" fmla="*/ 567 w 567"/>
                  <a:gd name="T29" fmla="*/ 454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7" h="454">
                    <a:moveTo>
                      <a:pt x="567" y="454"/>
                    </a:moveTo>
                    <a:lnTo>
                      <a:pt x="567" y="114"/>
                    </a:lnTo>
                    <a:lnTo>
                      <a:pt x="454" y="114"/>
                    </a:lnTo>
                    <a:lnTo>
                      <a:pt x="454" y="0"/>
                    </a:lnTo>
                    <a:lnTo>
                      <a:pt x="113" y="0"/>
                    </a:lnTo>
                    <a:lnTo>
                      <a:pt x="113" y="114"/>
                    </a:lnTo>
                    <a:lnTo>
                      <a:pt x="0" y="114"/>
                    </a:lnTo>
                    <a:lnTo>
                      <a:pt x="0" y="227"/>
                    </a:lnTo>
                    <a:lnTo>
                      <a:pt x="113" y="227"/>
                    </a:lnTo>
                    <a:lnTo>
                      <a:pt x="113" y="340"/>
                    </a:lnTo>
                    <a:lnTo>
                      <a:pt x="227" y="340"/>
                    </a:lnTo>
                    <a:lnTo>
                      <a:pt x="227" y="227"/>
                    </a:lnTo>
                    <a:lnTo>
                      <a:pt x="454" y="227"/>
                    </a:lnTo>
                    <a:lnTo>
                      <a:pt x="454" y="454"/>
                    </a:lnTo>
                    <a:lnTo>
                      <a:pt x="567" y="45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9" name="Freeform 51"/>
              <p:cNvSpPr>
                <a:spLocks/>
              </p:cNvSpPr>
              <p:nvPr/>
            </p:nvSpPr>
            <p:spPr bwMode="auto">
              <a:xfrm>
                <a:off x="8201025" y="5340351"/>
                <a:ext cx="1260475" cy="1081088"/>
              </a:xfrm>
              <a:custGeom>
                <a:avLst/>
                <a:gdLst>
                  <a:gd name="T0" fmla="*/ 0 w 794"/>
                  <a:gd name="T1" fmla="*/ 681 h 681"/>
                  <a:gd name="T2" fmla="*/ 680 w 794"/>
                  <a:gd name="T3" fmla="*/ 681 h 681"/>
                  <a:gd name="T4" fmla="*/ 680 w 794"/>
                  <a:gd name="T5" fmla="*/ 567 h 681"/>
                  <a:gd name="T6" fmla="*/ 794 w 794"/>
                  <a:gd name="T7" fmla="*/ 567 h 681"/>
                  <a:gd name="T8" fmla="*/ 794 w 794"/>
                  <a:gd name="T9" fmla="*/ 340 h 681"/>
                  <a:gd name="T10" fmla="*/ 680 w 794"/>
                  <a:gd name="T11" fmla="*/ 340 h 681"/>
                  <a:gd name="T12" fmla="*/ 680 w 794"/>
                  <a:gd name="T13" fmla="*/ 227 h 681"/>
                  <a:gd name="T14" fmla="*/ 567 w 794"/>
                  <a:gd name="T15" fmla="*/ 227 h 681"/>
                  <a:gd name="T16" fmla="*/ 567 w 794"/>
                  <a:gd name="T17" fmla="*/ 114 h 681"/>
                  <a:gd name="T18" fmla="*/ 227 w 794"/>
                  <a:gd name="T19" fmla="*/ 114 h 681"/>
                  <a:gd name="T20" fmla="*/ 227 w 794"/>
                  <a:gd name="T21" fmla="*/ 0 h 681"/>
                  <a:gd name="T22" fmla="*/ 113 w 794"/>
                  <a:gd name="T23" fmla="*/ 0 h 681"/>
                  <a:gd name="T24" fmla="*/ 113 w 794"/>
                  <a:gd name="T25" fmla="*/ 227 h 681"/>
                  <a:gd name="T26" fmla="*/ 227 w 794"/>
                  <a:gd name="T27" fmla="*/ 227 h 681"/>
                  <a:gd name="T28" fmla="*/ 227 w 794"/>
                  <a:gd name="T29" fmla="*/ 340 h 681"/>
                  <a:gd name="T30" fmla="*/ 113 w 794"/>
                  <a:gd name="T31" fmla="*/ 340 h 681"/>
                  <a:gd name="T32" fmla="*/ 113 w 794"/>
                  <a:gd name="T33" fmla="*/ 454 h 681"/>
                  <a:gd name="T34" fmla="*/ 0 w 794"/>
                  <a:gd name="T35" fmla="*/ 454 h 681"/>
                  <a:gd name="T36" fmla="*/ 0 w 794"/>
                  <a:gd name="T3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4" h="681">
                    <a:moveTo>
                      <a:pt x="0" y="681"/>
                    </a:moveTo>
                    <a:lnTo>
                      <a:pt x="680" y="681"/>
                    </a:lnTo>
                    <a:lnTo>
                      <a:pt x="680" y="567"/>
                    </a:lnTo>
                    <a:lnTo>
                      <a:pt x="794" y="567"/>
                    </a:lnTo>
                    <a:lnTo>
                      <a:pt x="794" y="340"/>
                    </a:lnTo>
                    <a:lnTo>
                      <a:pt x="680" y="340"/>
                    </a:lnTo>
                    <a:lnTo>
                      <a:pt x="680" y="227"/>
                    </a:lnTo>
                    <a:lnTo>
                      <a:pt x="567" y="227"/>
                    </a:lnTo>
                    <a:lnTo>
                      <a:pt x="567" y="114"/>
                    </a:lnTo>
                    <a:lnTo>
                      <a:pt x="227" y="114"/>
                    </a:lnTo>
                    <a:lnTo>
                      <a:pt x="227" y="0"/>
                    </a:lnTo>
                    <a:lnTo>
                      <a:pt x="113" y="0"/>
                    </a:lnTo>
                    <a:lnTo>
                      <a:pt x="113" y="227"/>
                    </a:lnTo>
                    <a:lnTo>
                      <a:pt x="227" y="227"/>
                    </a:lnTo>
                    <a:lnTo>
                      <a:pt x="227" y="340"/>
                    </a:lnTo>
                    <a:lnTo>
                      <a:pt x="113" y="340"/>
                    </a:lnTo>
                    <a:lnTo>
                      <a:pt x="113" y="454"/>
                    </a:lnTo>
                    <a:lnTo>
                      <a:pt x="0" y="454"/>
                    </a:lnTo>
                    <a:lnTo>
                      <a:pt x="0" y="68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7661275" y="660401"/>
              <a:ext cx="4679951" cy="2879725"/>
              <a:chOff x="7661275" y="660401"/>
              <a:chExt cx="4679951" cy="2879725"/>
            </a:xfrm>
          </p:grpSpPr>
          <p:sp>
            <p:nvSpPr>
              <p:cNvPr id="22565" name="Freeform 37"/>
              <p:cNvSpPr>
                <a:spLocks/>
              </p:cNvSpPr>
              <p:nvPr/>
            </p:nvSpPr>
            <p:spPr bwMode="auto">
              <a:xfrm>
                <a:off x="7661275" y="1020763"/>
                <a:ext cx="1079500" cy="900113"/>
              </a:xfrm>
              <a:custGeom>
                <a:avLst/>
                <a:gdLst>
                  <a:gd name="T0" fmla="*/ 680 w 680"/>
                  <a:gd name="T1" fmla="*/ 567 h 567"/>
                  <a:gd name="T2" fmla="*/ 680 w 680"/>
                  <a:gd name="T3" fmla="*/ 113 h 567"/>
                  <a:gd name="T4" fmla="*/ 567 w 680"/>
                  <a:gd name="T5" fmla="*/ 113 h 567"/>
                  <a:gd name="T6" fmla="*/ 567 w 680"/>
                  <a:gd name="T7" fmla="*/ 0 h 567"/>
                  <a:gd name="T8" fmla="*/ 340 w 680"/>
                  <a:gd name="T9" fmla="*/ 0 h 567"/>
                  <a:gd name="T10" fmla="*/ 340 w 680"/>
                  <a:gd name="T11" fmla="*/ 113 h 567"/>
                  <a:gd name="T12" fmla="*/ 227 w 680"/>
                  <a:gd name="T13" fmla="*/ 113 h 567"/>
                  <a:gd name="T14" fmla="*/ 227 w 680"/>
                  <a:gd name="T15" fmla="*/ 0 h 567"/>
                  <a:gd name="T16" fmla="*/ 0 w 680"/>
                  <a:gd name="T17" fmla="*/ 0 h 567"/>
                  <a:gd name="T18" fmla="*/ 0 w 680"/>
                  <a:gd name="T19" fmla="*/ 226 h 567"/>
                  <a:gd name="T20" fmla="*/ 227 w 680"/>
                  <a:gd name="T21" fmla="*/ 226 h 567"/>
                  <a:gd name="T22" fmla="*/ 227 w 680"/>
                  <a:gd name="T23" fmla="*/ 340 h 567"/>
                  <a:gd name="T24" fmla="*/ 340 w 680"/>
                  <a:gd name="T25" fmla="*/ 340 h 567"/>
                  <a:gd name="T26" fmla="*/ 340 w 680"/>
                  <a:gd name="T27" fmla="*/ 453 h 567"/>
                  <a:gd name="T28" fmla="*/ 453 w 680"/>
                  <a:gd name="T29" fmla="*/ 453 h 567"/>
                  <a:gd name="T30" fmla="*/ 453 w 680"/>
                  <a:gd name="T31" fmla="*/ 567 h 567"/>
                  <a:gd name="T32" fmla="*/ 680 w 680"/>
                  <a:gd name="T33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0" h="567">
                    <a:moveTo>
                      <a:pt x="680" y="567"/>
                    </a:moveTo>
                    <a:lnTo>
                      <a:pt x="680" y="113"/>
                    </a:lnTo>
                    <a:lnTo>
                      <a:pt x="567" y="113"/>
                    </a:lnTo>
                    <a:lnTo>
                      <a:pt x="567" y="0"/>
                    </a:lnTo>
                    <a:lnTo>
                      <a:pt x="340" y="0"/>
                    </a:lnTo>
                    <a:lnTo>
                      <a:pt x="340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0" y="226"/>
                    </a:lnTo>
                    <a:lnTo>
                      <a:pt x="227" y="226"/>
                    </a:lnTo>
                    <a:lnTo>
                      <a:pt x="227" y="340"/>
                    </a:lnTo>
                    <a:lnTo>
                      <a:pt x="340" y="340"/>
                    </a:lnTo>
                    <a:lnTo>
                      <a:pt x="340" y="453"/>
                    </a:lnTo>
                    <a:lnTo>
                      <a:pt x="453" y="453"/>
                    </a:lnTo>
                    <a:lnTo>
                      <a:pt x="453" y="567"/>
                    </a:lnTo>
                    <a:lnTo>
                      <a:pt x="680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auto">
              <a:xfrm>
                <a:off x="8561388" y="660401"/>
                <a:ext cx="1260475" cy="719138"/>
              </a:xfrm>
              <a:custGeom>
                <a:avLst/>
                <a:gdLst>
                  <a:gd name="T0" fmla="*/ 113 w 794"/>
                  <a:gd name="T1" fmla="*/ 453 h 453"/>
                  <a:gd name="T2" fmla="*/ 794 w 794"/>
                  <a:gd name="T3" fmla="*/ 453 h 453"/>
                  <a:gd name="T4" fmla="*/ 794 w 794"/>
                  <a:gd name="T5" fmla="*/ 340 h 453"/>
                  <a:gd name="T6" fmla="*/ 794 w 794"/>
                  <a:gd name="T7" fmla="*/ 227 h 453"/>
                  <a:gd name="T8" fmla="*/ 453 w 794"/>
                  <a:gd name="T9" fmla="*/ 227 h 453"/>
                  <a:gd name="T10" fmla="*/ 453 w 794"/>
                  <a:gd name="T11" fmla="*/ 113 h 453"/>
                  <a:gd name="T12" fmla="*/ 227 w 794"/>
                  <a:gd name="T13" fmla="*/ 113 h 453"/>
                  <a:gd name="T14" fmla="*/ 227 w 794"/>
                  <a:gd name="T15" fmla="*/ 0 h 453"/>
                  <a:gd name="T16" fmla="*/ 0 w 794"/>
                  <a:gd name="T17" fmla="*/ 0 h 453"/>
                  <a:gd name="T18" fmla="*/ 0 w 794"/>
                  <a:gd name="T19" fmla="*/ 340 h 453"/>
                  <a:gd name="T20" fmla="*/ 113 w 794"/>
                  <a:gd name="T21" fmla="*/ 340 h 453"/>
                  <a:gd name="T22" fmla="*/ 113 w 794"/>
                  <a:gd name="T23" fmla="*/ 45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4" h="453">
                    <a:moveTo>
                      <a:pt x="113" y="453"/>
                    </a:moveTo>
                    <a:lnTo>
                      <a:pt x="794" y="453"/>
                    </a:lnTo>
                    <a:lnTo>
                      <a:pt x="794" y="340"/>
                    </a:lnTo>
                    <a:lnTo>
                      <a:pt x="794" y="227"/>
                    </a:lnTo>
                    <a:lnTo>
                      <a:pt x="453" y="227"/>
                    </a:lnTo>
                    <a:lnTo>
                      <a:pt x="453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113" y="340"/>
                    </a:lnTo>
                    <a:lnTo>
                      <a:pt x="113" y="45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auto">
              <a:xfrm>
                <a:off x="8740775" y="1379538"/>
                <a:ext cx="1260475" cy="541338"/>
              </a:xfrm>
              <a:custGeom>
                <a:avLst/>
                <a:gdLst>
                  <a:gd name="T0" fmla="*/ 0 w 794"/>
                  <a:gd name="T1" fmla="*/ 0 h 341"/>
                  <a:gd name="T2" fmla="*/ 567 w 794"/>
                  <a:gd name="T3" fmla="*/ 0 h 341"/>
                  <a:gd name="T4" fmla="*/ 567 w 794"/>
                  <a:gd name="T5" fmla="*/ 227 h 341"/>
                  <a:gd name="T6" fmla="*/ 794 w 794"/>
                  <a:gd name="T7" fmla="*/ 227 h 341"/>
                  <a:gd name="T8" fmla="*/ 794 w 794"/>
                  <a:gd name="T9" fmla="*/ 341 h 341"/>
                  <a:gd name="T10" fmla="*/ 340 w 794"/>
                  <a:gd name="T11" fmla="*/ 341 h 341"/>
                  <a:gd name="T12" fmla="*/ 340 w 794"/>
                  <a:gd name="T13" fmla="*/ 114 h 341"/>
                  <a:gd name="T14" fmla="*/ 0 w 794"/>
                  <a:gd name="T15" fmla="*/ 114 h 341"/>
                  <a:gd name="T16" fmla="*/ 0 w 794"/>
                  <a:gd name="T17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4" h="341">
                    <a:moveTo>
                      <a:pt x="0" y="0"/>
                    </a:moveTo>
                    <a:lnTo>
                      <a:pt x="567" y="0"/>
                    </a:lnTo>
                    <a:lnTo>
                      <a:pt x="567" y="227"/>
                    </a:lnTo>
                    <a:lnTo>
                      <a:pt x="794" y="227"/>
                    </a:lnTo>
                    <a:lnTo>
                      <a:pt x="794" y="341"/>
                    </a:lnTo>
                    <a:lnTo>
                      <a:pt x="340" y="341"/>
                    </a:lnTo>
                    <a:lnTo>
                      <a:pt x="340" y="114"/>
                    </a:lnTo>
                    <a:lnTo>
                      <a:pt x="0" y="114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auto">
              <a:xfrm>
                <a:off x="9640888" y="1200151"/>
                <a:ext cx="720725" cy="900113"/>
              </a:xfrm>
              <a:custGeom>
                <a:avLst/>
                <a:gdLst>
                  <a:gd name="T0" fmla="*/ 454 w 454"/>
                  <a:gd name="T1" fmla="*/ 567 h 567"/>
                  <a:gd name="T2" fmla="*/ 114 w 454"/>
                  <a:gd name="T3" fmla="*/ 567 h 567"/>
                  <a:gd name="T4" fmla="*/ 114 w 454"/>
                  <a:gd name="T5" fmla="*/ 454 h 567"/>
                  <a:gd name="T6" fmla="*/ 227 w 454"/>
                  <a:gd name="T7" fmla="*/ 454 h 567"/>
                  <a:gd name="T8" fmla="*/ 227 w 454"/>
                  <a:gd name="T9" fmla="*/ 340 h 567"/>
                  <a:gd name="T10" fmla="*/ 0 w 454"/>
                  <a:gd name="T11" fmla="*/ 340 h 567"/>
                  <a:gd name="T12" fmla="*/ 0 w 454"/>
                  <a:gd name="T13" fmla="*/ 113 h 567"/>
                  <a:gd name="T14" fmla="*/ 114 w 454"/>
                  <a:gd name="T15" fmla="*/ 113 h 567"/>
                  <a:gd name="T16" fmla="*/ 114 w 454"/>
                  <a:gd name="T17" fmla="*/ 0 h 567"/>
                  <a:gd name="T18" fmla="*/ 340 w 454"/>
                  <a:gd name="T19" fmla="*/ 0 h 567"/>
                  <a:gd name="T20" fmla="*/ 340 w 454"/>
                  <a:gd name="T21" fmla="*/ 113 h 567"/>
                  <a:gd name="T22" fmla="*/ 454 w 454"/>
                  <a:gd name="T23" fmla="*/ 113 h 567"/>
                  <a:gd name="T24" fmla="*/ 454 w 454"/>
                  <a:gd name="T25" fmla="*/ 227 h 567"/>
                  <a:gd name="T26" fmla="*/ 340 w 454"/>
                  <a:gd name="T27" fmla="*/ 227 h 567"/>
                  <a:gd name="T28" fmla="*/ 340 w 454"/>
                  <a:gd name="T29" fmla="*/ 454 h 567"/>
                  <a:gd name="T30" fmla="*/ 454 w 454"/>
                  <a:gd name="T31" fmla="*/ 454 h 567"/>
                  <a:gd name="T32" fmla="*/ 454 w 454"/>
                  <a:gd name="T33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4" h="567">
                    <a:moveTo>
                      <a:pt x="454" y="567"/>
                    </a:moveTo>
                    <a:lnTo>
                      <a:pt x="114" y="567"/>
                    </a:lnTo>
                    <a:lnTo>
                      <a:pt x="114" y="454"/>
                    </a:lnTo>
                    <a:lnTo>
                      <a:pt x="227" y="454"/>
                    </a:lnTo>
                    <a:lnTo>
                      <a:pt x="227" y="340"/>
                    </a:lnTo>
                    <a:lnTo>
                      <a:pt x="0" y="340"/>
                    </a:lnTo>
                    <a:lnTo>
                      <a:pt x="0" y="113"/>
                    </a:lnTo>
                    <a:lnTo>
                      <a:pt x="114" y="113"/>
                    </a:lnTo>
                    <a:lnTo>
                      <a:pt x="114" y="0"/>
                    </a:lnTo>
                    <a:lnTo>
                      <a:pt x="340" y="0"/>
                    </a:lnTo>
                    <a:lnTo>
                      <a:pt x="340" y="113"/>
                    </a:lnTo>
                    <a:lnTo>
                      <a:pt x="454" y="113"/>
                    </a:lnTo>
                    <a:lnTo>
                      <a:pt x="454" y="227"/>
                    </a:lnTo>
                    <a:lnTo>
                      <a:pt x="340" y="227"/>
                    </a:lnTo>
                    <a:lnTo>
                      <a:pt x="340" y="454"/>
                    </a:lnTo>
                    <a:lnTo>
                      <a:pt x="454" y="454"/>
                    </a:lnTo>
                    <a:lnTo>
                      <a:pt x="454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auto">
              <a:xfrm>
                <a:off x="10180638" y="1560513"/>
                <a:ext cx="541338" cy="539750"/>
              </a:xfrm>
              <a:custGeom>
                <a:avLst/>
                <a:gdLst>
                  <a:gd name="T0" fmla="*/ 114 w 341"/>
                  <a:gd name="T1" fmla="*/ 340 h 340"/>
                  <a:gd name="T2" fmla="*/ 341 w 341"/>
                  <a:gd name="T3" fmla="*/ 340 h 340"/>
                  <a:gd name="T4" fmla="*/ 341 w 341"/>
                  <a:gd name="T5" fmla="*/ 0 h 340"/>
                  <a:gd name="T6" fmla="*/ 0 w 341"/>
                  <a:gd name="T7" fmla="*/ 0 h 340"/>
                  <a:gd name="T8" fmla="*/ 0 w 341"/>
                  <a:gd name="T9" fmla="*/ 227 h 340"/>
                  <a:gd name="T10" fmla="*/ 114 w 341"/>
                  <a:gd name="T11" fmla="*/ 227 h 340"/>
                  <a:gd name="T12" fmla="*/ 114 w 341"/>
                  <a:gd name="T13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1" h="340">
                    <a:moveTo>
                      <a:pt x="114" y="340"/>
                    </a:moveTo>
                    <a:lnTo>
                      <a:pt x="341" y="340"/>
                    </a:lnTo>
                    <a:lnTo>
                      <a:pt x="341" y="0"/>
                    </a:lnTo>
                    <a:lnTo>
                      <a:pt x="0" y="0"/>
                    </a:lnTo>
                    <a:lnTo>
                      <a:pt x="0" y="227"/>
                    </a:lnTo>
                    <a:lnTo>
                      <a:pt x="114" y="227"/>
                    </a:lnTo>
                    <a:lnTo>
                      <a:pt x="114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4" name="Freeform 46"/>
              <p:cNvSpPr>
                <a:spLocks/>
              </p:cNvSpPr>
              <p:nvPr/>
            </p:nvSpPr>
            <p:spPr bwMode="auto">
              <a:xfrm>
                <a:off x="10361613" y="2100263"/>
                <a:ext cx="900113" cy="539750"/>
              </a:xfrm>
              <a:custGeom>
                <a:avLst/>
                <a:gdLst>
                  <a:gd name="T0" fmla="*/ 453 w 567"/>
                  <a:gd name="T1" fmla="*/ 0 h 340"/>
                  <a:gd name="T2" fmla="*/ 113 w 567"/>
                  <a:gd name="T3" fmla="*/ 0 h 340"/>
                  <a:gd name="T4" fmla="*/ 113 w 567"/>
                  <a:gd name="T5" fmla="*/ 113 h 340"/>
                  <a:gd name="T6" fmla="*/ 0 w 567"/>
                  <a:gd name="T7" fmla="*/ 113 h 340"/>
                  <a:gd name="T8" fmla="*/ 0 w 567"/>
                  <a:gd name="T9" fmla="*/ 227 h 340"/>
                  <a:gd name="T10" fmla="*/ 340 w 567"/>
                  <a:gd name="T11" fmla="*/ 227 h 340"/>
                  <a:gd name="T12" fmla="*/ 340 w 567"/>
                  <a:gd name="T13" fmla="*/ 340 h 340"/>
                  <a:gd name="T14" fmla="*/ 567 w 567"/>
                  <a:gd name="T15" fmla="*/ 340 h 340"/>
                  <a:gd name="T16" fmla="*/ 567 w 567"/>
                  <a:gd name="T17" fmla="*/ 227 h 340"/>
                  <a:gd name="T18" fmla="*/ 453 w 567"/>
                  <a:gd name="T19" fmla="*/ 227 h 340"/>
                  <a:gd name="T20" fmla="*/ 453 w 567"/>
                  <a:gd name="T21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340">
                    <a:moveTo>
                      <a:pt x="453" y="0"/>
                    </a:moveTo>
                    <a:lnTo>
                      <a:pt x="113" y="0"/>
                    </a:lnTo>
                    <a:lnTo>
                      <a:pt x="113" y="113"/>
                    </a:lnTo>
                    <a:lnTo>
                      <a:pt x="0" y="113"/>
                    </a:lnTo>
                    <a:lnTo>
                      <a:pt x="0" y="227"/>
                    </a:lnTo>
                    <a:lnTo>
                      <a:pt x="340" y="227"/>
                    </a:lnTo>
                    <a:lnTo>
                      <a:pt x="340" y="340"/>
                    </a:lnTo>
                    <a:lnTo>
                      <a:pt x="567" y="340"/>
                    </a:lnTo>
                    <a:lnTo>
                      <a:pt x="567" y="227"/>
                    </a:lnTo>
                    <a:lnTo>
                      <a:pt x="453" y="227"/>
                    </a:lnTo>
                    <a:lnTo>
                      <a:pt x="453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7" name="Freeform 59"/>
              <p:cNvSpPr>
                <a:spLocks/>
              </p:cNvSpPr>
              <p:nvPr/>
            </p:nvSpPr>
            <p:spPr bwMode="auto">
              <a:xfrm>
                <a:off x="10901363" y="2460626"/>
                <a:ext cx="1439863" cy="719138"/>
              </a:xfrm>
              <a:custGeom>
                <a:avLst/>
                <a:gdLst>
                  <a:gd name="T0" fmla="*/ 0 w 907"/>
                  <a:gd name="T1" fmla="*/ 113 h 453"/>
                  <a:gd name="T2" fmla="*/ 227 w 907"/>
                  <a:gd name="T3" fmla="*/ 113 h 453"/>
                  <a:gd name="T4" fmla="*/ 227 w 907"/>
                  <a:gd name="T5" fmla="*/ 0 h 453"/>
                  <a:gd name="T6" fmla="*/ 794 w 907"/>
                  <a:gd name="T7" fmla="*/ 0 h 453"/>
                  <a:gd name="T8" fmla="*/ 794 w 907"/>
                  <a:gd name="T9" fmla="*/ 113 h 453"/>
                  <a:gd name="T10" fmla="*/ 907 w 907"/>
                  <a:gd name="T11" fmla="*/ 113 h 453"/>
                  <a:gd name="T12" fmla="*/ 907 w 907"/>
                  <a:gd name="T13" fmla="*/ 227 h 453"/>
                  <a:gd name="T14" fmla="*/ 680 w 907"/>
                  <a:gd name="T15" fmla="*/ 227 h 453"/>
                  <a:gd name="T16" fmla="*/ 680 w 907"/>
                  <a:gd name="T17" fmla="*/ 340 h 453"/>
                  <a:gd name="T18" fmla="*/ 340 w 907"/>
                  <a:gd name="T19" fmla="*/ 340 h 453"/>
                  <a:gd name="T20" fmla="*/ 340 w 907"/>
                  <a:gd name="T21" fmla="*/ 453 h 453"/>
                  <a:gd name="T22" fmla="*/ 113 w 907"/>
                  <a:gd name="T23" fmla="*/ 453 h 453"/>
                  <a:gd name="T24" fmla="*/ 113 w 907"/>
                  <a:gd name="T25" fmla="*/ 340 h 453"/>
                  <a:gd name="T26" fmla="*/ 0 w 907"/>
                  <a:gd name="T27" fmla="*/ 340 h 453"/>
                  <a:gd name="T28" fmla="*/ 0 w 907"/>
                  <a:gd name="T29" fmla="*/ 11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07" h="453">
                    <a:moveTo>
                      <a:pt x="0" y="113"/>
                    </a:moveTo>
                    <a:lnTo>
                      <a:pt x="227" y="113"/>
                    </a:lnTo>
                    <a:lnTo>
                      <a:pt x="227" y="0"/>
                    </a:lnTo>
                    <a:lnTo>
                      <a:pt x="794" y="0"/>
                    </a:lnTo>
                    <a:lnTo>
                      <a:pt x="794" y="113"/>
                    </a:lnTo>
                    <a:lnTo>
                      <a:pt x="907" y="113"/>
                    </a:lnTo>
                    <a:lnTo>
                      <a:pt x="907" y="227"/>
                    </a:lnTo>
                    <a:lnTo>
                      <a:pt x="680" y="227"/>
                    </a:lnTo>
                    <a:lnTo>
                      <a:pt x="680" y="340"/>
                    </a:lnTo>
                    <a:lnTo>
                      <a:pt x="340" y="340"/>
                    </a:lnTo>
                    <a:lnTo>
                      <a:pt x="340" y="453"/>
                    </a:lnTo>
                    <a:lnTo>
                      <a:pt x="113" y="453"/>
                    </a:lnTo>
                    <a:lnTo>
                      <a:pt x="113" y="340"/>
                    </a:lnTo>
                    <a:lnTo>
                      <a:pt x="0" y="340"/>
                    </a:lnTo>
                    <a:lnTo>
                      <a:pt x="0" y="113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auto">
              <a:xfrm>
                <a:off x="11261725" y="3000376"/>
                <a:ext cx="900113" cy="539750"/>
              </a:xfrm>
              <a:custGeom>
                <a:avLst/>
                <a:gdLst>
                  <a:gd name="T0" fmla="*/ 0 w 567"/>
                  <a:gd name="T1" fmla="*/ 340 h 340"/>
                  <a:gd name="T2" fmla="*/ 0 w 567"/>
                  <a:gd name="T3" fmla="*/ 227 h 340"/>
                  <a:gd name="T4" fmla="*/ 113 w 567"/>
                  <a:gd name="T5" fmla="*/ 227 h 340"/>
                  <a:gd name="T6" fmla="*/ 113 w 567"/>
                  <a:gd name="T7" fmla="*/ 113 h 340"/>
                  <a:gd name="T8" fmla="*/ 227 w 567"/>
                  <a:gd name="T9" fmla="*/ 113 h 340"/>
                  <a:gd name="T10" fmla="*/ 340 w 567"/>
                  <a:gd name="T11" fmla="*/ 113 h 340"/>
                  <a:gd name="T12" fmla="*/ 340 w 567"/>
                  <a:gd name="T13" fmla="*/ 0 h 340"/>
                  <a:gd name="T14" fmla="*/ 567 w 567"/>
                  <a:gd name="T15" fmla="*/ 0 h 340"/>
                  <a:gd name="T16" fmla="*/ 567 w 567"/>
                  <a:gd name="T17" fmla="*/ 113 h 340"/>
                  <a:gd name="T18" fmla="*/ 340 w 567"/>
                  <a:gd name="T19" fmla="*/ 113 h 340"/>
                  <a:gd name="T20" fmla="*/ 340 w 567"/>
                  <a:gd name="T21" fmla="*/ 227 h 340"/>
                  <a:gd name="T22" fmla="*/ 227 w 567"/>
                  <a:gd name="T23" fmla="*/ 227 h 340"/>
                  <a:gd name="T24" fmla="*/ 227 w 567"/>
                  <a:gd name="T25" fmla="*/ 340 h 340"/>
                  <a:gd name="T26" fmla="*/ 0 w 567"/>
                  <a:gd name="T27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7" h="340">
                    <a:moveTo>
                      <a:pt x="0" y="340"/>
                    </a:moveTo>
                    <a:lnTo>
                      <a:pt x="0" y="227"/>
                    </a:lnTo>
                    <a:lnTo>
                      <a:pt x="113" y="227"/>
                    </a:lnTo>
                    <a:lnTo>
                      <a:pt x="113" y="113"/>
                    </a:lnTo>
                    <a:lnTo>
                      <a:pt x="227" y="113"/>
                    </a:lnTo>
                    <a:lnTo>
                      <a:pt x="340" y="113"/>
                    </a:lnTo>
                    <a:lnTo>
                      <a:pt x="340" y="0"/>
                    </a:lnTo>
                    <a:lnTo>
                      <a:pt x="567" y="0"/>
                    </a:lnTo>
                    <a:lnTo>
                      <a:pt x="567" y="113"/>
                    </a:lnTo>
                    <a:lnTo>
                      <a:pt x="340" y="113"/>
                    </a:lnTo>
                    <a:lnTo>
                      <a:pt x="340" y="227"/>
                    </a:lnTo>
                    <a:lnTo>
                      <a:pt x="227" y="227"/>
                    </a:lnTo>
                    <a:lnTo>
                      <a:pt x="227" y="340"/>
                    </a:lnTo>
                    <a:lnTo>
                      <a:pt x="0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7840663" y="1560513"/>
              <a:ext cx="3600450" cy="4679950"/>
              <a:chOff x="7840663" y="1560513"/>
              <a:chExt cx="3600450" cy="4679950"/>
            </a:xfrm>
          </p:grpSpPr>
          <p:sp>
            <p:nvSpPr>
              <p:cNvPr id="22559" name="Freeform 31"/>
              <p:cNvSpPr>
                <a:spLocks/>
              </p:cNvSpPr>
              <p:nvPr/>
            </p:nvSpPr>
            <p:spPr bwMode="auto">
              <a:xfrm>
                <a:off x="7840663" y="3000376"/>
                <a:ext cx="539750" cy="1260475"/>
              </a:xfrm>
              <a:custGeom>
                <a:avLst/>
                <a:gdLst>
                  <a:gd name="T0" fmla="*/ 0 w 340"/>
                  <a:gd name="T1" fmla="*/ 0 h 794"/>
                  <a:gd name="T2" fmla="*/ 227 w 340"/>
                  <a:gd name="T3" fmla="*/ 0 h 794"/>
                  <a:gd name="T4" fmla="*/ 227 w 340"/>
                  <a:gd name="T5" fmla="*/ 227 h 794"/>
                  <a:gd name="T6" fmla="*/ 340 w 340"/>
                  <a:gd name="T7" fmla="*/ 227 h 794"/>
                  <a:gd name="T8" fmla="*/ 340 w 340"/>
                  <a:gd name="T9" fmla="*/ 794 h 794"/>
                  <a:gd name="T10" fmla="*/ 227 w 340"/>
                  <a:gd name="T11" fmla="*/ 794 h 794"/>
                  <a:gd name="T12" fmla="*/ 227 w 340"/>
                  <a:gd name="T13" fmla="*/ 680 h 794"/>
                  <a:gd name="T14" fmla="*/ 114 w 340"/>
                  <a:gd name="T15" fmla="*/ 680 h 794"/>
                  <a:gd name="T16" fmla="*/ 114 w 340"/>
                  <a:gd name="T17" fmla="*/ 340 h 794"/>
                  <a:gd name="T18" fmla="*/ 0 w 340"/>
                  <a:gd name="T19" fmla="*/ 340 h 794"/>
                  <a:gd name="T20" fmla="*/ 0 w 340"/>
                  <a:gd name="T21" fmla="*/ 0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0" h="794">
                    <a:moveTo>
                      <a:pt x="0" y="0"/>
                    </a:moveTo>
                    <a:lnTo>
                      <a:pt x="227" y="0"/>
                    </a:lnTo>
                    <a:lnTo>
                      <a:pt x="227" y="227"/>
                    </a:lnTo>
                    <a:lnTo>
                      <a:pt x="340" y="227"/>
                    </a:lnTo>
                    <a:lnTo>
                      <a:pt x="340" y="794"/>
                    </a:lnTo>
                    <a:lnTo>
                      <a:pt x="227" y="794"/>
                    </a:lnTo>
                    <a:lnTo>
                      <a:pt x="227" y="680"/>
                    </a:lnTo>
                    <a:lnTo>
                      <a:pt x="114" y="680"/>
                    </a:lnTo>
                    <a:lnTo>
                      <a:pt x="114" y="340"/>
                    </a:lnTo>
                    <a:lnTo>
                      <a:pt x="0" y="34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0" name="Freeform 32"/>
              <p:cNvSpPr>
                <a:spLocks/>
              </p:cNvSpPr>
              <p:nvPr/>
            </p:nvSpPr>
            <p:spPr bwMode="auto">
              <a:xfrm>
                <a:off x="7840663" y="4079876"/>
                <a:ext cx="900113" cy="900113"/>
              </a:xfrm>
              <a:custGeom>
                <a:avLst/>
                <a:gdLst>
                  <a:gd name="T0" fmla="*/ 114 w 567"/>
                  <a:gd name="T1" fmla="*/ 567 h 567"/>
                  <a:gd name="T2" fmla="*/ 340 w 567"/>
                  <a:gd name="T3" fmla="*/ 567 h 567"/>
                  <a:gd name="T4" fmla="*/ 340 w 567"/>
                  <a:gd name="T5" fmla="*/ 454 h 567"/>
                  <a:gd name="T6" fmla="*/ 454 w 567"/>
                  <a:gd name="T7" fmla="*/ 454 h 567"/>
                  <a:gd name="T8" fmla="*/ 454 w 567"/>
                  <a:gd name="T9" fmla="*/ 227 h 567"/>
                  <a:gd name="T10" fmla="*/ 567 w 567"/>
                  <a:gd name="T11" fmla="*/ 227 h 567"/>
                  <a:gd name="T12" fmla="*/ 567 w 567"/>
                  <a:gd name="T13" fmla="*/ 0 h 567"/>
                  <a:gd name="T14" fmla="*/ 340 w 567"/>
                  <a:gd name="T15" fmla="*/ 0 h 567"/>
                  <a:gd name="T16" fmla="*/ 340 w 567"/>
                  <a:gd name="T17" fmla="*/ 114 h 567"/>
                  <a:gd name="T18" fmla="*/ 227 w 567"/>
                  <a:gd name="T19" fmla="*/ 114 h 567"/>
                  <a:gd name="T20" fmla="*/ 227 w 567"/>
                  <a:gd name="T21" fmla="*/ 0 h 567"/>
                  <a:gd name="T22" fmla="*/ 114 w 567"/>
                  <a:gd name="T23" fmla="*/ 0 h 567"/>
                  <a:gd name="T24" fmla="*/ 114 w 567"/>
                  <a:gd name="T25" fmla="*/ 114 h 567"/>
                  <a:gd name="T26" fmla="*/ 0 w 567"/>
                  <a:gd name="T27" fmla="*/ 114 h 567"/>
                  <a:gd name="T28" fmla="*/ 0 w 567"/>
                  <a:gd name="T29" fmla="*/ 227 h 567"/>
                  <a:gd name="T30" fmla="*/ 114 w 567"/>
                  <a:gd name="T31" fmla="*/ 227 h 567"/>
                  <a:gd name="T32" fmla="*/ 114 w 567"/>
                  <a:gd name="T33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7" h="567">
                    <a:moveTo>
                      <a:pt x="114" y="567"/>
                    </a:moveTo>
                    <a:lnTo>
                      <a:pt x="340" y="567"/>
                    </a:lnTo>
                    <a:lnTo>
                      <a:pt x="340" y="454"/>
                    </a:lnTo>
                    <a:lnTo>
                      <a:pt x="454" y="454"/>
                    </a:lnTo>
                    <a:lnTo>
                      <a:pt x="454" y="227"/>
                    </a:lnTo>
                    <a:lnTo>
                      <a:pt x="567" y="227"/>
                    </a:lnTo>
                    <a:lnTo>
                      <a:pt x="567" y="0"/>
                    </a:lnTo>
                    <a:lnTo>
                      <a:pt x="340" y="0"/>
                    </a:lnTo>
                    <a:lnTo>
                      <a:pt x="340" y="114"/>
                    </a:lnTo>
                    <a:lnTo>
                      <a:pt x="227" y="114"/>
                    </a:lnTo>
                    <a:lnTo>
                      <a:pt x="227" y="0"/>
                    </a:lnTo>
                    <a:lnTo>
                      <a:pt x="114" y="0"/>
                    </a:lnTo>
                    <a:lnTo>
                      <a:pt x="114" y="114"/>
                    </a:lnTo>
                    <a:lnTo>
                      <a:pt x="0" y="114"/>
                    </a:lnTo>
                    <a:lnTo>
                      <a:pt x="0" y="227"/>
                    </a:lnTo>
                    <a:lnTo>
                      <a:pt x="114" y="227"/>
                    </a:lnTo>
                    <a:lnTo>
                      <a:pt x="114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1" name="Freeform 33"/>
              <p:cNvSpPr>
                <a:spLocks/>
              </p:cNvSpPr>
              <p:nvPr/>
            </p:nvSpPr>
            <p:spPr bwMode="auto">
              <a:xfrm>
                <a:off x="8021638" y="4079876"/>
                <a:ext cx="1258888" cy="1441450"/>
              </a:xfrm>
              <a:custGeom>
                <a:avLst/>
                <a:gdLst>
                  <a:gd name="T0" fmla="*/ 0 w 793"/>
                  <a:gd name="T1" fmla="*/ 567 h 908"/>
                  <a:gd name="T2" fmla="*/ 226 w 793"/>
                  <a:gd name="T3" fmla="*/ 567 h 908"/>
                  <a:gd name="T4" fmla="*/ 226 w 793"/>
                  <a:gd name="T5" fmla="*/ 454 h 908"/>
                  <a:gd name="T6" fmla="*/ 340 w 793"/>
                  <a:gd name="T7" fmla="*/ 454 h 908"/>
                  <a:gd name="T8" fmla="*/ 340 w 793"/>
                  <a:gd name="T9" fmla="*/ 227 h 908"/>
                  <a:gd name="T10" fmla="*/ 453 w 793"/>
                  <a:gd name="T11" fmla="*/ 227 h 908"/>
                  <a:gd name="T12" fmla="*/ 453 w 793"/>
                  <a:gd name="T13" fmla="*/ 0 h 908"/>
                  <a:gd name="T14" fmla="*/ 680 w 793"/>
                  <a:gd name="T15" fmla="*/ 0 h 908"/>
                  <a:gd name="T16" fmla="*/ 680 w 793"/>
                  <a:gd name="T17" fmla="*/ 114 h 908"/>
                  <a:gd name="T18" fmla="*/ 793 w 793"/>
                  <a:gd name="T19" fmla="*/ 114 h 908"/>
                  <a:gd name="T20" fmla="*/ 793 w 793"/>
                  <a:gd name="T21" fmla="*/ 341 h 908"/>
                  <a:gd name="T22" fmla="*/ 680 w 793"/>
                  <a:gd name="T23" fmla="*/ 341 h 908"/>
                  <a:gd name="T24" fmla="*/ 680 w 793"/>
                  <a:gd name="T25" fmla="*/ 681 h 908"/>
                  <a:gd name="T26" fmla="*/ 340 w 793"/>
                  <a:gd name="T27" fmla="*/ 681 h 908"/>
                  <a:gd name="T28" fmla="*/ 340 w 793"/>
                  <a:gd name="T29" fmla="*/ 794 h 908"/>
                  <a:gd name="T30" fmla="*/ 226 w 793"/>
                  <a:gd name="T31" fmla="*/ 794 h 908"/>
                  <a:gd name="T32" fmla="*/ 226 w 793"/>
                  <a:gd name="T33" fmla="*/ 908 h 908"/>
                  <a:gd name="T34" fmla="*/ 113 w 793"/>
                  <a:gd name="T35" fmla="*/ 908 h 908"/>
                  <a:gd name="T36" fmla="*/ 113 w 793"/>
                  <a:gd name="T37" fmla="*/ 681 h 908"/>
                  <a:gd name="T38" fmla="*/ 0 w 793"/>
                  <a:gd name="T39" fmla="*/ 681 h 908"/>
                  <a:gd name="T40" fmla="*/ 0 w 793"/>
                  <a:gd name="T41" fmla="*/ 567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93" h="908">
                    <a:moveTo>
                      <a:pt x="0" y="567"/>
                    </a:moveTo>
                    <a:lnTo>
                      <a:pt x="226" y="567"/>
                    </a:lnTo>
                    <a:lnTo>
                      <a:pt x="226" y="454"/>
                    </a:lnTo>
                    <a:lnTo>
                      <a:pt x="340" y="454"/>
                    </a:lnTo>
                    <a:lnTo>
                      <a:pt x="340" y="227"/>
                    </a:lnTo>
                    <a:lnTo>
                      <a:pt x="453" y="227"/>
                    </a:lnTo>
                    <a:lnTo>
                      <a:pt x="453" y="0"/>
                    </a:lnTo>
                    <a:lnTo>
                      <a:pt x="680" y="0"/>
                    </a:lnTo>
                    <a:lnTo>
                      <a:pt x="680" y="114"/>
                    </a:lnTo>
                    <a:lnTo>
                      <a:pt x="793" y="114"/>
                    </a:lnTo>
                    <a:lnTo>
                      <a:pt x="793" y="341"/>
                    </a:lnTo>
                    <a:lnTo>
                      <a:pt x="680" y="341"/>
                    </a:lnTo>
                    <a:lnTo>
                      <a:pt x="680" y="681"/>
                    </a:lnTo>
                    <a:lnTo>
                      <a:pt x="340" y="681"/>
                    </a:lnTo>
                    <a:lnTo>
                      <a:pt x="340" y="794"/>
                    </a:lnTo>
                    <a:lnTo>
                      <a:pt x="226" y="794"/>
                    </a:lnTo>
                    <a:lnTo>
                      <a:pt x="226" y="908"/>
                    </a:lnTo>
                    <a:lnTo>
                      <a:pt x="113" y="908"/>
                    </a:lnTo>
                    <a:lnTo>
                      <a:pt x="113" y="681"/>
                    </a:lnTo>
                    <a:lnTo>
                      <a:pt x="0" y="681"/>
                    </a:lnTo>
                    <a:lnTo>
                      <a:pt x="0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2" name="Freeform 34"/>
              <p:cNvSpPr>
                <a:spLocks/>
              </p:cNvSpPr>
              <p:nvPr/>
            </p:nvSpPr>
            <p:spPr bwMode="auto">
              <a:xfrm>
                <a:off x="8201025" y="3000376"/>
                <a:ext cx="1079500" cy="1079500"/>
              </a:xfrm>
              <a:custGeom>
                <a:avLst/>
                <a:gdLst>
                  <a:gd name="T0" fmla="*/ 0 w 680"/>
                  <a:gd name="T1" fmla="*/ 0 h 680"/>
                  <a:gd name="T2" fmla="*/ 340 w 680"/>
                  <a:gd name="T3" fmla="*/ 0 h 680"/>
                  <a:gd name="T4" fmla="*/ 340 w 680"/>
                  <a:gd name="T5" fmla="*/ 113 h 680"/>
                  <a:gd name="T6" fmla="*/ 567 w 680"/>
                  <a:gd name="T7" fmla="*/ 113 h 680"/>
                  <a:gd name="T8" fmla="*/ 567 w 680"/>
                  <a:gd name="T9" fmla="*/ 454 h 680"/>
                  <a:gd name="T10" fmla="*/ 680 w 680"/>
                  <a:gd name="T11" fmla="*/ 454 h 680"/>
                  <a:gd name="T12" fmla="*/ 680 w 680"/>
                  <a:gd name="T13" fmla="*/ 567 h 680"/>
                  <a:gd name="T14" fmla="*/ 454 w 680"/>
                  <a:gd name="T15" fmla="*/ 567 h 680"/>
                  <a:gd name="T16" fmla="*/ 454 w 680"/>
                  <a:gd name="T17" fmla="*/ 680 h 680"/>
                  <a:gd name="T18" fmla="*/ 113 w 680"/>
                  <a:gd name="T19" fmla="*/ 680 h 680"/>
                  <a:gd name="T20" fmla="*/ 113 w 680"/>
                  <a:gd name="T21" fmla="*/ 227 h 680"/>
                  <a:gd name="T22" fmla="*/ 0 w 680"/>
                  <a:gd name="T23" fmla="*/ 227 h 680"/>
                  <a:gd name="T24" fmla="*/ 0 w 680"/>
                  <a:gd name="T25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680">
                    <a:moveTo>
                      <a:pt x="0" y="0"/>
                    </a:moveTo>
                    <a:lnTo>
                      <a:pt x="340" y="0"/>
                    </a:lnTo>
                    <a:lnTo>
                      <a:pt x="340" y="113"/>
                    </a:lnTo>
                    <a:lnTo>
                      <a:pt x="567" y="113"/>
                    </a:lnTo>
                    <a:lnTo>
                      <a:pt x="567" y="454"/>
                    </a:lnTo>
                    <a:lnTo>
                      <a:pt x="680" y="454"/>
                    </a:lnTo>
                    <a:lnTo>
                      <a:pt x="680" y="567"/>
                    </a:lnTo>
                    <a:lnTo>
                      <a:pt x="454" y="567"/>
                    </a:lnTo>
                    <a:lnTo>
                      <a:pt x="454" y="680"/>
                    </a:lnTo>
                    <a:lnTo>
                      <a:pt x="113" y="680"/>
                    </a:lnTo>
                    <a:lnTo>
                      <a:pt x="113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3" name="Freeform 35"/>
              <p:cNvSpPr>
                <a:spLocks/>
              </p:cNvSpPr>
              <p:nvPr/>
            </p:nvSpPr>
            <p:spPr bwMode="auto">
              <a:xfrm>
                <a:off x="8021638" y="2460626"/>
                <a:ext cx="1439863" cy="719138"/>
              </a:xfrm>
              <a:custGeom>
                <a:avLst/>
                <a:gdLst>
                  <a:gd name="T0" fmla="*/ 0 w 907"/>
                  <a:gd name="T1" fmla="*/ 340 h 453"/>
                  <a:gd name="T2" fmla="*/ 0 w 907"/>
                  <a:gd name="T3" fmla="*/ 0 h 453"/>
                  <a:gd name="T4" fmla="*/ 226 w 907"/>
                  <a:gd name="T5" fmla="*/ 0 h 453"/>
                  <a:gd name="T6" fmla="*/ 226 w 907"/>
                  <a:gd name="T7" fmla="*/ 113 h 453"/>
                  <a:gd name="T8" fmla="*/ 453 w 907"/>
                  <a:gd name="T9" fmla="*/ 113 h 453"/>
                  <a:gd name="T10" fmla="*/ 453 w 907"/>
                  <a:gd name="T11" fmla="*/ 0 h 453"/>
                  <a:gd name="T12" fmla="*/ 567 w 907"/>
                  <a:gd name="T13" fmla="*/ 0 h 453"/>
                  <a:gd name="T14" fmla="*/ 567 w 907"/>
                  <a:gd name="T15" fmla="*/ 113 h 453"/>
                  <a:gd name="T16" fmla="*/ 567 w 907"/>
                  <a:gd name="T17" fmla="*/ 227 h 453"/>
                  <a:gd name="T18" fmla="*/ 907 w 907"/>
                  <a:gd name="T19" fmla="*/ 227 h 453"/>
                  <a:gd name="T20" fmla="*/ 907 w 907"/>
                  <a:gd name="T21" fmla="*/ 340 h 453"/>
                  <a:gd name="T22" fmla="*/ 793 w 907"/>
                  <a:gd name="T23" fmla="*/ 340 h 453"/>
                  <a:gd name="T24" fmla="*/ 793 w 907"/>
                  <a:gd name="T25" fmla="*/ 453 h 453"/>
                  <a:gd name="T26" fmla="*/ 453 w 907"/>
                  <a:gd name="T27" fmla="*/ 453 h 453"/>
                  <a:gd name="T28" fmla="*/ 453 w 907"/>
                  <a:gd name="T29" fmla="*/ 340 h 453"/>
                  <a:gd name="T30" fmla="*/ 0 w 907"/>
                  <a:gd name="T31" fmla="*/ 34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7" h="453">
                    <a:moveTo>
                      <a:pt x="0" y="340"/>
                    </a:moveTo>
                    <a:lnTo>
                      <a:pt x="0" y="0"/>
                    </a:lnTo>
                    <a:lnTo>
                      <a:pt x="226" y="0"/>
                    </a:lnTo>
                    <a:lnTo>
                      <a:pt x="226" y="113"/>
                    </a:lnTo>
                    <a:lnTo>
                      <a:pt x="453" y="113"/>
                    </a:lnTo>
                    <a:lnTo>
                      <a:pt x="453" y="0"/>
                    </a:lnTo>
                    <a:lnTo>
                      <a:pt x="567" y="0"/>
                    </a:lnTo>
                    <a:lnTo>
                      <a:pt x="567" y="113"/>
                    </a:lnTo>
                    <a:lnTo>
                      <a:pt x="567" y="227"/>
                    </a:lnTo>
                    <a:lnTo>
                      <a:pt x="907" y="227"/>
                    </a:lnTo>
                    <a:lnTo>
                      <a:pt x="907" y="340"/>
                    </a:lnTo>
                    <a:lnTo>
                      <a:pt x="793" y="340"/>
                    </a:lnTo>
                    <a:lnTo>
                      <a:pt x="793" y="453"/>
                    </a:lnTo>
                    <a:lnTo>
                      <a:pt x="453" y="453"/>
                    </a:lnTo>
                    <a:lnTo>
                      <a:pt x="453" y="340"/>
                    </a:lnTo>
                    <a:lnTo>
                      <a:pt x="0" y="34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4" name="Freeform 36"/>
              <p:cNvSpPr>
                <a:spLocks/>
              </p:cNvSpPr>
              <p:nvPr/>
            </p:nvSpPr>
            <p:spPr bwMode="auto">
              <a:xfrm>
                <a:off x="7840663" y="1560513"/>
                <a:ext cx="1439863" cy="1079500"/>
              </a:xfrm>
              <a:custGeom>
                <a:avLst/>
                <a:gdLst>
                  <a:gd name="T0" fmla="*/ 114 w 907"/>
                  <a:gd name="T1" fmla="*/ 567 h 680"/>
                  <a:gd name="T2" fmla="*/ 114 w 907"/>
                  <a:gd name="T3" fmla="*/ 340 h 680"/>
                  <a:gd name="T4" fmla="*/ 0 w 907"/>
                  <a:gd name="T5" fmla="*/ 340 h 680"/>
                  <a:gd name="T6" fmla="*/ 0 w 907"/>
                  <a:gd name="T7" fmla="*/ 227 h 680"/>
                  <a:gd name="T8" fmla="*/ 567 w 907"/>
                  <a:gd name="T9" fmla="*/ 227 h 680"/>
                  <a:gd name="T10" fmla="*/ 567 w 907"/>
                  <a:gd name="T11" fmla="*/ 0 h 680"/>
                  <a:gd name="T12" fmla="*/ 907 w 907"/>
                  <a:gd name="T13" fmla="*/ 0 h 680"/>
                  <a:gd name="T14" fmla="*/ 907 w 907"/>
                  <a:gd name="T15" fmla="*/ 340 h 680"/>
                  <a:gd name="T16" fmla="*/ 794 w 907"/>
                  <a:gd name="T17" fmla="*/ 340 h 680"/>
                  <a:gd name="T18" fmla="*/ 794 w 907"/>
                  <a:gd name="T19" fmla="*/ 567 h 680"/>
                  <a:gd name="T20" fmla="*/ 567 w 907"/>
                  <a:gd name="T21" fmla="*/ 567 h 680"/>
                  <a:gd name="T22" fmla="*/ 567 w 907"/>
                  <a:gd name="T23" fmla="*/ 680 h 680"/>
                  <a:gd name="T24" fmla="*/ 340 w 907"/>
                  <a:gd name="T25" fmla="*/ 680 h 680"/>
                  <a:gd name="T26" fmla="*/ 340 w 907"/>
                  <a:gd name="T27" fmla="*/ 567 h 680"/>
                  <a:gd name="T28" fmla="*/ 114 w 907"/>
                  <a:gd name="T29" fmla="*/ 567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07" h="680">
                    <a:moveTo>
                      <a:pt x="114" y="567"/>
                    </a:moveTo>
                    <a:lnTo>
                      <a:pt x="114" y="340"/>
                    </a:lnTo>
                    <a:lnTo>
                      <a:pt x="0" y="340"/>
                    </a:lnTo>
                    <a:lnTo>
                      <a:pt x="0" y="227"/>
                    </a:lnTo>
                    <a:lnTo>
                      <a:pt x="567" y="227"/>
                    </a:lnTo>
                    <a:lnTo>
                      <a:pt x="567" y="0"/>
                    </a:lnTo>
                    <a:lnTo>
                      <a:pt x="907" y="0"/>
                    </a:lnTo>
                    <a:lnTo>
                      <a:pt x="907" y="340"/>
                    </a:lnTo>
                    <a:lnTo>
                      <a:pt x="794" y="340"/>
                    </a:lnTo>
                    <a:lnTo>
                      <a:pt x="794" y="567"/>
                    </a:lnTo>
                    <a:lnTo>
                      <a:pt x="567" y="567"/>
                    </a:lnTo>
                    <a:lnTo>
                      <a:pt x="567" y="680"/>
                    </a:lnTo>
                    <a:lnTo>
                      <a:pt x="340" y="680"/>
                    </a:lnTo>
                    <a:lnTo>
                      <a:pt x="340" y="567"/>
                    </a:lnTo>
                    <a:lnTo>
                      <a:pt x="114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auto">
              <a:xfrm>
                <a:off x="8921750" y="1920876"/>
                <a:ext cx="900113" cy="900113"/>
              </a:xfrm>
              <a:custGeom>
                <a:avLst/>
                <a:gdLst>
                  <a:gd name="T0" fmla="*/ 567 w 567"/>
                  <a:gd name="T1" fmla="*/ 0 h 567"/>
                  <a:gd name="T2" fmla="*/ 567 w 567"/>
                  <a:gd name="T3" fmla="*/ 226 h 567"/>
                  <a:gd name="T4" fmla="*/ 453 w 567"/>
                  <a:gd name="T5" fmla="*/ 226 h 567"/>
                  <a:gd name="T6" fmla="*/ 453 w 567"/>
                  <a:gd name="T7" fmla="*/ 567 h 567"/>
                  <a:gd name="T8" fmla="*/ 0 w 567"/>
                  <a:gd name="T9" fmla="*/ 567 h 567"/>
                  <a:gd name="T10" fmla="*/ 0 w 567"/>
                  <a:gd name="T11" fmla="*/ 340 h 567"/>
                  <a:gd name="T12" fmla="*/ 113 w 567"/>
                  <a:gd name="T13" fmla="*/ 340 h 567"/>
                  <a:gd name="T14" fmla="*/ 113 w 567"/>
                  <a:gd name="T15" fmla="*/ 113 h 567"/>
                  <a:gd name="T16" fmla="*/ 226 w 567"/>
                  <a:gd name="T17" fmla="*/ 113 h 567"/>
                  <a:gd name="T18" fmla="*/ 226 w 567"/>
                  <a:gd name="T19" fmla="*/ 0 h 567"/>
                  <a:gd name="T20" fmla="*/ 567 w 567"/>
                  <a:gd name="T21" fmla="*/ 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567">
                    <a:moveTo>
                      <a:pt x="567" y="0"/>
                    </a:moveTo>
                    <a:lnTo>
                      <a:pt x="567" y="226"/>
                    </a:lnTo>
                    <a:lnTo>
                      <a:pt x="453" y="226"/>
                    </a:lnTo>
                    <a:lnTo>
                      <a:pt x="453" y="567"/>
                    </a:lnTo>
                    <a:lnTo>
                      <a:pt x="0" y="567"/>
                    </a:lnTo>
                    <a:lnTo>
                      <a:pt x="0" y="340"/>
                    </a:lnTo>
                    <a:lnTo>
                      <a:pt x="113" y="340"/>
                    </a:lnTo>
                    <a:lnTo>
                      <a:pt x="113" y="113"/>
                    </a:lnTo>
                    <a:lnTo>
                      <a:pt x="226" y="113"/>
                    </a:lnTo>
                    <a:lnTo>
                      <a:pt x="226" y="0"/>
                    </a:lnTo>
                    <a:lnTo>
                      <a:pt x="567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auto">
              <a:xfrm>
                <a:off x="9461500" y="2100263"/>
                <a:ext cx="1079500" cy="1079500"/>
              </a:xfrm>
              <a:custGeom>
                <a:avLst/>
                <a:gdLst>
                  <a:gd name="T0" fmla="*/ 567 w 680"/>
                  <a:gd name="T1" fmla="*/ 680 h 680"/>
                  <a:gd name="T2" fmla="*/ 113 w 680"/>
                  <a:gd name="T3" fmla="*/ 680 h 680"/>
                  <a:gd name="T4" fmla="*/ 113 w 680"/>
                  <a:gd name="T5" fmla="*/ 567 h 680"/>
                  <a:gd name="T6" fmla="*/ 0 w 680"/>
                  <a:gd name="T7" fmla="*/ 567 h 680"/>
                  <a:gd name="T8" fmla="*/ 0 w 680"/>
                  <a:gd name="T9" fmla="*/ 454 h 680"/>
                  <a:gd name="T10" fmla="*/ 113 w 680"/>
                  <a:gd name="T11" fmla="*/ 454 h 680"/>
                  <a:gd name="T12" fmla="*/ 113 w 680"/>
                  <a:gd name="T13" fmla="*/ 113 h 680"/>
                  <a:gd name="T14" fmla="*/ 227 w 680"/>
                  <a:gd name="T15" fmla="*/ 113 h 680"/>
                  <a:gd name="T16" fmla="*/ 227 w 680"/>
                  <a:gd name="T17" fmla="*/ 0 h 680"/>
                  <a:gd name="T18" fmla="*/ 680 w 680"/>
                  <a:gd name="T19" fmla="*/ 0 h 680"/>
                  <a:gd name="T20" fmla="*/ 680 w 680"/>
                  <a:gd name="T21" fmla="*/ 113 h 680"/>
                  <a:gd name="T22" fmla="*/ 567 w 680"/>
                  <a:gd name="T23" fmla="*/ 113 h 680"/>
                  <a:gd name="T24" fmla="*/ 567 w 680"/>
                  <a:gd name="T25" fmla="*/ 454 h 680"/>
                  <a:gd name="T26" fmla="*/ 453 w 680"/>
                  <a:gd name="T27" fmla="*/ 454 h 680"/>
                  <a:gd name="T28" fmla="*/ 453 w 680"/>
                  <a:gd name="T29" fmla="*/ 567 h 680"/>
                  <a:gd name="T30" fmla="*/ 567 w 680"/>
                  <a:gd name="T31" fmla="*/ 567 h 680"/>
                  <a:gd name="T32" fmla="*/ 567 w 680"/>
                  <a:gd name="T33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0" h="680">
                    <a:moveTo>
                      <a:pt x="567" y="680"/>
                    </a:moveTo>
                    <a:lnTo>
                      <a:pt x="113" y="680"/>
                    </a:lnTo>
                    <a:lnTo>
                      <a:pt x="113" y="567"/>
                    </a:lnTo>
                    <a:lnTo>
                      <a:pt x="0" y="567"/>
                    </a:lnTo>
                    <a:lnTo>
                      <a:pt x="0" y="454"/>
                    </a:lnTo>
                    <a:lnTo>
                      <a:pt x="113" y="454"/>
                    </a:lnTo>
                    <a:lnTo>
                      <a:pt x="113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680" y="0"/>
                    </a:lnTo>
                    <a:lnTo>
                      <a:pt x="680" y="113"/>
                    </a:lnTo>
                    <a:lnTo>
                      <a:pt x="567" y="113"/>
                    </a:lnTo>
                    <a:lnTo>
                      <a:pt x="567" y="454"/>
                    </a:lnTo>
                    <a:lnTo>
                      <a:pt x="453" y="454"/>
                    </a:lnTo>
                    <a:lnTo>
                      <a:pt x="453" y="567"/>
                    </a:lnTo>
                    <a:lnTo>
                      <a:pt x="567" y="567"/>
                    </a:lnTo>
                    <a:lnTo>
                      <a:pt x="567" y="68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2" name="Freeform 44"/>
              <p:cNvSpPr>
                <a:spLocks/>
              </p:cNvSpPr>
              <p:nvPr/>
            </p:nvSpPr>
            <p:spPr bwMode="auto">
              <a:xfrm>
                <a:off x="9280525" y="3000376"/>
                <a:ext cx="1260475" cy="720725"/>
              </a:xfrm>
              <a:custGeom>
                <a:avLst/>
                <a:gdLst>
                  <a:gd name="T0" fmla="*/ 0 w 794"/>
                  <a:gd name="T1" fmla="*/ 0 h 454"/>
                  <a:gd name="T2" fmla="*/ 0 w 794"/>
                  <a:gd name="T3" fmla="*/ 227 h 454"/>
                  <a:gd name="T4" fmla="*/ 114 w 794"/>
                  <a:gd name="T5" fmla="*/ 227 h 454"/>
                  <a:gd name="T6" fmla="*/ 114 w 794"/>
                  <a:gd name="T7" fmla="*/ 340 h 454"/>
                  <a:gd name="T8" fmla="*/ 454 w 794"/>
                  <a:gd name="T9" fmla="*/ 340 h 454"/>
                  <a:gd name="T10" fmla="*/ 454 w 794"/>
                  <a:gd name="T11" fmla="*/ 454 h 454"/>
                  <a:gd name="T12" fmla="*/ 567 w 794"/>
                  <a:gd name="T13" fmla="*/ 454 h 454"/>
                  <a:gd name="T14" fmla="*/ 567 w 794"/>
                  <a:gd name="T15" fmla="*/ 340 h 454"/>
                  <a:gd name="T16" fmla="*/ 794 w 794"/>
                  <a:gd name="T17" fmla="*/ 340 h 454"/>
                  <a:gd name="T18" fmla="*/ 794 w 794"/>
                  <a:gd name="T19" fmla="*/ 113 h 454"/>
                  <a:gd name="T20" fmla="*/ 227 w 794"/>
                  <a:gd name="T21" fmla="*/ 113 h 454"/>
                  <a:gd name="T22" fmla="*/ 227 w 794"/>
                  <a:gd name="T23" fmla="*/ 0 h 454"/>
                  <a:gd name="T24" fmla="*/ 0 w 794"/>
                  <a:gd name="T25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4" h="454">
                    <a:moveTo>
                      <a:pt x="0" y="0"/>
                    </a:moveTo>
                    <a:lnTo>
                      <a:pt x="0" y="227"/>
                    </a:lnTo>
                    <a:lnTo>
                      <a:pt x="114" y="227"/>
                    </a:lnTo>
                    <a:lnTo>
                      <a:pt x="114" y="340"/>
                    </a:lnTo>
                    <a:lnTo>
                      <a:pt x="454" y="340"/>
                    </a:lnTo>
                    <a:lnTo>
                      <a:pt x="454" y="454"/>
                    </a:lnTo>
                    <a:lnTo>
                      <a:pt x="567" y="454"/>
                    </a:lnTo>
                    <a:lnTo>
                      <a:pt x="567" y="340"/>
                    </a:lnTo>
                    <a:lnTo>
                      <a:pt x="794" y="340"/>
                    </a:lnTo>
                    <a:lnTo>
                      <a:pt x="794" y="113"/>
                    </a:lnTo>
                    <a:lnTo>
                      <a:pt x="227" y="113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73" name="Freeform 45"/>
              <p:cNvSpPr>
                <a:spLocks/>
              </p:cNvSpPr>
              <p:nvPr/>
            </p:nvSpPr>
            <p:spPr bwMode="auto">
              <a:xfrm>
                <a:off x="10180638" y="2460626"/>
                <a:ext cx="900113" cy="1079500"/>
              </a:xfrm>
              <a:custGeom>
                <a:avLst/>
                <a:gdLst>
                  <a:gd name="T0" fmla="*/ 114 w 567"/>
                  <a:gd name="T1" fmla="*/ 0 h 680"/>
                  <a:gd name="T2" fmla="*/ 454 w 567"/>
                  <a:gd name="T3" fmla="*/ 0 h 680"/>
                  <a:gd name="T4" fmla="*/ 454 w 567"/>
                  <a:gd name="T5" fmla="*/ 340 h 680"/>
                  <a:gd name="T6" fmla="*/ 567 w 567"/>
                  <a:gd name="T7" fmla="*/ 340 h 680"/>
                  <a:gd name="T8" fmla="*/ 567 w 567"/>
                  <a:gd name="T9" fmla="*/ 567 h 680"/>
                  <a:gd name="T10" fmla="*/ 341 w 567"/>
                  <a:gd name="T11" fmla="*/ 567 h 680"/>
                  <a:gd name="T12" fmla="*/ 341 w 567"/>
                  <a:gd name="T13" fmla="*/ 680 h 680"/>
                  <a:gd name="T14" fmla="*/ 227 w 567"/>
                  <a:gd name="T15" fmla="*/ 680 h 680"/>
                  <a:gd name="T16" fmla="*/ 227 w 567"/>
                  <a:gd name="T17" fmla="*/ 453 h 680"/>
                  <a:gd name="T18" fmla="*/ 114 w 567"/>
                  <a:gd name="T19" fmla="*/ 453 h 680"/>
                  <a:gd name="T20" fmla="*/ 114 w 567"/>
                  <a:gd name="T21" fmla="*/ 340 h 680"/>
                  <a:gd name="T22" fmla="*/ 0 w 567"/>
                  <a:gd name="T23" fmla="*/ 340 h 680"/>
                  <a:gd name="T24" fmla="*/ 0 w 567"/>
                  <a:gd name="T25" fmla="*/ 227 h 680"/>
                  <a:gd name="T26" fmla="*/ 114 w 567"/>
                  <a:gd name="T27" fmla="*/ 227 h 680"/>
                  <a:gd name="T28" fmla="*/ 114 w 567"/>
                  <a:gd name="T29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7" h="680">
                    <a:moveTo>
                      <a:pt x="114" y="0"/>
                    </a:moveTo>
                    <a:lnTo>
                      <a:pt x="454" y="0"/>
                    </a:lnTo>
                    <a:lnTo>
                      <a:pt x="454" y="340"/>
                    </a:lnTo>
                    <a:lnTo>
                      <a:pt x="567" y="340"/>
                    </a:lnTo>
                    <a:lnTo>
                      <a:pt x="567" y="567"/>
                    </a:lnTo>
                    <a:lnTo>
                      <a:pt x="341" y="567"/>
                    </a:lnTo>
                    <a:lnTo>
                      <a:pt x="341" y="680"/>
                    </a:lnTo>
                    <a:lnTo>
                      <a:pt x="227" y="680"/>
                    </a:lnTo>
                    <a:lnTo>
                      <a:pt x="227" y="453"/>
                    </a:lnTo>
                    <a:lnTo>
                      <a:pt x="114" y="453"/>
                    </a:lnTo>
                    <a:lnTo>
                      <a:pt x="114" y="340"/>
                    </a:lnTo>
                    <a:lnTo>
                      <a:pt x="0" y="340"/>
                    </a:lnTo>
                    <a:lnTo>
                      <a:pt x="0" y="227"/>
                    </a:lnTo>
                    <a:lnTo>
                      <a:pt x="114" y="227"/>
                    </a:lnTo>
                    <a:lnTo>
                      <a:pt x="1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0" name="Freeform 52"/>
              <p:cNvSpPr>
                <a:spLocks/>
              </p:cNvSpPr>
              <p:nvPr/>
            </p:nvSpPr>
            <p:spPr bwMode="auto">
              <a:xfrm>
                <a:off x="9461500" y="4979988"/>
                <a:ext cx="1079500" cy="1260475"/>
              </a:xfrm>
              <a:custGeom>
                <a:avLst/>
                <a:gdLst>
                  <a:gd name="T0" fmla="*/ 0 w 680"/>
                  <a:gd name="T1" fmla="*/ 567 h 794"/>
                  <a:gd name="T2" fmla="*/ 113 w 680"/>
                  <a:gd name="T3" fmla="*/ 567 h 794"/>
                  <a:gd name="T4" fmla="*/ 113 w 680"/>
                  <a:gd name="T5" fmla="*/ 341 h 794"/>
                  <a:gd name="T6" fmla="*/ 227 w 680"/>
                  <a:gd name="T7" fmla="*/ 341 h 794"/>
                  <a:gd name="T8" fmla="*/ 227 w 680"/>
                  <a:gd name="T9" fmla="*/ 227 h 794"/>
                  <a:gd name="T10" fmla="*/ 340 w 680"/>
                  <a:gd name="T11" fmla="*/ 227 h 794"/>
                  <a:gd name="T12" fmla="*/ 340 w 680"/>
                  <a:gd name="T13" fmla="*/ 114 h 794"/>
                  <a:gd name="T14" fmla="*/ 453 w 680"/>
                  <a:gd name="T15" fmla="*/ 114 h 794"/>
                  <a:gd name="T16" fmla="*/ 453 w 680"/>
                  <a:gd name="T17" fmla="*/ 0 h 794"/>
                  <a:gd name="T18" fmla="*/ 567 w 680"/>
                  <a:gd name="T19" fmla="*/ 0 h 794"/>
                  <a:gd name="T20" fmla="*/ 567 w 680"/>
                  <a:gd name="T21" fmla="*/ 114 h 794"/>
                  <a:gd name="T22" fmla="*/ 680 w 680"/>
                  <a:gd name="T23" fmla="*/ 114 h 794"/>
                  <a:gd name="T24" fmla="*/ 680 w 680"/>
                  <a:gd name="T25" fmla="*/ 227 h 794"/>
                  <a:gd name="T26" fmla="*/ 567 w 680"/>
                  <a:gd name="T27" fmla="*/ 227 h 794"/>
                  <a:gd name="T28" fmla="*/ 567 w 680"/>
                  <a:gd name="T29" fmla="*/ 341 h 794"/>
                  <a:gd name="T30" fmla="*/ 680 w 680"/>
                  <a:gd name="T31" fmla="*/ 341 h 794"/>
                  <a:gd name="T32" fmla="*/ 680 w 680"/>
                  <a:gd name="T33" fmla="*/ 454 h 794"/>
                  <a:gd name="T34" fmla="*/ 567 w 680"/>
                  <a:gd name="T35" fmla="*/ 454 h 794"/>
                  <a:gd name="T36" fmla="*/ 567 w 680"/>
                  <a:gd name="T37" fmla="*/ 567 h 794"/>
                  <a:gd name="T38" fmla="*/ 453 w 680"/>
                  <a:gd name="T39" fmla="*/ 567 h 794"/>
                  <a:gd name="T40" fmla="*/ 453 w 680"/>
                  <a:gd name="T41" fmla="*/ 681 h 794"/>
                  <a:gd name="T42" fmla="*/ 340 w 680"/>
                  <a:gd name="T43" fmla="*/ 681 h 794"/>
                  <a:gd name="T44" fmla="*/ 340 w 680"/>
                  <a:gd name="T45" fmla="*/ 794 h 794"/>
                  <a:gd name="T46" fmla="*/ 0 w 680"/>
                  <a:gd name="T47" fmla="*/ 794 h 794"/>
                  <a:gd name="T48" fmla="*/ 0 w 680"/>
                  <a:gd name="T49" fmla="*/ 567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80" h="794">
                    <a:moveTo>
                      <a:pt x="0" y="567"/>
                    </a:moveTo>
                    <a:lnTo>
                      <a:pt x="113" y="567"/>
                    </a:lnTo>
                    <a:lnTo>
                      <a:pt x="113" y="341"/>
                    </a:lnTo>
                    <a:lnTo>
                      <a:pt x="227" y="341"/>
                    </a:lnTo>
                    <a:lnTo>
                      <a:pt x="227" y="227"/>
                    </a:lnTo>
                    <a:lnTo>
                      <a:pt x="340" y="227"/>
                    </a:lnTo>
                    <a:lnTo>
                      <a:pt x="340" y="114"/>
                    </a:lnTo>
                    <a:lnTo>
                      <a:pt x="453" y="114"/>
                    </a:lnTo>
                    <a:lnTo>
                      <a:pt x="453" y="0"/>
                    </a:lnTo>
                    <a:lnTo>
                      <a:pt x="567" y="0"/>
                    </a:lnTo>
                    <a:lnTo>
                      <a:pt x="567" y="114"/>
                    </a:lnTo>
                    <a:lnTo>
                      <a:pt x="680" y="114"/>
                    </a:lnTo>
                    <a:lnTo>
                      <a:pt x="680" y="227"/>
                    </a:lnTo>
                    <a:lnTo>
                      <a:pt x="567" y="227"/>
                    </a:lnTo>
                    <a:lnTo>
                      <a:pt x="567" y="341"/>
                    </a:lnTo>
                    <a:lnTo>
                      <a:pt x="680" y="341"/>
                    </a:lnTo>
                    <a:lnTo>
                      <a:pt x="680" y="454"/>
                    </a:lnTo>
                    <a:lnTo>
                      <a:pt x="567" y="454"/>
                    </a:lnTo>
                    <a:lnTo>
                      <a:pt x="567" y="567"/>
                    </a:lnTo>
                    <a:lnTo>
                      <a:pt x="453" y="567"/>
                    </a:lnTo>
                    <a:lnTo>
                      <a:pt x="453" y="681"/>
                    </a:lnTo>
                    <a:lnTo>
                      <a:pt x="340" y="681"/>
                    </a:lnTo>
                    <a:lnTo>
                      <a:pt x="340" y="794"/>
                    </a:lnTo>
                    <a:lnTo>
                      <a:pt x="0" y="794"/>
                    </a:lnTo>
                    <a:lnTo>
                      <a:pt x="0" y="56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1" name="Freeform 53"/>
              <p:cNvSpPr>
                <a:spLocks/>
              </p:cNvSpPr>
              <p:nvPr/>
            </p:nvSpPr>
            <p:spPr bwMode="auto">
              <a:xfrm>
                <a:off x="8561388" y="5160963"/>
                <a:ext cx="1079500" cy="719138"/>
              </a:xfrm>
              <a:custGeom>
                <a:avLst/>
                <a:gdLst>
                  <a:gd name="T0" fmla="*/ 0 w 680"/>
                  <a:gd name="T1" fmla="*/ 0 h 453"/>
                  <a:gd name="T2" fmla="*/ 453 w 680"/>
                  <a:gd name="T3" fmla="*/ 0 h 453"/>
                  <a:gd name="T4" fmla="*/ 453 w 680"/>
                  <a:gd name="T5" fmla="*/ 113 h 453"/>
                  <a:gd name="T6" fmla="*/ 680 w 680"/>
                  <a:gd name="T7" fmla="*/ 113 h 453"/>
                  <a:gd name="T8" fmla="*/ 680 w 680"/>
                  <a:gd name="T9" fmla="*/ 453 h 453"/>
                  <a:gd name="T10" fmla="*/ 453 w 680"/>
                  <a:gd name="T11" fmla="*/ 453 h 453"/>
                  <a:gd name="T12" fmla="*/ 453 w 680"/>
                  <a:gd name="T13" fmla="*/ 340 h 453"/>
                  <a:gd name="T14" fmla="*/ 340 w 680"/>
                  <a:gd name="T15" fmla="*/ 340 h 453"/>
                  <a:gd name="T16" fmla="*/ 340 w 680"/>
                  <a:gd name="T17" fmla="*/ 227 h 453"/>
                  <a:gd name="T18" fmla="*/ 0 w 680"/>
                  <a:gd name="T19" fmla="*/ 227 h 453"/>
                  <a:gd name="T20" fmla="*/ 0 w 680"/>
                  <a:gd name="T21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0" h="453">
                    <a:moveTo>
                      <a:pt x="0" y="0"/>
                    </a:moveTo>
                    <a:lnTo>
                      <a:pt x="453" y="0"/>
                    </a:lnTo>
                    <a:lnTo>
                      <a:pt x="453" y="113"/>
                    </a:lnTo>
                    <a:lnTo>
                      <a:pt x="680" y="113"/>
                    </a:lnTo>
                    <a:lnTo>
                      <a:pt x="680" y="453"/>
                    </a:lnTo>
                    <a:lnTo>
                      <a:pt x="453" y="453"/>
                    </a:lnTo>
                    <a:lnTo>
                      <a:pt x="453" y="340"/>
                    </a:lnTo>
                    <a:lnTo>
                      <a:pt x="340" y="340"/>
                    </a:lnTo>
                    <a:lnTo>
                      <a:pt x="340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2" name="Freeform 54"/>
              <p:cNvSpPr>
                <a:spLocks/>
              </p:cNvSpPr>
              <p:nvPr/>
            </p:nvSpPr>
            <p:spPr bwMode="auto">
              <a:xfrm>
                <a:off x="9101138" y="4440238"/>
                <a:ext cx="720725" cy="900113"/>
              </a:xfrm>
              <a:custGeom>
                <a:avLst/>
                <a:gdLst>
                  <a:gd name="T0" fmla="*/ 0 w 454"/>
                  <a:gd name="T1" fmla="*/ 454 h 567"/>
                  <a:gd name="T2" fmla="*/ 0 w 454"/>
                  <a:gd name="T3" fmla="*/ 114 h 567"/>
                  <a:gd name="T4" fmla="*/ 113 w 454"/>
                  <a:gd name="T5" fmla="*/ 114 h 567"/>
                  <a:gd name="T6" fmla="*/ 113 w 454"/>
                  <a:gd name="T7" fmla="*/ 0 h 567"/>
                  <a:gd name="T8" fmla="*/ 227 w 454"/>
                  <a:gd name="T9" fmla="*/ 0 h 567"/>
                  <a:gd name="T10" fmla="*/ 227 w 454"/>
                  <a:gd name="T11" fmla="*/ 114 h 567"/>
                  <a:gd name="T12" fmla="*/ 454 w 454"/>
                  <a:gd name="T13" fmla="*/ 114 h 567"/>
                  <a:gd name="T14" fmla="*/ 454 w 454"/>
                  <a:gd name="T15" fmla="*/ 340 h 567"/>
                  <a:gd name="T16" fmla="*/ 340 w 454"/>
                  <a:gd name="T17" fmla="*/ 340 h 567"/>
                  <a:gd name="T18" fmla="*/ 340 w 454"/>
                  <a:gd name="T19" fmla="*/ 567 h 567"/>
                  <a:gd name="T20" fmla="*/ 113 w 454"/>
                  <a:gd name="T21" fmla="*/ 567 h 567"/>
                  <a:gd name="T22" fmla="*/ 113 w 454"/>
                  <a:gd name="T23" fmla="*/ 454 h 567"/>
                  <a:gd name="T24" fmla="*/ 0 w 454"/>
                  <a:gd name="T25" fmla="*/ 454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4" h="567">
                    <a:moveTo>
                      <a:pt x="0" y="454"/>
                    </a:moveTo>
                    <a:lnTo>
                      <a:pt x="0" y="114"/>
                    </a:lnTo>
                    <a:lnTo>
                      <a:pt x="113" y="114"/>
                    </a:lnTo>
                    <a:lnTo>
                      <a:pt x="113" y="0"/>
                    </a:lnTo>
                    <a:lnTo>
                      <a:pt x="227" y="0"/>
                    </a:lnTo>
                    <a:lnTo>
                      <a:pt x="227" y="114"/>
                    </a:lnTo>
                    <a:lnTo>
                      <a:pt x="454" y="114"/>
                    </a:lnTo>
                    <a:lnTo>
                      <a:pt x="454" y="340"/>
                    </a:lnTo>
                    <a:lnTo>
                      <a:pt x="340" y="340"/>
                    </a:lnTo>
                    <a:lnTo>
                      <a:pt x="340" y="567"/>
                    </a:lnTo>
                    <a:lnTo>
                      <a:pt x="113" y="567"/>
                    </a:lnTo>
                    <a:lnTo>
                      <a:pt x="113" y="454"/>
                    </a:lnTo>
                    <a:lnTo>
                      <a:pt x="0" y="45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3" name="Freeform 55"/>
              <p:cNvSpPr>
                <a:spLocks/>
              </p:cNvSpPr>
              <p:nvPr/>
            </p:nvSpPr>
            <p:spPr bwMode="auto">
              <a:xfrm>
                <a:off x="9640888" y="4440238"/>
                <a:ext cx="539750" cy="1081088"/>
              </a:xfrm>
              <a:custGeom>
                <a:avLst/>
                <a:gdLst>
                  <a:gd name="T0" fmla="*/ 0 w 340"/>
                  <a:gd name="T1" fmla="*/ 681 h 681"/>
                  <a:gd name="T2" fmla="*/ 0 w 340"/>
                  <a:gd name="T3" fmla="*/ 340 h 681"/>
                  <a:gd name="T4" fmla="*/ 114 w 340"/>
                  <a:gd name="T5" fmla="*/ 340 h 681"/>
                  <a:gd name="T6" fmla="*/ 114 w 340"/>
                  <a:gd name="T7" fmla="*/ 0 h 681"/>
                  <a:gd name="T8" fmla="*/ 340 w 340"/>
                  <a:gd name="T9" fmla="*/ 0 h 681"/>
                  <a:gd name="T10" fmla="*/ 340 w 340"/>
                  <a:gd name="T11" fmla="*/ 227 h 681"/>
                  <a:gd name="T12" fmla="*/ 227 w 340"/>
                  <a:gd name="T13" fmla="*/ 227 h 681"/>
                  <a:gd name="T14" fmla="*/ 227 w 340"/>
                  <a:gd name="T15" fmla="*/ 340 h 681"/>
                  <a:gd name="T16" fmla="*/ 340 w 340"/>
                  <a:gd name="T17" fmla="*/ 340 h 681"/>
                  <a:gd name="T18" fmla="*/ 340 w 340"/>
                  <a:gd name="T19" fmla="*/ 454 h 681"/>
                  <a:gd name="T20" fmla="*/ 227 w 340"/>
                  <a:gd name="T21" fmla="*/ 454 h 681"/>
                  <a:gd name="T22" fmla="*/ 227 w 340"/>
                  <a:gd name="T23" fmla="*/ 567 h 681"/>
                  <a:gd name="T24" fmla="*/ 114 w 340"/>
                  <a:gd name="T25" fmla="*/ 567 h 681"/>
                  <a:gd name="T26" fmla="*/ 114 w 340"/>
                  <a:gd name="T27" fmla="*/ 681 h 681"/>
                  <a:gd name="T28" fmla="*/ 0 w 340"/>
                  <a:gd name="T29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681">
                    <a:moveTo>
                      <a:pt x="0" y="681"/>
                    </a:moveTo>
                    <a:lnTo>
                      <a:pt x="0" y="340"/>
                    </a:lnTo>
                    <a:lnTo>
                      <a:pt x="114" y="340"/>
                    </a:lnTo>
                    <a:lnTo>
                      <a:pt x="114" y="0"/>
                    </a:lnTo>
                    <a:lnTo>
                      <a:pt x="340" y="0"/>
                    </a:lnTo>
                    <a:lnTo>
                      <a:pt x="340" y="227"/>
                    </a:lnTo>
                    <a:lnTo>
                      <a:pt x="227" y="227"/>
                    </a:lnTo>
                    <a:lnTo>
                      <a:pt x="227" y="340"/>
                    </a:lnTo>
                    <a:lnTo>
                      <a:pt x="340" y="340"/>
                    </a:lnTo>
                    <a:lnTo>
                      <a:pt x="340" y="454"/>
                    </a:lnTo>
                    <a:lnTo>
                      <a:pt x="227" y="454"/>
                    </a:lnTo>
                    <a:lnTo>
                      <a:pt x="227" y="567"/>
                    </a:lnTo>
                    <a:lnTo>
                      <a:pt x="114" y="567"/>
                    </a:lnTo>
                    <a:lnTo>
                      <a:pt x="114" y="681"/>
                    </a:lnTo>
                    <a:lnTo>
                      <a:pt x="0" y="681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4" name="Freeform 56"/>
              <p:cNvSpPr>
                <a:spLocks/>
              </p:cNvSpPr>
              <p:nvPr/>
            </p:nvSpPr>
            <p:spPr bwMode="auto">
              <a:xfrm>
                <a:off x="8921750" y="3179763"/>
                <a:ext cx="900113" cy="1081088"/>
              </a:xfrm>
              <a:custGeom>
                <a:avLst/>
                <a:gdLst>
                  <a:gd name="T0" fmla="*/ 567 w 567"/>
                  <a:gd name="T1" fmla="*/ 227 h 681"/>
                  <a:gd name="T2" fmla="*/ 567 w 567"/>
                  <a:gd name="T3" fmla="*/ 567 h 681"/>
                  <a:gd name="T4" fmla="*/ 340 w 567"/>
                  <a:gd name="T5" fmla="*/ 567 h 681"/>
                  <a:gd name="T6" fmla="*/ 340 w 567"/>
                  <a:gd name="T7" fmla="*/ 681 h 681"/>
                  <a:gd name="T8" fmla="*/ 113 w 567"/>
                  <a:gd name="T9" fmla="*/ 681 h 681"/>
                  <a:gd name="T10" fmla="*/ 113 w 567"/>
                  <a:gd name="T11" fmla="*/ 567 h 681"/>
                  <a:gd name="T12" fmla="*/ 0 w 567"/>
                  <a:gd name="T13" fmla="*/ 567 h 681"/>
                  <a:gd name="T14" fmla="*/ 0 w 567"/>
                  <a:gd name="T15" fmla="*/ 454 h 681"/>
                  <a:gd name="T16" fmla="*/ 226 w 567"/>
                  <a:gd name="T17" fmla="*/ 454 h 681"/>
                  <a:gd name="T18" fmla="*/ 226 w 567"/>
                  <a:gd name="T19" fmla="*/ 341 h 681"/>
                  <a:gd name="T20" fmla="*/ 113 w 567"/>
                  <a:gd name="T21" fmla="*/ 341 h 681"/>
                  <a:gd name="T22" fmla="*/ 113 w 567"/>
                  <a:gd name="T23" fmla="*/ 0 h 681"/>
                  <a:gd name="T24" fmla="*/ 226 w 567"/>
                  <a:gd name="T25" fmla="*/ 0 h 681"/>
                  <a:gd name="T26" fmla="*/ 226 w 567"/>
                  <a:gd name="T27" fmla="*/ 114 h 681"/>
                  <a:gd name="T28" fmla="*/ 340 w 567"/>
                  <a:gd name="T29" fmla="*/ 114 h 681"/>
                  <a:gd name="T30" fmla="*/ 340 w 567"/>
                  <a:gd name="T31" fmla="*/ 227 h 681"/>
                  <a:gd name="T32" fmla="*/ 567 w 567"/>
                  <a:gd name="T33" fmla="*/ 227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7" h="681">
                    <a:moveTo>
                      <a:pt x="567" y="227"/>
                    </a:moveTo>
                    <a:lnTo>
                      <a:pt x="567" y="567"/>
                    </a:lnTo>
                    <a:lnTo>
                      <a:pt x="340" y="567"/>
                    </a:lnTo>
                    <a:lnTo>
                      <a:pt x="340" y="681"/>
                    </a:lnTo>
                    <a:lnTo>
                      <a:pt x="113" y="681"/>
                    </a:lnTo>
                    <a:lnTo>
                      <a:pt x="113" y="567"/>
                    </a:lnTo>
                    <a:lnTo>
                      <a:pt x="0" y="567"/>
                    </a:lnTo>
                    <a:lnTo>
                      <a:pt x="0" y="454"/>
                    </a:lnTo>
                    <a:lnTo>
                      <a:pt x="226" y="454"/>
                    </a:lnTo>
                    <a:lnTo>
                      <a:pt x="226" y="341"/>
                    </a:lnTo>
                    <a:lnTo>
                      <a:pt x="113" y="341"/>
                    </a:lnTo>
                    <a:lnTo>
                      <a:pt x="113" y="0"/>
                    </a:lnTo>
                    <a:lnTo>
                      <a:pt x="226" y="0"/>
                    </a:lnTo>
                    <a:lnTo>
                      <a:pt x="226" y="114"/>
                    </a:lnTo>
                    <a:lnTo>
                      <a:pt x="340" y="114"/>
                    </a:lnTo>
                    <a:lnTo>
                      <a:pt x="340" y="227"/>
                    </a:lnTo>
                    <a:lnTo>
                      <a:pt x="567" y="227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5" name="Freeform 57"/>
              <p:cNvSpPr>
                <a:spLocks/>
              </p:cNvSpPr>
              <p:nvPr/>
            </p:nvSpPr>
            <p:spPr bwMode="auto">
              <a:xfrm>
                <a:off x="9280525" y="4079876"/>
                <a:ext cx="900113" cy="539750"/>
              </a:xfrm>
              <a:custGeom>
                <a:avLst/>
                <a:gdLst>
                  <a:gd name="T0" fmla="*/ 114 w 567"/>
                  <a:gd name="T1" fmla="*/ 0 h 341"/>
                  <a:gd name="T2" fmla="*/ 567 w 567"/>
                  <a:gd name="T3" fmla="*/ 0 h 341"/>
                  <a:gd name="T4" fmla="*/ 567 w 567"/>
                  <a:gd name="T5" fmla="*/ 227 h 341"/>
                  <a:gd name="T6" fmla="*/ 341 w 567"/>
                  <a:gd name="T7" fmla="*/ 227 h 341"/>
                  <a:gd name="T8" fmla="*/ 341 w 567"/>
                  <a:gd name="T9" fmla="*/ 341 h 341"/>
                  <a:gd name="T10" fmla="*/ 114 w 567"/>
                  <a:gd name="T11" fmla="*/ 341 h 341"/>
                  <a:gd name="T12" fmla="*/ 114 w 567"/>
                  <a:gd name="T13" fmla="*/ 227 h 341"/>
                  <a:gd name="T14" fmla="*/ 0 w 567"/>
                  <a:gd name="T15" fmla="*/ 227 h 341"/>
                  <a:gd name="T16" fmla="*/ 0 w 567"/>
                  <a:gd name="T17" fmla="*/ 114 h 341"/>
                  <a:gd name="T18" fmla="*/ 114 w 567"/>
                  <a:gd name="T19" fmla="*/ 114 h 341"/>
                  <a:gd name="T20" fmla="*/ 114 w 567"/>
                  <a:gd name="T21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341">
                    <a:moveTo>
                      <a:pt x="114" y="0"/>
                    </a:moveTo>
                    <a:lnTo>
                      <a:pt x="567" y="0"/>
                    </a:lnTo>
                    <a:lnTo>
                      <a:pt x="567" y="227"/>
                    </a:lnTo>
                    <a:lnTo>
                      <a:pt x="341" y="227"/>
                    </a:lnTo>
                    <a:lnTo>
                      <a:pt x="341" y="341"/>
                    </a:lnTo>
                    <a:lnTo>
                      <a:pt x="114" y="341"/>
                    </a:lnTo>
                    <a:lnTo>
                      <a:pt x="114" y="227"/>
                    </a:lnTo>
                    <a:lnTo>
                      <a:pt x="0" y="227"/>
                    </a:lnTo>
                    <a:lnTo>
                      <a:pt x="0" y="114"/>
                    </a:lnTo>
                    <a:lnTo>
                      <a:pt x="114" y="114"/>
                    </a:lnTo>
                    <a:lnTo>
                      <a:pt x="1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6" name="Freeform 58"/>
              <p:cNvSpPr>
                <a:spLocks/>
              </p:cNvSpPr>
              <p:nvPr/>
            </p:nvSpPr>
            <p:spPr bwMode="auto">
              <a:xfrm>
                <a:off x="10001250" y="3900488"/>
                <a:ext cx="900113" cy="900113"/>
              </a:xfrm>
              <a:custGeom>
                <a:avLst/>
                <a:gdLst>
                  <a:gd name="T0" fmla="*/ 113 w 567"/>
                  <a:gd name="T1" fmla="*/ 454 h 567"/>
                  <a:gd name="T2" fmla="*/ 454 w 567"/>
                  <a:gd name="T3" fmla="*/ 454 h 567"/>
                  <a:gd name="T4" fmla="*/ 454 w 567"/>
                  <a:gd name="T5" fmla="*/ 567 h 567"/>
                  <a:gd name="T6" fmla="*/ 567 w 567"/>
                  <a:gd name="T7" fmla="*/ 567 h 567"/>
                  <a:gd name="T8" fmla="*/ 567 w 567"/>
                  <a:gd name="T9" fmla="*/ 113 h 567"/>
                  <a:gd name="T10" fmla="*/ 454 w 567"/>
                  <a:gd name="T11" fmla="*/ 113 h 567"/>
                  <a:gd name="T12" fmla="*/ 454 w 567"/>
                  <a:gd name="T13" fmla="*/ 0 h 567"/>
                  <a:gd name="T14" fmla="*/ 227 w 567"/>
                  <a:gd name="T15" fmla="*/ 0 h 567"/>
                  <a:gd name="T16" fmla="*/ 0 w 567"/>
                  <a:gd name="T17" fmla="*/ 0 h 567"/>
                  <a:gd name="T18" fmla="*/ 0 w 567"/>
                  <a:gd name="T19" fmla="*/ 113 h 567"/>
                  <a:gd name="T20" fmla="*/ 113 w 567"/>
                  <a:gd name="T21" fmla="*/ 113 h 567"/>
                  <a:gd name="T22" fmla="*/ 113 w 567"/>
                  <a:gd name="T23" fmla="*/ 454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7" h="567">
                    <a:moveTo>
                      <a:pt x="113" y="454"/>
                    </a:moveTo>
                    <a:lnTo>
                      <a:pt x="454" y="454"/>
                    </a:lnTo>
                    <a:lnTo>
                      <a:pt x="454" y="567"/>
                    </a:lnTo>
                    <a:lnTo>
                      <a:pt x="567" y="567"/>
                    </a:lnTo>
                    <a:lnTo>
                      <a:pt x="567" y="113"/>
                    </a:lnTo>
                    <a:lnTo>
                      <a:pt x="454" y="113"/>
                    </a:lnTo>
                    <a:lnTo>
                      <a:pt x="454" y="0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0" y="113"/>
                    </a:lnTo>
                    <a:lnTo>
                      <a:pt x="113" y="113"/>
                    </a:lnTo>
                    <a:lnTo>
                      <a:pt x="113" y="45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auto">
              <a:xfrm>
                <a:off x="10721975" y="3540126"/>
                <a:ext cx="358775" cy="360363"/>
              </a:xfrm>
              <a:custGeom>
                <a:avLst/>
                <a:gdLst>
                  <a:gd name="T0" fmla="*/ 0 w 226"/>
                  <a:gd name="T1" fmla="*/ 0 h 227"/>
                  <a:gd name="T2" fmla="*/ 0 w 226"/>
                  <a:gd name="T3" fmla="*/ 227 h 227"/>
                  <a:gd name="T4" fmla="*/ 226 w 226"/>
                  <a:gd name="T5" fmla="*/ 227 h 227"/>
                  <a:gd name="T6" fmla="*/ 226 w 226"/>
                  <a:gd name="T7" fmla="*/ 114 h 227"/>
                  <a:gd name="T8" fmla="*/ 113 w 226"/>
                  <a:gd name="T9" fmla="*/ 114 h 227"/>
                  <a:gd name="T10" fmla="*/ 113 w 226"/>
                  <a:gd name="T11" fmla="*/ 0 h 227"/>
                  <a:gd name="T12" fmla="*/ 0 w 226"/>
                  <a:gd name="T1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6" h="227">
                    <a:moveTo>
                      <a:pt x="0" y="0"/>
                    </a:moveTo>
                    <a:lnTo>
                      <a:pt x="0" y="227"/>
                    </a:lnTo>
                    <a:lnTo>
                      <a:pt x="226" y="227"/>
                    </a:lnTo>
                    <a:lnTo>
                      <a:pt x="226" y="114"/>
                    </a:lnTo>
                    <a:lnTo>
                      <a:pt x="113" y="114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auto">
              <a:xfrm>
                <a:off x="11080750" y="3360738"/>
                <a:ext cx="360363" cy="360363"/>
              </a:xfrm>
              <a:custGeom>
                <a:avLst/>
                <a:gdLst>
                  <a:gd name="T0" fmla="*/ 0 w 227"/>
                  <a:gd name="T1" fmla="*/ 0 h 227"/>
                  <a:gd name="T2" fmla="*/ 0 w 227"/>
                  <a:gd name="T3" fmla="*/ 113 h 227"/>
                  <a:gd name="T4" fmla="*/ 114 w 227"/>
                  <a:gd name="T5" fmla="*/ 113 h 227"/>
                  <a:gd name="T6" fmla="*/ 114 w 227"/>
                  <a:gd name="T7" fmla="*/ 227 h 227"/>
                  <a:gd name="T8" fmla="*/ 227 w 227"/>
                  <a:gd name="T9" fmla="*/ 227 h 227"/>
                  <a:gd name="T10" fmla="*/ 227 w 227"/>
                  <a:gd name="T11" fmla="*/ 113 h 227"/>
                  <a:gd name="T12" fmla="*/ 114 w 227"/>
                  <a:gd name="T13" fmla="*/ 113 h 227"/>
                  <a:gd name="T14" fmla="*/ 114 w 227"/>
                  <a:gd name="T15" fmla="*/ 0 h 227"/>
                  <a:gd name="T16" fmla="*/ 0 w 227"/>
                  <a:gd name="T1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7" h="227">
                    <a:moveTo>
                      <a:pt x="0" y="0"/>
                    </a:moveTo>
                    <a:lnTo>
                      <a:pt x="0" y="113"/>
                    </a:lnTo>
                    <a:lnTo>
                      <a:pt x="114" y="113"/>
                    </a:lnTo>
                    <a:lnTo>
                      <a:pt x="114" y="227"/>
                    </a:lnTo>
                    <a:lnTo>
                      <a:pt x="227" y="227"/>
                    </a:lnTo>
                    <a:lnTo>
                      <a:pt x="227" y="113"/>
                    </a:lnTo>
                    <a:lnTo>
                      <a:pt x="114" y="113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auto">
              <a:xfrm>
                <a:off x="9821863" y="3540126"/>
                <a:ext cx="358775" cy="539750"/>
              </a:xfrm>
              <a:custGeom>
                <a:avLst/>
                <a:gdLst>
                  <a:gd name="T0" fmla="*/ 226 w 226"/>
                  <a:gd name="T1" fmla="*/ 114 h 340"/>
                  <a:gd name="T2" fmla="*/ 226 w 226"/>
                  <a:gd name="T3" fmla="*/ 227 h 340"/>
                  <a:gd name="T4" fmla="*/ 113 w 226"/>
                  <a:gd name="T5" fmla="*/ 227 h 340"/>
                  <a:gd name="T6" fmla="*/ 113 w 226"/>
                  <a:gd name="T7" fmla="*/ 340 h 340"/>
                  <a:gd name="T8" fmla="*/ 0 w 226"/>
                  <a:gd name="T9" fmla="*/ 340 h 340"/>
                  <a:gd name="T10" fmla="*/ 0 w 226"/>
                  <a:gd name="T11" fmla="*/ 0 h 340"/>
                  <a:gd name="T12" fmla="*/ 113 w 226"/>
                  <a:gd name="T13" fmla="*/ 0 h 340"/>
                  <a:gd name="T14" fmla="*/ 113 w 226"/>
                  <a:gd name="T15" fmla="*/ 114 h 340"/>
                  <a:gd name="T16" fmla="*/ 226 w 226"/>
                  <a:gd name="T17" fmla="*/ 114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340">
                    <a:moveTo>
                      <a:pt x="226" y="114"/>
                    </a:moveTo>
                    <a:lnTo>
                      <a:pt x="226" y="227"/>
                    </a:lnTo>
                    <a:lnTo>
                      <a:pt x="113" y="227"/>
                    </a:lnTo>
                    <a:lnTo>
                      <a:pt x="113" y="340"/>
                    </a:lnTo>
                    <a:lnTo>
                      <a:pt x="0" y="340"/>
                    </a:lnTo>
                    <a:lnTo>
                      <a:pt x="0" y="0"/>
                    </a:lnTo>
                    <a:lnTo>
                      <a:pt x="113" y="0"/>
                    </a:lnTo>
                    <a:lnTo>
                      <a:pt x="113" y="114"/>
                    </a:lnTo>
                    <a:lnTo>
                      <a:pt x="226" y="114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4152582" y="1048297"/>
              <a:ext cx="7693749" cy="4745979"/>
              <a:chOff x="4152582" y="1048297"/>
              <a:chExt cx="7693749" cy="4745979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10308322" y="280375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鶴見区</a:t>
                </a: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10256199" y="4157503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中区</a:t>
                </a: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9721111" y="3734594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西区</a:t>
                </a: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8450103" y="3364011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旭区</a:t>
                </a: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8450103" y="2636451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緑区</a:t>
                </a: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4152582" y="1694657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緑区</a:t>
                </a: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6213948" y="1966510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中央区</a:t>
                </a: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6852919" y="2556315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南区</a:t>
                </a: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10723245" y="2201476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幸区</a:t>
                </a: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11200000" y="261778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川崎区</a:t>
                </a:r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9082118" y="226180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都筑区</a:t>
                </a: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8327122" y="202208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青葉区</a:t>
                </a:r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8041695" y="4403660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泉区</a:t>
                </a: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7991060" y="1343413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麻生区</a:t>
                </a:r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9006011" y="1545995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宮前区</a:t>
                </a:r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8792944" y="104829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多摩区</a:t>
                </a:r>
              </a:p>
            </p:txBody>
          </p:sp>
          <p:sp>
            <p:nvSpPr>
              <p:cNvPr id="115" name="正方形/長方形 114"/>
              <p:cNvSpPr/>
              <p:nvPr/>
            </p:nvSpPr>
            <p:spPr>
              <a:xfrm>
                <a:off x="9580345" y="138560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高津区</a:t>
                </a:r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10223184" y="1739901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中原区</a:t>
                </a: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8930957" y="5348253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栄区</a:t>
                </a:r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7959507" y="361650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瀬谷区</a:t>
                </a:r>
              </a:p>
            </p:txBody>
          </p:sp>
          <p:sp>
            <p:nvSpPr>
              <p:cNvPr id="119" name="正方形/長方形 118"/>
              <p:cNvSpPr/>
              <p:nvPr/>
            </p:nvSpPr>
            <p:spPr>
              <a:xfrm>
                <a:off x="9067309" y="476140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港南区</a:t>
                </a:r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8508097" y="4571928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戸塚区</a:t>
                </a: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9669244" y="2483664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港北区</a:t>
                </a: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9745553" y="5517277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金沢区</a:t>
                </a:r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9706305" y="4743536"/>
                <a:ext cx="646331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磯子区</a:t>
                </a:r>
              </a:p>
            </p:txBody>
          </p:sp>
          <p:sp>
            <p:nvSpPr>
              <p:cNvPr id="124" name="正方形/長方形 123"/>
              <p:cNvSpPr/>
              <p:nvPr/>
            </p:nvSpPr>
            <p:spPr>
              <a:xfrm>
                <a:off x="8866168" y="3635073"/>
                <a:ext cx="954107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保土ヶ谷区</a:t>
                </a:r>
              </a:p>
            </p:txBody>
          </p:sp>
          <p:sp>
            <p:nvSpPr>
              <p:cNvPr id="125" name="正方形/長方形 124"/>
              <p:cNvSpPr/>
              <p:nvPr/>
            </p:nvSpPr>
            <p:spPr>
              <a:xfrm>
                <a:off x="9702201" y="3248839"/>
                <a:ext cx="800219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神奈川区</a:t>
                </a:r>
              </a:p>
            </p:txBody>
          </p:sp>
          <p:sp>
            <p:nvSpPr>
              <p:cNvPr id="126" name="正方形/長方形 125"/>
              <p:cNvSpPr/>
              <p:nvPr/>
            </p:nvSpPr>
            <p:spPr>
              <a:xfrm>
                <a:off x="9495057" y="4233260"/>
                <a:ext cx="492443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200" b="1" kern="10" dirty="0">
                    <a:solidFill>
                      <a:schemeClr val="accent1">
                        <a:lumMod val="75000"/>
                      </a:schemeClr>
                    </a:solidFill>
                    <a:latin typeface="メイリオ"/>
                    <a:ea typeface="メイリオ"/>
                    <a:cs typeface="メイリオ"/>
                  </a:rPr>
                  <a:t>南区</a:t>
                </a:r>
              </a:p>
            </p:txBody>
          </p:sp>
        </p:grpSp>
        <p:grpSp>
          <p:nvGrpSpPr>
            <p:cNvPr id="127" name="グループ化 126"/>
            <p:cNvGrpSpPr/>
            <p:nvPr/>
          </p:nvGrpSpPr>
          <p:grpSpPr>
            <a:xfrm>
              <a:off x="1394044" y="1246666"/>
              <a:ext cx="9664042" cy="7727556"/>
              <a:chOff x="1394044" y="1246666"/>
              <a:chExt cx="9664042" cy="7727556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8909831" y="3210123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横浜市</a:t>
                </a:r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10315575" y="124666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川崎市</a:t>
                </a:r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5134882" y="1481913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相模原市</a:t>
                </a: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4364257" y="316160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清川村</a:t>
                </a: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5209364" y="242454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愛川町</a:t>
                </a:r>
              </a:p>
            </p:txBody>
          </p:sp>
          <p:sp>
            <p:nvSpPr>
              <p:cNvPr id="133" name="正方形/長方形 132"/>
              <p:cNvSpPr/>
              <p:nvPr/>
            </p:nvSpPr>
            <p:spPr>
              <a:xfrm>
                <a:off x="2021002" y="8610667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湯河原町</a:t>
                </a: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2561076" y="5704780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開成町</a:t>
                </a: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1720850" y="4157503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山北町</a:t>
                </a:r>
              </a:p>
            </p:txBody>
          </p:sp>
          <p:sp>
            <p:nvSpPr>
              <p:cNvPr id="136" name="正方形/長方形 135"/>
              <p:cNvSpPr/>
              <p:nvPr/>
            </p:nvSpPr>
            <p:spPr>
              <a:xfrm>
                <a:off x="5203564" y="604301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大磯町</a:t>
                </a:r>
              </a:p>
            </p:txBody>
          </p:sp>
          <p:sp>
            <p:nvSpPr>
              <p:cNvPr id="137" name="正方形/長方形 136"/>
              <p:cNvSpPr/>
              <p:nvPr/>
            </p:nvSpPr>
            <p:spPr>
              <a:xfrm>
                <a:off x="6366888" y="507047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寒川町</a:t>
                </a:r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7018394" y="39259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綾瀬市</a:t>
                </a:r>
              </a:p>
            </p:txBody>
          </p:sp>
          <p:sp>
            <p:nvSpPr>
              <p:cNvPr id="139" name="正方形/長方形 138"/>
              <p:cNvSpPr/>
              <p:nvPr/>
            </p:nvSpPr>
            <p:spPr>
              <a:xfrm>
                <a:off x="3059332" y="8666445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真鶴町</a:t>
                </a:r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1394044" y="7528904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箱根町</a:t>
                </a:r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2811682" y="4807149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松田町</a:t>
                </a: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3386138" y="57674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大井町</a:t>
                </a:r>
              </a:p>
            </p:txBody>
          </p:sp>
          <p:sp>
            <p:nvSpPr>
              <p:cNvPr id="143" name="正方形/長方形 142"/>
              <p:cNvSpPr/>
              <p:nvPr/>
            </p:nvSpPr>
            <p:spPr>
              <a:xfrm>
                <a:off x="4172390" y="575141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中井町</a:t>
                </a:r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4578789" y="629304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二宮町</a:t>
                </a:r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9348787" y="681998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葉山町</a:t>
                </a:r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>
                <a:off x="1926730" y="6168834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南足柄市</a:t>
                </a: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6723062" y="32020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座間市</a:t>
                </a:r>
              </a:p>
            </p:txBody>
          </p:sp>
          <p:sp>
            <p:nvSpPr>
              <p:cNvPr id="148" name="正方形/長方形 147"/>
              <p:cNvSpPr/>
              <p:nvPr/>
            </p:nvSpPr>
            <p:spPr>
              <a:xfrm>
                <a:off x="6370638" y="4102200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海老名市</a:t>
                </a:r>
              </a:p>
            </p:txBody>
          </p:sp>
          <p:sp>
            <p:nvSpPr>
              <p:cNvPr id="149" name="正方形/長方形 148"/>
              <p:cNvSpPr/>
              <p:nvPr/>
            </p:nvSpPr>
            <p:spPr>
              <a:xfrm>
                <a:off x="10129627" y="7318292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横須賀市</a:t>
                </a:r>
              </a:p>
            </p:txBody>
          </p:sp>
          <p:sp>
            <p:nvSpPr>
              <p:cNvPr id="150" name="正方形/長方形 149"/>
              <p:cNvSpPr/>
              <p:nvPr/>
            </p:nvSpPr>
            <p:spPr>
              <a:xfrm>
                <a:off x="5537020" y="5497612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平塚市</a:t>
                </a:r>
              </a:p>
            </p:txBody>
          </p:sp>
          <p:sp>
            <p:nvSpPr>
              <p:cNvPr id="151" name="正方形/長方形 150"/>
              <p:cNvSpPr/>
              <p:nvPr/>
            </p:nvSpPr>
            <p:spPr>
              <a:xfrm>
                <a:off x="7492216" y="5246787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藤沢市</a:t>
                </a:r>
              </a:p>
            </p:txBody>
          </p:sp>
          <p:sp>
            <p:nvSpPr>
              <p:cNvPr id="152" name="正方形/長方形 151"/>
              <p:cNvSpPr/>
              <p:nvPr/>
            </p:nvSpPr>
            <p:spPr>
              <a:xfrm>
                <a:off x="9123802" y="6240696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逗子市</a:t>
                </a:r>
              </a:p>
            </p:txBody>
          </p:sp>
          <p:sp>
            <p:nvSpPr>
              <p:cNvPr id="153" name="正方形/長方形 152"/>
              <p:cNvSpPr/>
              <p:nvPr/>
            </p:nvSpPr>
            <p:spPr>
              <a:xfrm>
                <a:off x="5022285" y="4526771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伊勢原市</a:t>
                </a:r>
              </a:p>
            </p:txBody>
          </p:sp>
          <p:sp>
            <p:nvSpPr>
              <p:cNvPr id="154" name="正方形/長方形 153"/>
              <p:cNvSpPr/>
              <p:nvPr/>
            </p:nvSpPr>
            <p:spPr>
              <a:xfrm>
                <a:off x="7357488" y="3311624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大和市</a:t>
                </a:r>
              </a:p>
            </p:txBody>
          </p:sp>
          <p:sp>
            <p:nvSpPr>
              <p:cNvPr id="155" name="正方形/長方形 154"/>
              <p:cNvSpPr/>
              <p:nvPr/>
            </p:nvSpPr>
            <p:spPr>
              <a:xfrm>
                <a:off x="5813586" y="3611661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厚木市</a:t>
                </a:r>
              </a:p>
            </p:txBody>
          </p:sp>
          <p:sp>
            <p:nvSpPr>
              <p:cNvPr id="156" name="正方形/長方形 155"/>
              <p:cNvSpPr/>
              <p:nvPr/>
            </p:nvSpPr>
            <p:spPr>
              <a:xfrm>
                <a:off x="3902514" y="4614922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秦野市</a:t>
                </a:r>
              </a:p>
            </p:txBody>
          </p:sp>
          <p:sp>
            <p:nvSpPr>
              <p:cNvPr id="157" name="正方形/長方形 156"/>
              <p:cNvSpPr/>
              <p:nvPr/>
            </p:nvSpPr>
            <p:spPr>
              <a:xfrm>
                <a:off x="9922094" y="858043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三浦市</a:t>
                </a:r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6537114" y="5640388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茅ヶ崎市</a:t>
                </a:r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3230927" y="6762055"/>
                <a:ext cx="9284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小田原市</a:t>
                </a:r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8534138" y="5842198"/>
                <a:ext cx="74251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1400" b="1" spc="50" dirty="0">
                    <a:ln w="11430"/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鎌倉市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グループ化 87"/>
          <p:cNvGrpSpPr/>
          <p:nvPr/>
        </p:nvGrpSpPr>
        <p:grpSpPr>
          <a:xfrm>
            <a:off x="3805730" y="426140"/>
            <a:ext cx="2328621" cy="1414985"/>
            <a:chOff x="7570788" y="704850"/>
            <a:chExt cx="4814888" cy="2925763"/>
          </a:xfrm>
        </p:grpSpPr>
        <p:sp>
          <p:nvSpPr>
            <p:cNvPr id="211" name="Freeform 18"/>
            <p:cNvSpPr>
              <a:spLocks/>
            </p:cNvSpPr>
            <p:nvPr/>
          </p:nvSpPr>
          <p:spPr bwMode="auto">
            <a:xfrm>
              <a:off x="11261725" y="3000375"/>
              <a:ext cx="900113" cy="630238"/>
            </a:xfrm>
            <a:custGeom>
              <a:avLst/>
              <a:gdLst>
                <a:gd name="T0" fmla="*/ 85 w 567"/>
                <a:gd name="T1" fmla="*/ 397 h 397"/>
                <a:gd name="T2" fmla="*/ 0 w 567"/>
                <a:gd name="T3" fmla="*/ 227 h 397"/>
                <a:gd name="T4" fmla="*/ 397 w 567"/>
                <a:gd name="T5" fmla="*/ 0 h 397"/>
                <a:gd name="T6" fmla="*/ 482 w 567"/>
                <a:gd name="T7" fmla="*/ 0 h 397"/>
                <a:gd name="T8" fmla="*/ 538 w 567"/>
                <a:gd name="T9" fmla="*/ 28 h 397"/>
                <a:gd name="T10" fmla="*/ 567 w 567"/>
                <a:gd name="T11" fmla="*/ 85 h 397"/>
                <a:gd name="T12" fmla="*/ 425 w 567"/>
                <a:gd name="T13" fmla="*/ 142 h 397"/>
                <a:gd name="T14" fmla="*/ 368 w 567"/>
                <a:gd name="T15" fmla="*/ 113 h 397"/>
                <a:gd name="T16" fmla="*/ 340 w 567"/>
                <a:gd name="T17" fmla="*/ 113 h 397"/>
                <a:gd name="T18" fmla="*/ 368 w 567"/>
                <a:gd name="T19" fmla="*/ 170 h 397"/>
                <a:gd name="T20" fmla="*/ 255 w 567"/>
                <a:gd name="T21" fmla="*/ 227 h 397"/>
                <a:gd name="T22" fmla="*/ 198 w 567"/>
                <a:gd name="T23" fmla="*/ 170 h 397"/>
                <a:gd name="T24" fmla="*/ 170 w 567"/>
                <a:gd name="T25" fmla="*/ 198 h 397"/>
                <a:gd name="T26" fmla="*/ 227 w 567"/>
                <a:gd name="T27" fmla="*/ 312 h 397"/>
                <a:gd name="T28" fmla="*/ 85 w 567"/>
                <a:gd name="T2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7" h="397">
                  <a:moveTo>
                    <a:pt x="85" y="397"/>
                  </a:moveTo>
                  <a:lnTo>
                    <a:pt x="0" y="227"/>
                  </a:lnTo>
                  <a:lnTo>
                    <a:pt x="397" y="0"/>
                  </a:lnTo>
                  <a:lnTo>
                    <a:pt x="482" y="0"/>
                  </a:lnTo>
                  <a:lnTo>
                    <a:pt x="538" y="28"/>
                  </a:lnTo>
                  <a:lnTo>
                    <a:pt x="567" y="85"/>
                  </a:lnTo>
                  <a:lnTo>
                    <a:pt x="425" y="142"/>
                  </a:lnTo>
                  <a:lnTo>
                    <a:pt x="368" y="113"/>
                  </a:lnTo>
                  <a:lnTo>
                    <a:pt x="340" y="113"/>
                  </a:lnTo>
                  <a:lnTo>
                    <a:pt x="368" y="170"/>
                  </a:lnTo>
                  <a:lnTo>
                    <a:pt x="255" y="227"/>
                  </a:lnTo>
                  <a:lnTo>
                    <a:pt x="198" y="170"/>
                  </a:lnTo>
                  <a:lnTo>
                    <a:pt x="170" y="198"/>
                  </a:lnTo>
                  <a:lnTo>
                    <a:pt x="227" y="312"/>
                  </a:lnTo>
                  <a:lnTo>
                    <a:pt x="85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2" name="Freeform 19"/>
            <p:cNvSpPr>
              <a:spLocks/>
            </p:cNvSpPr>
            <p:nvPr/>
          </p:nvSpPr>
          <p:spPr bwMode="auto">
            <a:xfrm>
              <a:off x="10945813" y="2370138"/>
              <a:ext cx="1439863" cy="855663"/>
            </a:xfrm>
            <a:custGeom>
              <a:avLst/>
              <a:gdLst>
                <a:gd name="T0" fmla="*/ 170 w 907"/>
                <a:gd name="T1" fmla="*/ 57 h 539"/>
                <a:gd name="T2" fmla="*/ 170 w 907"/>
                <a:gd name="T3" fmla="*/ 170 h 539"/>
                <a:gd name="T4" fmla="*/ 0 w 907"/>
                <a:gd name="T5" fmla="*/ 255 h 539"/>
                <a:gd name="T6" fmla="*/ 57 w 907"/>
                <a:gd name="T7" fmla="*/ 425 h 539"/>
                <a:gd name="T8" fmla="*/ 85 w 907"/>
                <a:gd name="T9" fmla="*/ 454 h 539"/>
                <a:gd name="T10" fmla="*/ 114 w 907"/>
                <a:gd name="T11" fmla="*/ 425 h 539"/>
                <a:gd name="T12" fmla="*/ 170 w 907"/>
                <a:gd name="T13" fmla="*/ 539 h 539"/>
                <a:gd name="T14" fmla="*/ 341 w 907"/>
                <a:gd name="T15" fmla="*/ 454 h 539"/>
                <a:gd name="T16" fmla="*/ 341 w 907"/>
                <a:gd name="T17" fmla="*/ 312 h 539"/>
                <a:gd name="T18" fmla="*/ 369 w 907"/>
                <a:gd name="T19" fmla="*/ 425 h 539"/>
                <a:gd name="T20" fmla="*/ 482 w 907"/>
                <a:gd name="T21" fmla="*/ 369 h 539"/>
                <a:gd name="T22" fmla="*/ 454 w 907"/>
                <a:gd name="T23" fmla="*/ 255 h 539"/>
                <a:gd name="T24" fmla="*/ 482 w 907"/>
                <a:gd name="T25" fmla="*/ 227 h 539"/>
                <a:gd name="T26" fmla="*/ 511 w 907"/>
                <a:gd name="T27" fmla="*/ 369 h 539"/>
                <a:gd name="T28" fmla="*/ 652 w 907"/>
                <a:gd name="T29" fmla="*/ 340 h 539"/>
                <a:gd name="T30" fmla="*/ 596 w 907"/>
                <a:gd name="T31" fmla="*/ 199 h 539"/>
                <a:gd name="T32" fmla="*/ 567 w 907"/>
                <a:gd name="T33" fmla="*/ 170 h 539"/>
                <a:gd name="T34" fmla="*/ 596 w 907"/>
                <a:gd name="T35" fmla="*/ 142 h 539"/>
                <a:gd name="T36" fmla="*/ 681 w 907"/>
                <a:gd name="T37" fmla="*/ 312 h 539"/>
                <a:gd name="T38" fmla="*/ 737 w 907"/>
                <a:gd name="T39" fmla="*/ 369 h 539"/>
                <a:gd name="T40" fmla="*/ 766 w 907"/>
                <a:gd name="T41" fmla="*/ 340 h 539"/>
                <a:gd name="T42" fmla="*/ 851 w 907"/>
                <a:gd name="T43" fmla="*/ 369 h 539"/>
                <a:gd name="T44" fmla="*/ 907 w 907"/>
                <a:gd name="T45" fmla="*/ 312 h 539"/>
                <a:gd name="T46" fmla="*/ 851 w 907"/>
                <a:gd name="T47" fmla="*/ 255 h 539"/>
                <a:gd name="T48" fmla="*/ 737 w 907"/>
                <a:gd name="T49" fmla="*/ 114 h 539"/>
                <a:gd name="T50" fmla="*/ 511 w 907"/>
                <a:gd name="T51" fmla="*/ 0 h 539"/>
                <a:gd name="T52" fmla="*/ 369 w 907"/>
                <a:gd name="T53" fmla="*/ 0 h 539"/>
                <a:gd name="T54" fmla="*/ 284 w 907"/>
                <a:gd name="T55" fmla="*/ 0 h 539"/>
                <a:gd name="T56" fmla="*/ 255 w 907"/>
                <a:gd name="T57" fmla="*/ 57 h 539"/>
                <a:gd name="T58" fmla="*/ 170 w 907"/>
                <a:gd name="T59" fmla="*/ 5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7" h="539">
                  <a:moveTo>
                    <a:pt x="170" y="57"/>
                  </a:moveTo>
                  <a:lnTo>
                    <a:pt x="170" y="170"/>
                  </a:lnTo>
                  <a:lnTo>
                    <a:pt x="0" y="255"/>
                  </a:lnTo>
                  <a:lnTo>
                    <a:pt x="57" y="425"/>
                  </a:lnTo>
                  <a:lnTo>
                    <a:pt x="85" y="454"/>
                  </a:lnTo>
                  <a:lnTo>
                    <a:pt x="114" y="425"/>
                  </a:lnTo>
                  <a:lnTo>
                    <a:pt x="170" y="539"/>
                  </a:lnTo>
                  <a:lnTo>
                    <a:pt x="341" y="454"/>
                  </a:lnTo>
                  <a:lnTo>
                    <a:pt x="341" y="312"/>
                  </a:lnTo>
                  <a:lnTo>
                    <a:pt x="369" y="425"/>
                  </a:lnTo>
                  <a:lnTo>
                    <a:pt x="482" y="369"/>
                  </a:lnTo>
                  <a:lnTo>
                    <a:pt x="454" y="255"/>
                  </a:lnTo>
                  <a:lnTo>
                    <a:pt x="482" y="227"/>
                  </a:lnTo>
                  <a:lnTo>
                    <a:pt x="511" y="369"/>
                  </a:lnTo>
                  <a:lnTo>
                    <a:pt x="652" y="340"/>
                  </a:lnTo>
                  <a:lnTo>
                    <a:pt x="596" y="199"/>
                  </a:lnTo>
                  <a:lnTo>
                    <a:pt x="567" y="170"/>
                  </a:lnTo>
                  <a:lnTo>
                    <a:pt x="596" y="142"/>
                  </a:lnTo>
                  <a:lnTo>
                    <a:pt x="681" y="312"/>
                  </a:lnTo>
                  <a:lnTo>
                    <a:pt x="737" y="369"/>
                  </a:lnTo>
                  <a:lnTo>
                    <a:pt x="766" y="340"/>
                  </a:lnTo>
                  <a:lnTo>
                    <a:pt x="851" y="369"/>
                  </a:lnTo>
                  <a:lnTo>
                    <a:pt x="907" y="312"/>
                  </a:lnTo>
                  <a:lnTo>
                    <a:pt x="851" y="255"/>
                  </a:lnTo>
                  <a:lnTo>
                    <a:pt x="737" y="114"/>
                  </a:lnTo>
                  <a:lnTo>
                    <a:pt x="511" y="0"/>
                  </a:lnTo>
                  <a:lnTo>
                    <a:pt x="369" y="0"/>
                  </a:lnTo>
                  <a:lnTo>
                    <a:pt x="284" y="0"/>
                  </a:lnTo>
                  <a:lnTo>
                    <a:pt x="255" y="57"/>
                  </a:lnTo>
                  <a:lnTo>
                    <a:pt x="17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3" name="Freeform 20"/>
            <p:cNvSpPr>
              <a:spLocks/>
            </p:cNvSpPr>
            <p:nvPr/>
          </p:nvSpPr>
          <p:spPr bwMode="auto">
            <a:xfrm>
              <a:off x="10406063" y="2055813"/>
              <a:ext cx="809625" cy="719138"/>
            </a:xfrm>
            <a:custGeom>
              <a:avLst/>
              <a:gdLst>
                <a:gd name="T0" fmla="*/ 510 w 510"/>
                <a:gd name="T1" fmla="*/ 255 h 453"/>
                <a:gd name="T2" fmla="*/ 397 w 510"/>
                <a:gd name="T3" fmla="*/ 226 h 453"/>
                <a:gd name="T4" fmla="*/ 397 w 510"/>
                <a:gd name="T5" fmla="*/ 170 h 453"/>
                <a:gd name="T6" fmla="*/ 454 w 510"/>
                <a:gd name="T7" fmla="*/ 113 h 453"/>
                <a:gd name="T8" fmla="*/ 425 w 510"/>
                <a:gd name="T9" fmla="*/ 56 h 453"/>
                <a:gd name="T10" fmla="*/ 312 w 510"/>
                <a:gd name="T11" fmla="*/ 28 h 453"/>
                <a:gd name="T12" fmla="*/ 255 w 510"/>
                <a:gd name="T13" fmla="*/ 0 h 453"/>
                <a:gd name="T14" fmla="*/ 227 w 510"/>
                <a:gd name="T15" fmla="*/ 56 h 453"/>
                <a:gd name="T16" fmla="*/ 170 w 510"/>
                <a:gd name="T17" fmla="*/ 0 h 453"/>
                <a:gd name="T18" fmla="*/ 170 w 510"/>
                <a:gd name="T19" fmla="*/ 56 h 453"/>
                <a:gd name="T20" fmla="*/ 114 w 510"/>
                <a:gd name="T21" fmla="*/ 85 h 453"/>
                <a:gd name="T22" fmla="*/ 85 w 510"/>
                <a:gd name="T23" fmla="*/ 28 h 453"/>
                <a:gd name="T24" fmla="*/ 57 w 510"/>
                <a:gd name="T25" fmla="*/ 28 h 453"/>
                <a:gd name="T26" fmla="*/ 57 w 510"/>
                <a:gd name="T27" fmla="*/ 85 h 453"/>
                <a:gd name="T28" fmla="*/ 0 w 510"/>
                <a:gd name="T29" fmla="*/ 226 h 453"/>
                <a:gd name="T30" fmla="*/ 28 w 510"/>
                <a:gd name="T31" fmla="*/ 255 h 453"/>
                <a:gd name="T32" fmla="*/ 114 w 510"/>
                <a:gd name="T33" fmla="*/ 283 h 453"/>
                <a:gd name="T34" fmla="*/ 284 w 510"/>
                <a:gd name="T35" fmla="*/ 226 h 453"/>
                <a:gd name="T36" fmla="*/ 284 w 510"/>
                <a:gd name="T37" fmla="*/ 368 h 453"/>
                <a:gd name="T38" fmla="*/ 340 w 510"/>
                <a:gd name="T39" fmla="*/ 453 h 453"/>
                <a:gd name="T40" fmla="*/ 510 w 510"/>
                <a:gd name="T41" fmla="*/ 368 h 453"/>
                <a:gd name="T42" fmla="*/ 510 w 510"/>
                <a:gd name="T43" fmla="*/ 25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0" h="453">
                  <a:moveTo>
                    <a:pt x="510" y="255"/>
                  </a:moveTo>
                  <a:lnTo>
                    <a:pt x="397" y="226"/>
                  </a:lnTo>
                  <a:lnTo>
                    <a:pt x="397" y="170"/>
                  </a:lnTo>
                  <a:lnTo>
                    <a:pt x="454" y="113"/>
                  </a:lnTo>
                  <a:lnTo>
                    <a:pt x="425" y="56"/>
                  </a:lnTo>
                  <a:lnTo>
                    <a:pt x="312" y="28"/>
                  </a:lnTo>
                  <a:lnTo>
                    <a:pt x="255" y="0"/>
                  </a:lnTo>
                  <a:lnTo>
                    <a:pt x="227" y="56"/>
                  </a:lnTo>
                  <a:lnTo>
                    <a:pt x="170" y="0"/>
                  </a:lnTo>
                  <a:lnTo>
                    <a:pt x="170" y="56"/>
                  </a:lnTo>
                  <a:lnTo>
                    <a:pt x="114" y="85"/>
                  </a:lnTo>
                  <a:lnTo>
                    <a:pt x="85" y="28"/>
                  </a:lnTo>
                  <a:lnTo>
                    <a:pt x="57" y="28"/>
                  </a:lnTo>
                  <a:lnTo>
                    <a:pt x="57" y="85"/>
                  </a:lnTo>
                  <a:lnTo>
                    <a:pt x="0" y="226"/>
                  </a:lnTo>
                  <a:lnTo>
                    <a:pt x="28" y="255"/>
                  </a:lnTo>
                  <a:lnTo>
                    <a:pt x="114" y="283"/>
                  </a:lnTo>
                  <a:lnTo>
                    <a:pt x="284" y="226"/>
                  </a:lnTo>
                  <a:lnTo>
                    <a:pt x="284" y="368"/>
                  </a:lnTo>
                  <a:lnTo>
                    <a:pt x="340" y="453"/>
                  </a:lnTo>
                  <a:lnTo>
                    <a:pt x="510" y="368"/>
                  </a:lnTo>
                  <a:lnTo>
                    <a:pt x="510" y="25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4" name="Freeform 22"/>
            <p:cNvSpPr>
              <a:spLocks/>
            </p:cNvSpPr>
            <p:nvPr/>
          </p:nvSpPr>
          <p:spPr bwMode="auto">
            <a:xfrm>
              <a:off x="10091738" y="1470025"/>
              <a:ext cx="719138" cy="720725"/>
            </a:xfrm>
            <a:custGeom>
              <a:avLst/>
              <a:gdLst>
                <a:gd name="T0" fmla="*/ 453 w 453"/>
                <a:gd name="T1" fmla="*/ 369 h 454"/>
                <a:gd name="T2" fmla="*/ 425 w 453"/>
                <a:gd name="T3" fmla="*/ 340 h 454"/>
                <a:gd name="T4" fmla="*/ 340 w 453"/>
                <a:gd name="T5" fmla="*/ 114 h 454"/>
                <a:gd name="T6" fmla="*/ 170 w 453"/>
                <a:gd name="T7" fmla="*/ 0 h 454"/>
                <a:gd name="T8" fmla="*/ 113 w 453"/>
                <a:gd name="T9" fmla="*/ 57 h 454"/>
                <a:gd name="T10" fmla="*/ 28 w 453"/>
                <a:gd name="T11" fmla="*/ 57 h 454"/>
                <a:gd name="T12" fmla="*/ 0 w 453"/>
                <a:gd name="T13" fmla="*/ 142 h 454"/>
                <a:gd name="T14" fmla="*/ 28 w 453"/>
                <a:gd name="T15" fmla="*/ 227 h 454"/>
                <a:gd name="T16" fmla="*/ 141 w 453"/>
                <a:gd name="T17" fmla="*/ 340 h 454"/>
                <a:gd name="T18" fmla="*/ 141 w 453"/>
                <a:gd name="T19" fmla="*/ 397 h 454"/>
                <a:gd name="T20" fmla="*/ 198 w 453"/>
                <a:gd name="T21" fmla="*/ 397 h 454"/>
                <a:gd name="T22" fmla="*/ 255 w 453"/>
                <a:gd name="T23" fmla="*/ 454 h 454"/>
                <a:gd name="T24" fmla="*/ 255 w 453"/>
                <a:gd name="T25" fmla="*/ 397 h 454"/>
                <a:gd name="T26" fmla="*/ 283 w 453"/>
                <a:gd name="T27" fmla="*/ 397 h 454"/>
                <a:gd name="T28" fmla="*/ 312 w 453"/>
                <a:gd name="T29" fmla="*/ 454 h 454"/>
                <a:gd name="T30" fmla="*/ 368 w 453"/>
                <a:gd name="T31" fmla="*/ 425 h 454"/>
                <a:gd name="T32" fmla="*/ 368 w 453"/>
                <a:gd name="T33" fmla="*/ 369 h 454"/>
                <a:gd name="T34" fmla="*/ 425 w 453"/>
                <a:gd name="T35" fmla="*/ 425 h 454"/>
                <a:gd name="T36" fmla="*/ 453 w 453"/>
                <a:gd name="T37" fmla="*/ 369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3" h="454">
                  <a:moveTo>
                    <a:pt x="453" y="369"/>
                  </a:moveTo>
                  <a:lnTo>
                    <a:pt x="425" y="340"/>
                  </a:lnTo>
                  <a:lnTo>
                    <a:pt x="340" y="114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28" y="57"/>
                  </a:lnTo>
                  <a:lnTo>
                    <a:pt x="0" y="142"/>
                  </a:lnTo>
                  <a:lnTo>
                    <a:pt x="28" y="227"/>
                  </a:lnTo>
                  <a:lnTo>
                    <a:pt x="141" y="340"/>
                  </a:lnTo>
                  <a:lnTo>
                    <a:pt x="141" y="397"/>
                  </a:lnTo>
                  <a:lnTo>
                    <a:pt x="198" y="397"/>
                  </a:lnTo>
                  <a:lnTo>
                    <a:pt x="255" y="454"/>
                  </a:lnTo>
                  <a:lnTo>
                    <a:pt x="255" y="397"/>
                  </a:lnTo>
                  <a:lnTo>
                    <a:pt x="283" y="397"/>
                  </a:lnTo>
                  <a:lnTo>
                    <a:pt x="312" y="454"/>
                  </a:lnTo>
                  <a:lnTo>
                    <a:pt x="368" y="425"/>
                  </a:lnTo>
                  <a:lnTo>
                    <a:pt x="368" y="369"/>
                  </a:lnTo>
                  <a:lnTo>
                    <a:pt x="425" y="425"/>
                  </a:lnTo>
                  <a:lnTo>
                    <a:pt x="453" y="36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5" name="Freeform 23"/>
            <p:cNvSpPr>
              <a:spLocks/>
            </p:cNvSpPr>
            <p:nvPr/>
          </p:nvSpPr>
          <p:spPr bwMode="auto">
            <a:xfrm>
              <a:off x="9596438" y="1200150"/>
              <a:ext cx="765175" cy="900113"/>
            </a:xfrm>
            <a:custGeom>
              <a:avLst/>
              <a:gdLst>
                <a:gd name="T0" fmla="*/ 482 w 482"/>
                <a:gd name="T1" fmla="*/ 170 h 567"/>
                <a:gd name="T2" fmla="*/ 425 w 482"/>
                <a:gd name="T3" fmla="*/ 227 h 567"/>
                <a:gd name="T4" fmla="*/ 340 w 482"/>
                <a:gd name="T5" fmla="*/ 227 h 567"/>
                <a:gd name="T6" fmla="*/ 312 w 482"/>
                <a:gd name="T7" fmla="*/ 312 h 567"/>
                <a:gd name="T8" fmla="*/ 340 w 482"/>
                <a:gd name="T9" fmla="*/ 397 h 567"/>
                <a:gd name="T10" fmla="*/ 453 w 482"/>
                <a:gd name="T11" fmla="*/ 510 h 567"/>
                <a:gd name="T12" fmla="*/ 453 w 482"/>
                <a:gd name="T13" fmla="*/ 567 h 567"/>
                <a:gd name="T14" fmla="*/ 397 w 482"/>
                <a:gd name="T15" fmla="*/ 567 h 567"/>
                <a:gd name="T16" fmla="*/ 340 w 482"/>
                <a:gd name="T17" fmla="*/ 539 h 567"/>
                <a:gd name="T18" fmla="*/ 255 w 482"/>
                <a:gd name="T19" fmla="*/ 539 h 567"/>
                <a:gd name="T20" fmla="*/ 198 w 482"/>
                <a:gd name="T21" fmla="*/ 567 h 567"/>
                <a:gd name="T22" fmla="*/ 142 w 482"/>
                <a:gd name="T23" fmla="*/ 510 h 567"/>
                <a:gd name="T24" fmla="*/ 198 w 482"/>
                <a:gd name="T25" fmla="*/ 482 h 567"/>
                <a:gd name="T26" fmla="*/ 227 w 482"/>
                <a:gd name="T27" fmla="*/ 397 h 567"/>
                <a:gd name="T28" fmla="*/ 170 w 482"/>
                <a:gd name="T29" fmla="*/ 340 h 567"/>
                <a:gd name="T30" fmla="*/ 57 w 482"/>
                <a:gd name="T31" fmla="*/ 312 h 567"/>
                <a:gd name="T32" fmla="*/ 57 w 482"/>
                <a:gd name="T33" fmla="*/ 255 h 567"/>
                <a:gd name="T34" fmla="*/ 0 w 482"/>
                <a:gd name="T35" fmla="*/ 198 h 567"/>
                <a:gd name="T36" fmla="*/ 0 w 482"/>
                <a:gd name="T37" fmla="*/ 142 h 567"/>
                <a:gd name="T38" fmla="*/ 57 w 482"/>
                <a:gd name="T39" fmla="*/ 142 h 567"/>
                <a:gd name="T40" fmla="*/ 142 w 482"/>
                <a:gd name="T41" fmla="*/ 85 h 567"/>
                <a:gd name="T42" fmla="*/ 113 w 482"/>
                <a:gd name="T43" fmla="*/ 57 h 567"/>
                <a:gd name="T44" fmla="*/ 142 w 482"/>
                <a:gd name="T45" fmla="*/ 0 h 567"/>
                <a:gd name="T46" fmla="*/ 227 w 482"/>
                <a:gd name="T47" fmla="*/ 0 h 567"/>
                <a:gd name="T48" fmla="*/ 482 w 482"/>
                <a:gd name="T49" fmla="*/ 17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2" h="567">
                  <a:moveTo>
                    <a:pt x="482" y="170"/>
                  </a:moveTo>
                  <a:lnTo>
                    <a:pt x="425" y="227"/>
                  </a:lnTo>
                  <a:lnTo>
                    <a:pt x="340" y="227"/>
                  </a:lnTo>
                  <a:lnTo>
                    <a:pt x="312" y="312"/>
                  </a:lnTo>
                  <a:lnTo>
                    <a:pt x="340" y="397"/>
                  </a:lnTo>
                  <a:lnTo>
                    <a:pt x="453" y="510"/>
                  </a:lnTo>
                  <a:lnTo>
                    <a:pt x="453" y="567"/>
                  </a:lnTo>
                  <a:lnTo>
                    <a:pt x="397" y="567"/>
                  </a:lnTo>
                  <a:lnTo>
                    <a:pt x="340" y="539"/>
                  </a:lnTo>
                  <a:lnTo>
                    <a:pt x="255" y="539"/>
                  </a:lnTo>
                  <a:lnTo>
                    <a:pt x="198" y="567"/>
                  </a:lnTo>
                  <a:lnTo>
                    <a:pt x="142" y="510"/>
                  </a:lnTo>
                  <a:lnTo>
                    <a:pt x="198" y="482"/>
                  </a:lnTo>
                  <a:lnTo>
                    <a:pt x="227" y="397"/>
                  </a:lnTo>
                  <a:lnTo>
                    <a:pt x="170" y="340"/>
                  </a:lnTo>
                  <a:lnTo>
                    <a:pt x="57" y="312"/>
                  </a:lnTo>
                  <a:lnTo>
                    <a:pt x="57" y="255"/>
                  </a:lnTo>
                  <a:lnTo>
                    <a:pt x="0" y="198"/>
                  </a:lnTo>
                  <a:lnTo>
                    <a:pt x="0" y="142"/>
                  </a:lnTo>
                  <a:lnTo>
                    <a:pt x="57" y="142"/>
                  </a:lnTo>
                  <a:lnTo>
                    <a:pt x="142" y="85"/>
                  </a:lnTo>
                  <a:lnTo>
                    <a:pt x="113" y="57"/>
                  </a:lnTo>
                  <a:lnTo>
                    <a:pt x="142" y="0"/>
                  </a:lnTo>
                  <a:lnTo>
                    <a:pt x="227" y="0"/>
                  </a:lnTo>
                  <a:lnTo>
                    <a:pt x="482" y="17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6" name="Freeform 24"/>
            <p:cNvSpPr>
              <a:spLocks/>
            </p:cNvSpPr>
            <p:nvPr/>
          </p:nvSpPr>
          <p:spPr bwMode="auto">
            <a:xfrm>
              <a:off x="8515350" y="704850"/>
              <a:ext cx="1441450" cy="765175"/>
            </a:xfrm>
            <a:custGeom>
              <a:avLst/>
              <a:gdLst>
                <a:gd name="T0" fmla="*/ 908 w 908"/>
                <a:gd name="T1" fmla="*/ 312 h 482"/>
                <a:gd name="T2" fmla="*/ 851 w 908"/>
                <a:gd name="T3" fmla="*/ 255 h 482"/>
                <a:gd name="T4" fmla="*/ 681 w 908"/>
                <a:gd name="T5" fmla="*/ 227 h 482"/>
                <a:gd name="T6" fmla="*/ 511 w 908"/>
                <a:gd name="T7" fmla="*/ 170 h 482"/>
                <a:gd name="T8" fmla="*/ 397 w 908"/>
                <a:gd name="T9" fmla="*/ 57 h 482"/>
                <a:gd name="T10" fmla="*/ 284 w 908"/>
                <a:gd name="T11" fmla="*/ 57 h 482"/>
                <a:gd name="T12" fmla="*/ 114 w 908"/>
                <a:gd name="T13" fmla="*/ 0 h 482"/>
                <a:gd name="T14" fmla="*/ 57 w 908"/>
                <a:gd name="T15" fmla="*/ 29 h 482"/>
                <a:gd name="T16" fmla="*/ 85 w 908"/>
                <a:gd name="T17" fmla="*/ 114 h 482"/>
                <a:gd name="T18" fmla="*/ 0 w 908"/>
                <a:gd name="T19" fmla="*/ 142 h 482"/>
                <a:gd name="T20" fmla="*/ 0 w 908"/>
                <a:gd name="T21" fmla="*/ 170 h 482"/>
                <a:gd name="T22" fmla="*/ 29 w 908"/>
                <a:gd name="T23" fmla="*/ 255 h 482"/>
                <a:gd name="T24" fmla="*/ 85 w 908"/>
                <a:gd name="T25" fmla="*/ 255 h 482"/>
                <a:gd name="T26" fmla="*/ 114 w 908"/>
                <a:gd name="T27" fmla="*/ 312 h 482"/>
                <a:gd name="T28" fmla="*/ 57 w 908"/>
                <a:gd name="T29" fmla="*/ 340 h 482"/>
                <a:gd name="T30" fmla="*/ 57 w 908"/>
                <a:gd name="T31" fmla="*/ 425 h 482"/>
                <a:gd name="T32" fmla="*/ 114 w 908"/>
                <a:gd name="T33" fmla="*/ 425 h 482"/>
                <a:gd name="T34" fmla="*/ 142 w 908"/>
                <a:gd name="T35" fmla="*/ 482 h 482"/>
                <a:gd name="T36" fmla="*/ 227 w 908"/>
                <a:gd name="T37" fmla="*/ 425 h 482"/>
                <a:gd name="T38" fmla="*/ 284 w 908"/>
                <a:gd name="T39" fmla="*/ 454 h 482"/>
                <a:gd name="T40" fmla="*/ 312 w 908"/>
                <a:gd name="T41" fmla="*/ 425 h 482"/>
                <a:gd name="T42" fmla="*/ 341 w 908"/>
                <a:gd name="T43" fmla="*/ 454 h 482"/>
                <a:gd name="T44" fmla="*/ 369 w 908"/>
                <a:gd name="T45" fmla="*/ 482 h 482"/>
                <a:gd name="T46" fmla="*/ 426 w 908"/>
                <a:gd name="T47" fmla="*/ 482 h 482"/>
                <a:gd name="T48" fmla="*/ 454 w 908"/>
                <a:gd name="T49" fmla="*/ 454 h 482"/>
                <a:gd name="T50" fmla="*/ 511 w 908"/>
                <a:gd name="T51" fmla="*/ 482 h 482"/>
                <a:gd name="T52" fmla="*/ 539 w 908"/>
                <a:gd name="T53" fmla="*/ 454 h 482"/>
                <a:gd name="T54" fmla="*/ 624 w 908"/>
                <a:gd name="T55" fmla="*/ 454 h 482"/>
                <a:gd name="T56" fmla="*/ 681 w 908"/>
                <a:gd name="T57" fmla="*/ 454 h 482"/>
                <a:gd name="T58" fmla="*/ 738 w 908"/>
                <a:gd name="T59" fmla="*/ 454 h 482"/>
                <a:gd name="T60" fmla="*/ 823 w 908"/>
                <a:gd name="T61" fmla="*/ 397 h 482"/>
                <a:gd name="T62" fmla="*/ 794 w 908"/>
                <a:gd name="T63" fmla="*/ 369 h 482"/>
                <a:gd name="T64" fmla="*/ 823 w 908"/>
                <a:gd name="T65" fmla="*/ 312 h 482"/>
                <a:gd name="T66" fmla="*/ 908 w 908"/>
                <a:gd name="T67" fmla="*/ 31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8" h="482">
                  <a:moveTo>
                    <a:pt x="908" y="312"/>
                  </a:moveTo>
                  <a:lnTo>
                    <a:pt x="851" y="255"/>
                  </a:lnTo>
                  <a:lnTo>
                    <a:pt x="681" y="227"/>
                  </a:lnTo>
                  <a:lnTo>
                    <a:pt x="511" y="170"/>
                  </a:lnTo>
                  <a:lnTo>
                    <a:pt x="397" y="57"/>
                  </a:lnTo>
                  <a:lnTo>
                    <a:pt x="284" y="57"/>
                  </a:lnTo>
                  <a:lnTo>
                    <a:pt x="114" y="0"/>
                  </a:lnTo>
                  <a:lnTo>
                    <a:pt x="57" y="29"/>
                  </a:lnTo>
                  <a:lnTo>
                    <a:pt x="85" y="114"/>
                  </a:lnTo>
                  <a:lnTo>
                    <a:pt x="0" y="142"/>
                  </a:lnTo>
                  <a:lnTo>
                    <a:pt x="0" y="170"/>
                  </a:lnTo>
                  <a:lnTo>
                    <a:pt x="29" y="255"/>
                  </a:lnTo>
                  <a:lnTo>
                    <a:pt x="85" y="255"/>
                  </a:lnTo>
                  <a:lnTo>
                    <a:pt x="114" y="312"/>
                  </a:lnTo>
                  <a:lnTo>
                    <a:pt x="57" y="340"/>
                  </a:lnTo>
                  <a:lnTo>
                    <a:pt x="57" y="425"/>
                  </a:lnTo>
                  <a:lnTo>
                    <a:pt x="114" y="425"/>
                  </a:lnTo>
                  <a:lnTo>
                    <a:pt x="142" y="482"/>
                  </a:lnTo>
                  <a:lnTo>
                    <a:pt x="227" y="425"/>
                  </a:lnTo>
                  <a:lnTo>
                    <a:pt x="284" y="454"/>
                  </a:lnTo>
                  <a:lnTo>
                    <a:pt x="312" y="425"/>
                  </a:lnTo>
                  <a:lnTo>
                    <a:pt x="341" y="454"/>
                  </a:lnTo>
                  <a:lnTo>
                    <a:pt x="369" y="482"/>
                  </a:lnTo>
                  <a:lnTo>
                    <a:pt x="426" y="482"/>
                  </a:lnTo>
                  <a:lnTo>
                    <a:pt x="454" y="454"/>
                  </a:lnTo>
                  <a:lnTo>
                    <a:pt x="511" y="482"/>
                  </a:lnTo>
                  <a:lnTo>
                    <a:pt x="539" y="454"/>
                  </a:lnTo>
                  <a:lnTo>
                    <a:pt x="624" y="454"/>
                  </a:lnTo>
                  <a:lnTo>
                    <a:pt x="681" y="454"/>
                  </a:lnTo>
                  <a:lnTo>
                    <a:pt x="738" y="454"/>
                  </a:lnTo>
                  <a:lnTo>
                    <a:pt x="823" y="397"/>
                  </a:lnTo>
                  <a:lnTo>
                    <a:pt x="794" y="369"/>
                  </a:lnTo>
                  <a:lnTo>
                    <a:pt x="823" y="312"/>
                  </a:lnTo>
                  <a:lnTo>
                    <a:pt x="908" y="31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7" name="Freeform 25"/>
            <p:cNvSpPr>
              <a:spLocks/>
            </p:cNvSpPr>
            <p:nvPr/>
          </p:nvSpPr>
          <p:spPr bwMode="auto">
            <a:xfrm>
              <a:off x="8740775" y="1379538"/>
              <a:ext cx="1216025" cy="630238"/>
            </a:xfrm>
            <a:custGeom>
              <a:avLst/>
              <a:gdLst>
                <a:gd name="T0" fmla="*/ 681 w 766"/>
                <a:gd name="T1" fmla="*/ 397 h 397"/>
                <a:gd name="T2" fmla="*/ 737 w 766"/>
                <a:gd name="T3" fmla="*/ 369 h 397"/>
                <a:gd name="T4" fmla="*/ 766 w 766"/>
                <a:gd name="T5" fmla="*/ 284 h 397"/>
                <a:gd name="T6" fmla="*/ 709 w 766"/>
                <a:gd name="T7" fmla="*/ 227 h 397"/>
                <a:gd name="T8" fmla="*/ 596 w 766"/>
                <a:gd name="T9" fmla="*/ 199 h 397"/>
                <a:gd name="T10" fmla="*/ 596 w 766"/>
                <a:gd name="T11" fmla="*/ 142 h 397"/>
                <a:gd name="T12" fmla="*/ 539 w 766"/>
                <a:gd name="T13" fmla="*/ 85 h 397"/>
                <a:gd name="T14" fmla="*/ 539 w 766"/>
                <a:gd name="T15" fmla="*/ 29 h 397"/>
                <a:gd name="T16" fmla="*/ 397 w 766"/>
                <a:gd name="T17" fmla="*/ 29 h 397"/>
                <a:gd name="T18" fmla="*/ 369 w 766"/>
                <a:gd name="T19" fmla="*/ 57 h 397"/>
                <a:gd name="T20" fmla="*/ 312 w 766"/>
                <a:gd name="T21" fmla="*/ 29 h 397"/>
                <a:gd name="T22" fmla="*/ 284 w 766"/>
                <a:gd name="T23" fmla="*/ 57 h 397"/>
                <a:gd name="T24" fmla="*/ 227 w 766"/>
                <a:gd name="T25" fmla="*/ 57 h 397"/>
                <a:gd name="T26" fmla="*/ 170 w 766"/>
                <a:gd name="T27" fmla="*/ 0 h 397"/>
                <a:gd name="T28" fmla="*/ 142 w 766"/>
                <a:gd name="T29" fmla="*/ 29 h 397"/>
                <a:gd name="T30" fmla="*/ 85 w 766"/>
                <a:gd name="T31" fmla="*/ 0 h 397"/>
                <a:gd name="T32" fmla="*/ 0 w 766"/>
                <a:gd name="T33" fmla="*/ 57 h 397"/>
                <a:gd name="T34" fmla="*/ 0 w 766"/>
                <a:gd name="T35" fmla="*/ 85 h 397"/>
                <a:gd name="T36" fmla="*/ 170 w 766"/>
                <a:gd name="T37" fmla="*/ 142 h 397"/>
                <a:gd name="T38" fmla="*/ 227 w 766"/>
                <a:gd name="T39" fmla="*/ 142 h 397"/>
                <a:gd name="T40" fmla="*/ 312 w 766"/>
                <a:gd name="T41" fmla="*/ 227 h 397"/>
                <a:gd name="T42" fmla="*/ 340 w 766"/>
                <a:gd name="T43" fmla="*/ 341 h 397"/>
                <a:gd name="T44" fmla="*/ 567 w 766"/>
                <a:gd name="T45" fmla="*/ 369 h 397"/>
                <a:gd name="T46" fmla="*/ 596 w 766"/>
                <a:gd name="T47" fmla="*/ 341 h 397"/>
                <a:gd name="T48" fmla="*/ 624 w 766"/>
                <a:gd name="T49" fmla="*/ 397 h 397"/>
                <a:gd name="T50" fmla="*/ 681 w 766"/>
                <a:gd name="T51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6" h="397">
                  <a:moveTo>
                    <a:pt x="681" y="397"/>
                  </a:moveTo>
                  <a:lnTo>
                    <a:pt x="737" y="369"/>
                  </a:lnTo>
                  <a:lnTo>
                    <a:pt x="766" y="284"/>
                  </a:lnTo>
                  <a:lnTo>
                    <a:pt x="709" y="227"/>
                  </a:lnTo>
                  <a:lnTo>
                    <a:pt x="596" y="199"/>
                  </a:lnTo>
                  <a:lnTo>
                    <a:pt x="596" y="142"/>
                  </a:lnTo>
                  <a:lnTo>
                    <a:pt x="539" y="85"/>
                  </a:lnTo>
                  <a:lnTo>
                    <a:pt x="539" y="29"/>
                  </a:lnTo>
                  <a:lnTo>
                    <a:pt x="397" y="29"/>
                  </a:lnTo>
                  <a:lnTo>
                    <a:pt x="369" y="57"/>
                  </a:lnTo>
                  <a:lnTo>
                    <a:pt x="312" y="29"/>
                  </a:lnTo>
                  <a:lnTo>
                    <a:pt x="284" y="57"/>
                  </a:lnTo>
                  <a:lnTo>
                    <a:pt x="227" y="57"/>
                  </a:lnTo>
                  <a:lnTo>
                    <a:pt x="170" y="0"/>
                  </a:lnTo>
                  <a:lnTo>
                    <a:pt x="142" y="29"/>
                  </a:lnTo>
                  <a:lnTo>
                    <a:pt x="85" y="0"/>
                  </a:lnTo>
                  <a:lnTo>
                    <a:pt x="0" y="57"/>
                  </a:lnTo>
                  <a:lnTo>
                    <a:pt x="0" y="85"/>
                  </a:lnTo>
                  <a:lnTo>
                    <a:pt x="170" y="142"/>
                  </a:lnTo>
                  <a:lnTo>
                    <a:pt x="227" y="142"/>
                  </a:lnTo>
                  <a:lnTo>
                    <a:pt x="312" y="227"/>
                  </a:lnTo>
                  <a:lnTo>
                    <a:pt x="340" y="341"/>
                  </a:lnTo>
                  <a:lnTo>
                    <a:pt x="567" y="369"/>
                  </a:lnTo>
                  <a:lnTo>
                    <a:pt x="596" y="341"/>
                  </a:lnTo>
                  <a:lnTo>
                    <a:pt x="624" y="397"/>
                  </a:lnTo>
                  <a:lnTo>
                    <a:pt x="681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8" name="Freeform 26"/>
            <p:cNvSpPr>
              <a:spLocks/>
            </p:cNvSpPr>
            <p:nvPr/>
          </p:nvSpPr>
          <p:spPr bwMode="auto">
            <a:xfrm>
              <a:off x="7570788" y="974725"/>
              <a:ext cx="1169988" cy="990600"/>
            </a:xfrm>
            <a:custGeom>
              <a:avLst/>
              <a:gdLst>
                <a:gd name="T0" fmla="*/ 595 w 737"/>
                <a:gd name="T1" fmla="*/ 0 h 624"/>
                <a:gd name="T2" fmla="*/ 624 w 737"/>
                <a:gd name="T3" fmla="*/ 85 h 624"/>
                <a:gd name="T4" fmla="*/ 680 w 737"/>
                <a:gd name="T5" fmla="*/ 85 h 624"/>
                <a:gd name="T6" fmla="*/ 709 w 737"/>
                <a:gd name="T7" fmla="*/ 142 h 624"/>
                <a:gd name="T8" fmla="*/ 652 w 737"/>
                <a:gd name="T9" fmla="*/ 170 h 624"/>
                <a:gd name="T10" fmla="*/ 652 w 737"/>
                <a:gd name="T11" fmla="*/ 255 h 624"/>
                <a:gd name="T12" fmla="*/ 709 w 737"/>
                <a:gd name="T13" fmla="*/ 255 h 624"/>
                <a:gd name="T14" fmla="*/ 737 w 737"/>
                <a:gd name="T15" fmla="*/ 312 h 624"/>
                <a:gd name="T16" fmla="*/ 737 w 737"/>
                <a:gd name="T17" fmla="*/ 340 h 624"/>
                <a:gd name="T18" fmla="*/ 680 w 737"/>
                <a:gd name="T19" fmla="*/ 369 h 624"/>
                <a:gd name="T20" fmla="*/ 709 w 737"/>
                <a:gd name="T21" fmla="*/ 454 h 624"/>
                <a:gd name="T22" fmla="*/ 709 w 737"/>
                <a:gd name="T23" fmla="*/ 539 h 624"/>
                <a:gd name="T24" fmla="*/ 624 w 737"/>
                <a:gd name="T25" fmla="*/ 624 h 624"/>
                <a:gd name="T26" fmla="*/ 539 w 737"/>
                <a:gd name="T27" fmla="*/ 624 h 624"/>
                <a:gd name="T28" fmla="*/ 454 w 737"/>
                <a:gd name="T29" fmla="*/ 596 h 624"/>
                <a:gd name="T30" fmla="*/ 510 w 737"/>
                <a:gd name="T31" fmla="*/ 539 h 624"/>
                <a:gd name="T32" fmla="*/ 425 w 737"/>
                <a:gd name="T33" fmla="*/ 426 h 624"/>
                <a:gd name="T34" fmla="*/ 397 w 737"/>
                <a:gd name="T35" fmla="*/ 369 h 624"/>
                <a:gd name="T36" fmla="*/ 227 w 737"/>
                <a:gd name="T37" fmla="*/ 284 h 624"/>
                <a:gd name="T38" fmla="*/ 170 w 737"/>
                <a:gd name="T39" fmla="*/ 170 h 624"/>
                <a:gd name="T40" fmla="*/ 57 w 737"/>
                <a:gd name="T41" fmla="*/ 227 h 624"/>
                <a:gd name="T42" fmla="*/ 0 w 737"/>
                <a:gd name="T43" fmla="*/ 114 h 624"/>
                <a:gd name="T44" fmla="*/ 170 w 737"/>
                <a:gd name="T45" fmla="*/ 0 h 624"/>
                <a:gd name="T46" fmla="*/ 227 w 737"/>
                <a:gd name="T47" fmla="*/ 57 h 624"/>
                <a:gd name="T48" fmla="*/ 284 w 737"/>
                <a:gd name="T49" fmla="*/ 57 h 624"/>
                <a:gd name="T50" fmla="*/ 255 w 737"/>
                <a:gd name="T51" fmla="*/ 114 h 624"/>
                <a:gd name="T52" fmla="*/ 397 w 737"/>
                <a:gd name="T53" fmla="*/ 227 h 624"/>
                <a:gd name="T54" fmla="*/ 482 w 737"/>
                <a:gd name="T55" fmla="*/ 199 h 624"/>
                <a:gd name="T56" fmla="*/ 425 w 737"/>
                <a:gd name="T57" fmla="*/ 85 h 624"/>
                <a:gd name="T58" fmla="*/ 482 w 737"/>
                <a:gd name="T59" fmla="*/ 0 h 624"/>
                <a:gd name="T60" fmla="*/ 595 w 737"/>
                <a:gd name="T6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7" h="624">
                  <a:moveTo>
                    <a:pt x="595" y="0"/>
                  </a:moveTo>
                  <a:lnTo>
                    <a:pt x="624" y="85"/>
                  </a:lnTo>
                  <a:lnTo>
                    <a:pt x="680" y="85"/>
                  </a:lnTo>
                  <a:lnTo>
                    <a:pt x="709" y="142"/>
                  </a:lnTo>
                  <a:lnTo>
                    <a:pt x="652" y="170"/>
                  </a:lnTo>
                  <a:lnTo>
                    <a:pt x="652" y="255"/>
                  </a:lnTo>
                  <a:lnTo>
                    <a:pt x="709" y="255"/>
                  </a:lnTo>
                  <a:lnTo>
                    <a:pt x="737" y="312"/>
                  </a:lnTo>
                  <a:lnTo>
                    <a:pt x="737" y="340"/>
                  </a:lnTo>
                  <a:lnTo>
                    <a:pt x="680" y="369"/>
                  </a:lnTo>
                  <a:lnTo>
                    <a:pt x="709" y="454"/>
                  </a:lnTo>
                  <a:lnTo>
                    <a:pt x="709" y="539"/>
                  </a:lnTo>
                  <a:lnTo>
                    <a:pt x="624" y="624"/>
                  </a:lnTo>
                  <a:lnTo>
                    <a:pt x="539" y="624"/>
                  </a:lnTo>
                  <a:lnTo>
                    <a:pt x="454" y="596"/>
                  </a:lnTo>
                  <a:lnTo>
                    <a:pt x="510" y="539"/>
                  </a:lnTo>
                  <a:lnTo>
                    <a:pt x="425" y="426"/>
                  </a:lnTo>
                  <a:lnTo>
                    <a:pt x="397" y="369"/>
                  </a:lnTo>
                  <a:lnTo>
                    <a:pt x="227" y="284"/>
                  </a:lnTo>
                  <a:lnTo>
                    <a:pt x="170" y="170"/>
                  </a:lnTo>
                  <a:lnTo>
                    <a:pt x="57" y="227"/>
                  </a:lnTo>
                  <a:lnTo>
                    <a:pt x="0" y="114"/>
                  </a:lnTo>
                  <a:lnTo>
                    <a:pt x="170" y="0"/>
                  </a:lnTo>
                  <a:lnTo>
                    <a:pt x="227" y="57"/>
                  </a:lnTo>
                  <a:lnTo>
                    <a:pt x="284" y="57"/>
                  </a:lnTo>
                  <a:lnTo>
                    <a:pt x="255" y="114"/>
                  </a:lnTo>
                  <a:lnTo>
                    <a:pt x="397" y="227"/>
                  </a:lnTo>
                  <a:lnTo>
                    <a:pt x="482" y="199"/>
                  </a:lnTo>
                  <a:lnTo>
                    <a:pt x="425" y="85"/>
                  </a:lnTo>
                  <a:lnTo>
                    <a:pt x="482" y="0"/>
                  </a:lnTo>
                  <a:lnTo>
                    <a:pt x="595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936249" y="817698"/>
            <a:ext cx="1719786" cy="2307892"/>
            <a:chOff x="7840663" y="1514475"/>
            <a:chExt cx="3556000" cy="4772026"/>
          </a:xfrm>
        </p:grpSpPr>
        <p:sp>
          <p:nvSpPr>
            <p:cNvPr id="190" name="Freeform 15"/>
            <p:cNvSpPr>
              <a:spLocks/>
            </p:cNvSpPr>
            <p:nvPr/>
          </p:nvSpPr>
          <p:spPr bwMode="auto">
            <a:xfrm>
              <a:off x="10271125" y="3540125"/>
              <a:ext cx="179388" cy="180975"/>
            </a:xfrm>
            <a:custGeom>
              <a:avLst/>
              <a:gdLst>
                <a:gd name="T0" fmla="*/ 0 w 113"/>
                <a:gd name="T1" fmla="*/ 29 h 114"/>
                <a:gd name="T2" fmla="*/ 57 w 113"/>
                <a:gd name="T3" fmla="*/ 0 h 114"/>
                <a:gd name="T4" fmla="*/ 113 w 113"/>
                <a:gd name="T5" fmla="*/ 57 h 114"/>
                <a:gd name="T6" fmla="*/ 85 w 113"/>
                <a:gd name="T7" fmla="*/ 114 h 114"/>
                <a:gd name="T8" fmla="*/ 0 w 113"/>
                <a:gd name="T9" fmla="*/ 2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29"/>
                  </a:moveTo>
                  <a:lnTo>
                    <a:pt x="57" y="0"/>
                  </a:lnTo>
                  <a:lnTo>
                    <a:pt x="113" y="57"/>
                  </a:lnTo>
                  <a:lnTo>
                    <a:pt x="85" y="114"/>
                  </a:lnTo>
                  <a:lnTo>
                    <a:pt x="0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1" name="Freeform 16"/>
            <p:cNvSpPr>
              <a:spLocks/>
            </p:cNvSpPr>
            <p:nvPr/>
          </p:nvSpPr>
          <p:spPr bwMode="auto">
            <a:xfrm>
              <a:off x="10675938" y="3586163"/>
              <a:ext cx="404813" cy="358775"/>
            </a:xfrm>
            <a:custGeom>
              <a:avLst/>
              <a:gdLst>
                <a:gd name="T0" fmla="*/ 0 w 255"/>
                <a:gd name="T1" fmla="*/ 56 h 226"/>
                <a:gd name="T2" fmla="*/ 199 w 255"/>
                <a:gd name="T3" fmla="*/ 0 h 226"/>
                <a:gd name="T4" fmla="*/ 199 w 255"/>
                <a:gd name="T5" fmla="*/ 56 h 226"/>
                <a:gd name="T6" fmla="*/ 114 w 255"/>
                <a:gd name="T7" fmla="*/ 113 h 226"/>
                <a:gd name="T8" fmla="*/ 170 w 255"/>
                <a:gd name="T9" fmla="*/ 141 h 226"/>
                <a:gd name="T10" fmla="*/ 227 w 255"/>
                <a:gd name="T11" fmla="*/ 113 h 226"/>
                <a:gd name="T12" fmla="*/ 255 w 255"/>
                <a:gd name="T13" fmla="*/ 170 h 226"/>
                <a:gd name="T14" fmla="*/ 199 w 255"/>
                <a:gd name="T15" fmla="*/ 226 h 226"/>
                <a:gd name="T16" fmla="*/ 29 w 255"/>
                <a:gd name="T17" fmla="*/ 141 h 226"/>
                <a:gd name="T18" fmla="*/ 0 w 255"/>
                <a:gd name="T19" fmla="*/ 5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26">
                  <a:moveTo>
                    <a:pt x="0" y="56"/>
                  </a:moveTo>
                  <a:lnTo>
                    <a:pt x="199" y="0"/>
                  </a:lnTo>
                  <a:lnTo>
                    <a:pt x="199" y="56"/>
                  </a:lnTo>
                  <a:lnTo>
                    <a:pt x="114" y="113"/>
                  </a:lnTo>
                  <a:lnTo>
                    <a:pt x="170" y="141"/>
                  </a:lnTo>
                  <a:lnTo>
                    <a:pt x="227" y="113"/>
                  </a:lnTo>
                  <a:lnTo>
                    <a:pt x="255" y="170"/>
                  </a:lnTo>
                  <a:lnTo>
                    <a:pt x="199" y="226"/>
                  </a:lnTo>
                  <a:lnTo>
                    <a:pt x="29" y="141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2" name="Freeform 21"/>
            <p:cNvSpPr>
              <a:spLocks/>
            </p:cNvSpPr>
            <p:nvPr/>
          </p:nvSpPr>
          <p:spPr bwMode="auto">
            <a:xfrm>
              <a:off x="10226675" y="2414588"/>
              <a:ext cx="989013" cy="1216025"/>
            </a:xfrm>
            <a:custGeom>
              <a:avLst/>
              <a:gdLst>
                <a:gd name="T0" fmla="*/ 141 w 623"/>
                <a:gd name="T1" fmla="*/ 29 h 766"/>
                <a:gd name="T2" fmla="*/ 85 w 623"/>
                <a:gd name="T3" fmla="*/ 86 h 766"/>
                <a:gd name="T4" fmla="*/ 85 w 623"/>
                <a:gd name="T5" fmla="*/ 171 h 766"/>
                <a:gd name="T6" fmla="*/ 0 w 623"/>
                <a:gd name="T7" fmla="*/ 284 h 766"/>
                <a:gd name="T8" fmla="*/ 28 w 623"/>
                <a:gd name="T9" fmla="*/ 397 h 766"/>
                <a:gd name="T10" fmla="*/ 170 w 623"/>
                <a:gd name="T11" fmla="*/ 482 h 766"/>
                <a:gd name="T12" fmla="*/ 283 w 623"/>
                <a:gd name="T13" fmla="*/ 681 h 766"/>
                <a:gd name="T14" fmla="*/ 283 w 623"/>
                <a:gd name="T15" fmla="*/ 709 h 766"/>
                <a:gd name="T16" fmla="*/ 227 w 623"/>
                <a:gd name="T17" fmla="*/ 738 h 766"/>
                <a:gd name="T18" fmla="*/ 227 w 623"/>
                <a:gd name="T19" fmla="*/ 766 h 766"/>
                <a:gd name="T20" fmla="*/ 368 w 623"/>
                <a:gd name="T21" fmla="*/ 709 h 766"/>
                <a:gd name="T22" fmla="*/ 368 w 623"/>
                <a:gd name="T23" fmla="*/ 653 h 766"/>
                <a:gd name="T24" fmla="*/ 312 w 623"/>
                <a:gd name="T25" fmla="*/ 511 h 766"/>
                <a:gd name="T26" fmla="*/ 340 w 623"/>
                <a:gd name="T27" fmla="*/ 511 h 766"/>
                <a:gd name="T28" fmla="*/ 397 w 623"/>
                <a:gd name="T29" fmla="*/ 653 h 766"/>
                <a:gd name="T30" fmla="*/ 453 w 623"/>
                <a:gd name="T31" fmla="*/ 624 h 766"/>
                <a:gd name="T32" fmla="*/ 397 w 623"/>
                <a:gd name="T33" fmla="*/ 482 h 766"/>
                <a:gd name="T34" fmla="*/ 453 w 623"/>
                <a:gd name="T35" fmla="*/ 482 h 766"/>
                <a:gd name="T36" fmla="*/ 510 w 623"/>
                <a:gd name="T37" fmla="*/ 539 h 766"/>
                <a:gd name="T38" fmla="*/ 453 w 623"/>
                <a:gd name="T39" fmla="*/ 567 h 766"/>
                <a:gd name="T40" fmla="*/ 482 w 623"/>
                <a:gd name="T41" fmla="*/ 596 h 766"/>
                <a:gd name="T42" fmla="*/ 623 w 623"/>
                <a:gd name="T43" fmla="*/ 511 h 766"/>
                <a:gd name="T44" fmla="*/ 567 w 623"/>
                <a:gd name="T45" fmla="*/ 397 h 766"/>
                <a:gd name="T46" fmla="*/ 538 w 623"/>
                <a:gd name="T47" fmla="*/ 426 h 766"/>
                <a:gd name="T48" fmla="*/ 510 w 623"/>
                <a:gd name="T49" fmla="*/ 397 h 766"/>
                <a:gd name="T50" fmla="*/ 453 w 623"/>
                <a:gd name="T51" fmla="*/ 227 h 766"/>
                <a:gd name="T52" fmla="*/ 397 w 623"/>
                <a:gd name="T53" fmla="*/ 142 h 766"/>
                <a:gd name="T54" fmla="*/ 397 w 623"/>
                <a:gd name="T55" fmla="*/ 0 h 766"/>
                <a:gd name="T56" fmla="*/ 227 w 623"/>
                <a:gd name="T57" fmla="*/ 57 h 766"/>
                <a:gd name="T58" fmla="*/ 141 w 623"/>
                <a:gd name="T59" fmla="*/ 2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3" h="766">
                  <a:moveTo>
                    <a:pt x="141" y="29"/>
                  </a:moveTo>
                  <a:lnTo>
                    <a:pt x="85" y="86"/>
                  </a:lnTo>
                  <a:lnTo>
                    <a:pt x="85" y="171"/>
                  </a:lnTo>
                  <a:lnTo>
                    <a:pt x="0" y="284"/>
                  </a:lnTo>
                  <a:lnTo>
                    <a:pt x="28" y="397"/>
                  </a:lnTo>
                  <a:lnTo>
                    <a:pt x="170" y="482"/>
                  </a:lnTo>
                  <a:lnTo>
                    <a:pt x="283" y="681"/>
                  </a:lnTo>
                  <a:lnTo>
                    <a:pt x="283" y="709"/>
                  </a:lnTo>
                  <a:lnTo>
                    <a:pt x="227" y="738"/>
                  </a:lnTo>
                  <a:lnTo>
                    <a:pt x="227" y="766"/>
                  </a:lnTo>
                  <a:lnTo>
                    <a:pt x="368" y="709"/>
                  </a:lnTo>
                  <a:lnTo>
                    <a:pt x="368" y="653"/>
                  </a:lnTo>
                  <a:lnTo>
                    <a:pt x="312" y="511"/>
                  </a:lnTo>
                  <a:lnTo>
                    <a:pt x="340" y="511"/>
                  </a:lnTo>
                  <a:lnTo>
                    <a:pt x="397" y="653"/>
                  </a:lnTo>
                  <a:lnTo>
                    <a:pt x="453" y="624"/>
                  </a:lnTo>
                  <a:lnTo>
                    <a:pt x="397" y="482"/>
                  </a:lnTo>
                  <a:lnTo>
                    <a:pt x="453" y="482"/>
                  </a:lnTo>
                  <a:lnTo>
                    <a:pt x="510" y="539"/>
                  </a:lnTo>
                  <a:lnTo>
                    <a:pt x="453" y="567"/>
                  </a:lnTo>
                  <a:lnTo>
                    <a:pt x="482" y="596"/>
                  </a:lnTo>
                  <a:lnTo>
                    <a:pt x="623" y="511"/>
                  </a:lnTo>
                  <a:lnTo>
                    <a:pt x="567" y="397"/>
                  </a:lnTo>
                  <a:lnTo>
                    <a:pt x="538" y="426"/>
                  </a:lnTo>
                  <a:lnTo>
                    <a:pt x="510" y="397"/>
                  </a:lnTo>
                  <a:lnTo>
                    <a:pt x="453" y="227"/>
                  </a:lnTo>
                  <a:lnTo>
                    <a:pt x="397" y="142"/>
                  </a:lnTo>
                  <a:lnTo>
                    <a:pt x="397" y="0"/>
                  </a:lnTo>
                  <a:lnTo>
                    <a:pt x="227" y="57"/>
                  </a:lnTo>
                  <a:lnTo>
                    <a:pt x="141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3" name="Freeform 17"/>
            <p:cNvSpPr>
              <a:spLocks/>
            </p:cNvSpPr>
            <p:nvPr/>
          </p:nvSpPr>
          <p:spPr bwMode="auto">
            <a:xfrm>
              <a:off x="11080750" y="3360738"/>
              <a:ext cx="315913" cy="360363"/>
            </a:xfrm>
            <a:custGeom>
              <a:avLst/>
              <a:gdLst>
                <a:gd name="T0" fmla="*/ 114 w 199"/>
                <a:gd name="T1" fmla="*/ 0 h 227"/>
                <a:gd name="T2" fmla="*/ 0 w 199"/>
                <a:gd name="T3" fmla="*/ 57 h 227"/>
                <a:gd name="T4" fmla="*/ 29 w 199"/>
                <a:gd name="T5" fmla="*/ 142 h 227"/>
                <a:gd name="T6" fmla="*/ 114 w 199"/>
                <a:gd name="T7" fmla="*/ 227 h 227"/>
                <a:gd name="T8" fmla="*/ 199 w 199"/>
                <a:gd name="T9" fmla="*/ 170 h 227"/>
                <a:gd name="T10" fmla="*/ 114 w 199"/>
                <a:gd name="T1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227">
                  <a:moveTo>
                    <a:pt x="114" y="0"/>
                  </a:moveTo>
                  <a:lnTo>
                    <a:pt x="0" y="57"/>
                  </a:lnTo>
                  <a:lnTo>
                    <a:pt x="29" y="142"/>
                  </a:lnTo>
                  <a:lnTo>
                    <a:pt x="114" y="227"/>
                  </a:lnTo>
                  <a:lnTo>
                    <a:pt x="199" y="170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4" name="Freeform 37"/>
            <p:cNvSpPr>
              <a:spLocks/>
            </p:cNvSpPr>
            <p:nvPr/>
          </p:nvSpPr>
          <p:spPr bwMode="auto">
            <a:xfrm>
              <a:off x="8875713" y="1920875"/>
              <a:ext cx="946150" cy="989013"/>
            </a:xfrm>
            <a:custGeom>
              <a:avLst/>
              <a:gdLst>
                <a:gd name="T0" fmla="*/ 255 w 596"/>
                <a:gd name="T1" fmla="*/ 0 h 623"/>
                <a:gd name="T2" fmla="*/ 482 w 596"/>
                <a:gd name="T3" fmla="*/ 28 h 623"/>
                <a:gd name="T4" fmla="*/ 511 w 596"/>
                <a:gd name="T5" fmla="*/ 0 h 623"/>
                <a:gd name="T6" fmla="*/ 539 w 596"/>
                <a:gd name="T7" fmla="*/ 56 h 623"/>
                <a:gd name="T8" fmla="*/ 596 w 596"/>
                <a:gd name="T9" fmla="*/ 56 h 623"/>
                <a:gd name="T10" fmla="*/ 596 w 596"/>
                <a:gd name="T11" fmla="*/ 170 h 623"/>
                <a:gd name="T12" fmla="*/ 539 w 596"/>
                <a:gd name="T13" fmla="*/ 226 h 623"/>
                <a:gd name="T14" fmla="*/ 539 w 596"/>
                <a:gd name="T15" fmla="*/ 283 h 623"/>
                <a:gd name="T16" fmla="*/ 482 w 596"/>
                <a:gd name="T17" fmla="*/ 340 h 623"/>
                <a:gd name="T18" fmla="*/ 539 w 596"/>
                <a:gd name="T19" fmla="*/ 482 h 623"/>
                <a:gd name="T20" fmla="*/ 511 w 596"/>
                <a:gd name="T21" fmla="*/ 567 h 623"/>
                <a:gd name="T22" fmla="*/ 369 w 596"/>
                <a:gd name="T23" fmla="*/ 623 h 623"/>
                <a:gd name="T24" fmla="*/ 284 w 596"/>
                <a:gd name="T25" fmla="*/ 567 h 623"/>
                <a:gd name="T26" fmla="*/ 114 w 596"/>
                <a:gd name="T27" fmla="*/ 623 h 623"/>
                <a:gd name="T28" fmla="*/ 0 w 596"/>
                <a:gd name="T29" fmla="*/ 340 h 623"/>
                <a:gd name="T30" fmla="*/ 85 w 596"/>
                <a:gd name="T31" fmla="*/ 340 h 623"/>
                <a:gd name="T32" fmla="*/ 114 w 596"/>
                <a:gd name="T33" fmla="*/ 226 h 623"/>
                <a:gd name="T34" fmla="*/ 170 w 596"/>
                <a:gd name="T35" fmla="*/ 198 h 623"/>
                <a:gd name="T36" fmla="*/ 199 w 596"/>
                <a:gd name="T37" fmla="*/ 113 h 623"/>
                <a:gd name="T38" fmla="*/ 199 w 596"/>
                <a:gd name="T39" fmla="*/ 85 h 623"/>
                <a:gd name="T40" fmla="*/ 255 w 596"/>
                <a:gd name="T4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6" h="623">
                  <a:moveTo>
                    <a:pt x="255" y="0"/>
                  </a:moveTo>
                  <a:lnTo>
                    <a:pt x="482" y="28"/>
                  </a:lnTo>
                  <a:lnTo>
                    <a:pt x="511" y="0"/>
                  </a:lnTo>
                  <a:lnTo>
                    <a:pt x="539" y="56"/>
                  </a:lnTo>
                  <a:lnTo>
                    <a:pt x="596" y="56"/>
                  </a:lnTo>
                  <a:lnTo>
                    <a:pt x="596" y="170"/>
                  </a:lnTo>
                  <a:lnTo>
                    <a:pt x="539" y="226"/>
                  </a:lnTo>
                  <a:lnTo>
                    <a:pt x="539" y="283"/>
                  </a:lnTo>
                  <a:lnTo>
                    <a:pt x="482" y="340"/>
                  </a:lnTo>
                  <a:lnTo>
                    <a:pt x="539" y="482"/>
                  </a:lnTo>
                  <a:lnTo>
                    <a:pt x="511" y="567"/>
                  </a:lnTo>
                  <a:lnTo>
                    <a:pt x="369" y="623"/>
                  </a:lnTo>
                  <a:lnTo>
                    <a:pt x="284" y="567"/>
                  </a:lnTo>
                  <a:lnTo>
                    <a:pt x="114" y="623"/>
                  </a:lnTo>
                  <a:lnTo>
                    <a:pt x="0" y="340"/>
                  </a:lnTo>
                  <a:lnTo>
                    <a:pt x="85" y="340"/>
                  </a:lnTo>
                  <a:lnTo>
                    <a:pt x="114" y="226"/>
                  </a:lnTo>
                  <a:lnTo>
                    <a:pt x="170" y="198"/>
                  </a:lnTo>
                  <a:lnTo>
                    <a:pt x="199" y="113"/>
                  </a:lnTo>
                  <a:lnTo>
                    <a:pt x="199" y="85"/>
                  </a:lnTo>
                  <a:lnTo>
                    <a:pt x="255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5" name="Freeform 38"/>
            <p:cNvSpPr>
              <a:spLocks/>
            </p:cNvSpPr>
            <p:nvPr/>
          </p:nvSpPr>
          <p:spPr bwMode="auto">
            <a:xfrm>
              <a:off x="7840663" y="1514475"/>
              <a:ext cx="1439863" cy="1081088"/>
            </a:xfrm>
            <a:custGeom>
              <a:avLst/>
              <a:gdLst>
                <a:gd name="T0" fmla="*/ 284 w 907"/>
                <a:gd name="T1" fmla="*/ 256 h 681"/>
                <a:gd name="T2" fmla="*/ 369 w 907"/>
                <a:gd name="T3" fmla="*/ 284 h 681"/>
                <a:gd name="T4" fmla="*/ 425 w 907"/>
                <a:gd name="T5" fmla="*/ 284 h 681"/>
                <a:gd name="T6" fmla="*/ 454 w 907"/>
                <a:gd name="T7" fmla="*/ 284 h 681"/>
                <a:gd name="T8" fmla="*/ 539 w 907"/>
                <a:gd name="T9" fmla="*/ 199 h 681"/>
                <a:gd name="T10" fmla="*/ 539 w 907"/>
                <a:gd name="T11" fmla="*/ 114 h 681"/>
                <a:gd name="T12" fmla="*/ 510 w 907"/>
                <a:gd name="T13" fmla="*/ 29 h 681"/>
                <a:gd name="T14" fmla="*/ 567 w 907"/>
                <a:gd name="T15" fmla="*/ 0 h 681"/>
                <a:gd name="T16" fmla="*/ 737 w 907"/>
                <a:gd name="T17" fmla="*/ 57 h 681"/>
                <a:gd name="T18" fmla="*/ 794 w 907"/>
                <a:gd name="T19" fmla="*/ 57 h 681"/>
                <a:gd name="T20" fmla="*/ 879 w 907"/>
                <a:gd name="T21" fmla="*/ 142 h 681"/>
                <a:gd name="T22" fmla="*/ 907 w 907"/>
                <a:gd name="T23" fmla="*/ 256 h 681"/>
                <a:gd name="T24" fmla="*/ 851 w 907"/>
                <a:gd name="T25" fmla="*/ 341 h 681"/>
                <a:gd name="T26" fmla="*/ 822 w 907"/>
                <a:gd name="T27" fmla="*/ 454 h 681"/>
                <a:gd name="T28" fmla="*/ 766 w 907"/>
                <a:gd name="T29" fmla="*/ 482 h 681"/>
                <a:gd name="T30" fmla="*/ 737 w 907"/>
                <a:gd name="T31" fmla="*/ 596 h 681"/>
                <a:gd name="T32" fmla="*/ 652 w 907"/>
                <a:gd name="T33" fmla="*/ 596 h 681"/>
                <a:gd name="T34" fmla="*/ 482 w 907"/>
                <a:gd name="T35" fmla="*/ 681 h 681"/>
                <a:gd name="T36" fmla="*/ 397 w 907"/>
                <a:gd name="T37" fmla="*/ 681 h 681"/>
                <a:gd name="T38" fmla="*/ 340 w 907"/>
                <a:gd name="T39" fmla="*/ 624 h 681"/>
                <a:gd name="T40" fmla="*/ 255 w 907"/>
                <a:gd name="T41" fmla="*/ 596 h 681"/>
                <a:gd name="T42" fmla="*/ 170 w 907"/>
                <a:gd name="T43" fmla="*/ 624 h 681"/>
                <a:gd name="T44" fmla="*/ 170 w 907"/>
                <a:gd name="T45" fmla="*/ 567 h 681"/>
                <a:gd name="T46" fmla="*/ 114 w 907"/>
                <a:gd name="T47" fmla="*/ 511 h 681"/>
                <a:gd name="T48" fmla="*/ 142 w 907"/>
                <a:gd name="T49" fmla="*/ 482 h 681"/>
                <a:gd name="T50" fmla="*/ 142 w 907"/>
                <a:gd name="T51" fmla="*/ 397 h 681"/>
                <a:gd name="T52" fmla="*/ 85 w 907"/>
                <a:gd name="T53" fmla="*/ 312 h 681"/>
                <a:gd name="T54" fmla="*/ 57 w 907"/>
                <a:gd name="T55" fmla="*/ 369 h 681"/>
                <a:gd name="T56" fmla="*/ 0 w 907"/>
                <a:gd name="T57" fmla="*/ 312 h 681"/>
                <a:gd name="T58" fmla="*/ 29 w 907"/>
                <a:gd name="T59" fmla="*/ 256 h 681"/>
                <a:gd name="T60" fmla="*/ 142 w 907"/>
                <a:gd name="T61" fmla="*/ 227 h 681"/>
                <a:gd name="T62" fmla="*/ 199 w 907"/>
                <a:gd name="T63" fmla="*/ 312 h 681"/>
                <a:gd name="T64" fmla="*/ 284 w 907"/>
                <a:gd name="T65" fmla="*/ 256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7" h="681">
                  <a:moveTo>
                    <a:pt x="284" y="256"/>
                  </a:moveTo>
                  <a:lnTo>
                    <a:pt x="369" y="284"/>
                  </a:lnTo>
                  <a:lnTo>
                    <a:pt x="425" y="284"/>
                  </a:lnTo>
                  <a:lnTo>
                    <a:pt x="454" y="284"/>
                  </a:lnTo>
                  <a:lnTo>
                    <a:pt x="539" y="199"/>
                  </a:lnTo>
                  <a:lnTo>
                    <a:pt x="539" y="114"/>
                  </a:lnTo>
                  <a:lnTo>
                    <a:pt x="510" y="29"/>
                  </a:lnTo>
                  <a:lnTo>
                    <a:pt x="567" y="0"/>
                  </a:lnTo>
                  <a:lnTo>
                    <a:pt x="737" y="57"/>
                  </a:lnTo>
                  <a:lnTo>
                    <a:pt x="794" y="57"/>
                  </a:lnTo>
                  <a:lnTo>
                    <a:pt x="879" y="142"/>
                  </a:lnTo>
                  <a:lnTo>
                    <a:pt x="907" y="256"/>
                  </a:lnTo>
                  <a:lnTo>
                    <a:pt x="851" y="341"/>
                  </a:lnTo>
                  <a:lnTo>
                    <a:pt x="822" y="454"/>
                  </a:lnTo>
                  <a:lnTo>
                    <a:pt x="766" y="482"/>
                  </a:lnTo>
                  <a:lnTo>
                    <a:pt x="737" y="596"/>
                  </a:lnTo>
                  <a:lnTo>
                    <a:pt x="652" y="596"/>
                  </a:lnTo>
                  <a:lnTo>
                    <a:pt x="482" y="681"/>
                  </a:lnTo>
                  <a:lnTo>
                    <a:pt x="397" y="681"/>
                  </a:lnTo>
                  <a:lnTo>
                    <a:pt x="340" y="624"/>
                  </a:lnTo>
                  <a:lnTo>
                    <a:pt x="255" y="596"/>
                  </a:lnTo>
                  <a:lnTo>
                    <a:pt x="170" y="624"/>
                  </a:lnTo>
                  <a:lnTo>
                    <a:pt x="170" y="567"/>
                  </a:lnTo>
                  <a:lnTo>
                    <a:pt x="114" y="511"/>
                  </a:lnTo>
                  <a:lnTo>
                    <a:pt x="142" y="482"/>
                  </a:lnTo>
                  <a:lnTo>
                    <a:pt x="142" y="397"/>
                  </a:lnTo>
                  <a:lnTo>
                    <a:pt x="85" y="312"/>
                  </a:lnTo>
                  <a:lnTo>
                    <a:pt x="57" y="369"/>
                  </a:lnTo>
                  <a:lnTo>
                    <a:pt x="0" y="312"/>
                  </a:lnTo>
                  <a:lnTo>
                    <a:pt x="29" y="256"/>
                  </a:lnTo>
                  <a:lnTo>
                    <a:pt x="142" y="227"/>
                  </a:lnTo>
                  <a:lnTo>
                    <a:pt x="199" y="312"/>
                  </a:lnTo>
                  <a:lnTo>
                    <a:pt x="284" y="2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6" name="Freeform 39"/>
            <p:cNvSpPr>
              <a:spLocks/>
            </p:cNvSpPr>
            <p:nvPr/>
          </p:nvSpPr>
          <p:spPr bwMode="auto">
            <a:xfrm>
              <a:off x="9461500" y="2009775"/>
              <a:ext cx="1035050" cy="1260475"/>
            </a:xfrm>
            <a:custGeom>
              <a:avLst/>
              <a:gdLst>
                <a:gd name="T0" fmla="*/ 0 w 652"/>
                <a:gd name="T1" fmla="*/ 652 h 794"/>
                <a:gd name="T2" fmla="*/ 28 w 652"/>
                <a:gd name="T3" fmla="*/ 596 h 794"/>
                <a:gd name="T4" fmla="*/ 0 w 652"/>
                <a:gd name="T5" fmla="*/ 567 h 794"/>
                <a:gd name="T6" fmla="*/ 142 w 652"/>
                <a:gd name="T7" fmla="*/ 511 h 794"/>
                <a:gd name="T8" fmla="*/ 170 w 652"/>
                <a:gd name="T9" fmla="*/ 426 h 794"/>
                <a:gd name="T10" fmla="*/ 113 w 652"/>
                <a:gd name="T11" fmla="*/ 284 h 794"/>
                <a:gd name="T12" fmla="*/ 170 w 652"/>
                <a:gd name="T13" fmla="*/ 227 h 794"/>
                <a:gd name="T14" fmla="*/ 170 w 652"/>
                <a:gd name="T15" fmla="*/ 170 h 794"/>
                <a:gd name="T16" fmla="*/ 227 w 652"/>
                <a:gd name="T17" fmla="*/ 114 h 794"/>
                <a:gd name="T18" fmla="*/ 227 w 652"/>
                <a:gd name="T19" fmla="*/ 0 h 794"/>
                <a:gd name="T20" fmla="*/ 283 w 652"/>
                <a:gd name="T21" fmla="*/ 57 h 794"/>
                <a:gd name="T22" fmla="*/ 340 w 652"/>
                <a:gd name="T23" fmla="*/ 29 h 794"/>
                <a:gd name="T24" fmla="*/ 425 w 652"/>
                <a:gd name="T25" fmla="*/ 29 h 794"/>
                <a:gd name="T26" fmla="*/ 482 w 652"/>
                <a:gd name="T27" fmla="*/ 57 h 794"/>
                <a:gd name="T28" fmla="*/ 595 w 652"/>
                <a:gd name="T29" fmla="*/ 57 h 794"/>
                <a:gd name="T30" fmla="*/ 652 w 652"/>
                <a:gd name="T31" fmla="*/ 114 h 794"/>
                <a:gd name="T32" fmla="*/ 595 w 652"/>
                <a:gd name="T33" fmla="*/ 255 h 794"/>
                <a:gd name="T34" fmla="*/ 623 w 652"/>
                <a:gd name="T35" fmla="*/ 284 h 794"/>
                <a:gd name="T36" fmla="*/ 567 w 652"/>
                <a:gd name="T37" fmla="*/ 341 h 794"/>
                <a:gd name="T38" fmla="*/ 567 w 652"/>
                <a:gd name="T39" fmla="*/ 426 h 794"/>
                <a:gd name="T40" fmla="*/ 482 w 652"/>
                <a:gd name="T41" fmla="*/ 539 h 794"/>
                <a:gd name="T42" fmla="*/ 510 w 652"/>
                <a:gd name="T43" fmla="*/ 652 h 794"/>
                <a:gd name="T44" fmla="*/ 482 w 652"/>
                <a:gd name="T45" fmla="*/ 766 h 794"/>
                <a:gd name="T46" fmla="*/ 368 w 652"/>
                <a:gd name="T47" fmla="*/ 794 h 794"/>
                <a:gd name="T48" fmla="*/ 255 w 652"/>
                <a:gd name="T49" fmla="*/ 766 h 794"/>
                <a:gd name="T50" fmla="*/ 198 w 652"/>
                <a:gd name="T51" fmla="*/ 709 h 794"/>
                <a:gd name="T52" fmla="*/ 0 w 652"/>
                <a:gd name="T53" fmla="*/ 65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2" h="794">
                  <a:moveTo>
                    <a:pt x="0" y="652"/>
                  </a:moveTo>
                  <a:lnTo>
                    <a:pt x="28" y="596"/>
                  </a:lnTo>
                  <a:lnTo>
                    <a:pt x="0" y="567"/>
                  </a:lnTo>
                  <a:lnTo>
                    <a:pt x="142" y="511"/>
                  </a:lnTo>
                  <a:lnTo>
                    <a:pt x="170" y="426"/>
                  </a:lnTo>
                  <a:lnTo>
                    <a:pt x="113" y="284"/>
                  </a:lnTo>
                  <a:lnTo>
                    <a:pt x="170" y="227"/>
                  </a:lnTo>
                  <a:lnTo>
                    <a:pt x="170" y="170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283" y="57"/>
                  </a:lnTo>
                  <a:lnTo>
                    <a:pt x="340" y="29"/>
                  </a:lnTo>
                  <a:lnTo>
                    <a:pt x="425" y="29"/>
                  </a:lnTo>
                  <a:lnTo>
                    <a:pt x="482" y="57"/>
                  </a:lnTo>
                  <a:lnTo>
                    <a:pt x="595" y="57"/>
                  </a:lnTo>
                  <a:lnTo>
                    <a:pt x="652" y="114"/>
                  </a:lnTo>
                  <a:lnTo>
                    <a:pt x="595" y="255"/>
                  </a:lnTo>
                  <a:lnTo>
                    <a:pt x="623" y="284"/>
                  </a:lnTo>
                  <a:lnTo>
                    <a:pt x="567" y="341"/>
                  </a:lnTo>
                  <a:lnTo>
                    <a:pt x="567" y="426"/>
                  </a:lnTo>
                  <a:lnTo>
                    <a:pt x="482" y="539"/>
                  </a:lnTo>
                  <a:lnTo>
                    <a:pt x="510" y="652"/>
                  </a:lnTo>
                  <a:lnTo>
                    <a:pt x="482" y="766"/>
                  </a:lnTo>
                  <a:lnTo>
                    <a:pt x="368" y="794"/>
                  </a:lnTo>
                  <a:lnTo>
                    <a:pt x="255" y="766"/>
                  </a:lnTo>
                  <a:lnTo>
                    <a:pt x="198" y="709"/>
                  </a:lnTo>
                  <a:lnTo>
                    <a:pt x="0" y="65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7" name="Freeform 40"/>
            <p:cNvSpPr>
              <a:spLocks/>
            </p:cNvSpPr>
            <p:nvPr/>
          </p:nvSpPr>
          <p:spPr bwMode="auto">
            <a:xfrm>
              <a:off x="9236075" y="3044825"/>
              <a:ext cx="1439863" cy="630238"/>
            </a:xfrm>
            <a:custGeom>
              <a:avLst/>
              <a:gdLst>
                <a:gd name="T0" fmla="*/ 142 w 907"/>
                <a:gd name="T1" fmla="*/ 0 h 397"/>
                <a:gd name="T2" fmla="*/ 57 w 907"/>
                <a:gd name="T3" fmla="*/ 0 h 397"/>
                <a:gd name="T4" fmla="*/ 0 w 907"/>
                <a:gd name="T5" fmla="*/ 85 h 397"/>
                <a:gd name="T6" fmla="*/ 85 w 907"/>
                <a:gd name="T7" fmla="*/ 199 h 397"/>
                <a:gd name="T8" fmla="*/ 142 w 907"/>
                <a:gd name="T9" fmla="*/ 341 h 397"/>
                <a:gd name="T10" fmla="*/ 227 w 907"/>
                <a:gd name="T11" fmla="*/ 256 h 397"/>
                <a:gd name="T12" fmla="*/ 312 w 907"/>
                <a:gd name="T13" fmla="*/ 256 h 397"/>
                <a:gd name="T14" fmla="*/ 284 w 907"/>
                <a:gd name="T15" fmla="*/ 369 h 397"/>
                <a:gd name="T16" fmla="*/ 340 w 907"/>
                <a:gd name="T17" fmla="*/ 397 h 397"/>
                <a:gd name="T18" fmla="*/ 369 w 907"/>
                <a:gd name="T19" fmla="*/ 341 h 397"/>
                <a:gd name="T20" fmla="*/ 482 w 907"/>
                <a:gd name="T21" fmla="*/ 397 h 397"/>
                <a:gd name="T22" fmla="*/ 595 w 907"/>
                <a:gd name="T23" fmla="*/ 397 h 397"/>
                <a:gd name="T24" fmla="*/ 652 w 907"/>
                <a:gd name="T25" fmla="*/ 284 h 397"/>
                <a:gd name="T26" fmla="*/ 907 w 907"/>
                <a:gd name="T27" fmla="*/ 284 h 397"/>
                <a:gd name="T28" fmla="*/ 794 w 907"/>
                <a:gd name="T29" fmla="*/ 85 h 397"/>
                <a:gd name="T30" fmla="*/ 652 w 907"/>
                <a:gd name="T31" fmla="*/ 0 h 397"/>
                <a:gd name="T32" fmla="*/ 624 w 907"/>
                <a:gd name="T33" fmla="*/ 114 h 397"/>
                <a:gd name="T34" fmla="*/ 510 w 907"/>
                <a:gd name="T35" fmla="*/ 142 h 397"/>
                <a:gd name="T36" fmla="*/ 397 w 907"/>
                <a:gd name="T37" fmla="*/ 114 h 397"/>
                <a:gd name="T38" fmla="*/ 340 w 907"/>
                <a:gd name="T39" fmla="*/ 57 h 397"/>
                <a:gd name="T40" fmla="*/ 142 w 907"/>
                <a:gd name="T41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7" h="397">
                  <a:moveTo>
                    <a:pt x="142" y="0"/>
                  </a:moveTo>
                  <a:lnTo>
                    <a:pt x="57" y="0"/>
                  </a:lnTo>
                  <a:lnTo>
                    <a:pt x="0" y="85"/>
                  </a:lnTo>
                  <a:lnTo>
                    <a:pt x="85" y="199"/>
                  </a:lnTo>
                  <a:lnTo>
                    <a:pt x="142" y="341"/>
                  </a:lnTo>
                  <a:lnTo>
                    <a:pt x="227" y="256"/>
                  </a:lnTo>
                  <a:lnTo>
                    <a:pt x="312" y="256"/>
                  </a:lnTo>
                  <a:lnTo>
                    <a:pt x="284" y="369"/>
                  </a:lnTo>
                  <a:lnTo>
                    <a:pt x="340" y="397"/>
                  </a:lnTo>
                  <a:lnTo>
                    <a:pt x="369" y="341"/>
                  </a:lnTo>
                  <a:lnTo>
                    <a:pt x="482" y="397"/>
                  </a:lnTo>
                  <a:lnTo>
                    <a:pt x="595" y="397"/>
                  </a:lnTo>
                  <a:lnTo>
                    <a:pt x="652" y="284"/>
                  </a:lnTo>
                  <a:lnTo>
                    <a:pt x="907" y="284"/>
                  </a:lnTo>
                  <a:lnTo>
                    <a:pt x="794" y="85"/>
                  </a:lnTo>
                  <a:lnTo>
                    <a:pt x="652" y="0"/>
                  </a:lnTo>
                  <a:lnTo>
                    <a:pt x="624" y="114"/>
                  </a:lnTo>
                  <a:lnTo>
                    <a:pt x="510" y="142"/>
                  </a:lnTo>
                  <a:lnTo>
                    <a:pt x="397" y="114"/>
                  </a:lnTo>
                  <a:lnTo>
                    <a:pt x="340" y="57"/>
                  </a:lnTo>
                  <a:lnTo>
                    <a:pt x="142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8" name="Freeform 41"/>
            <p:cNvSpPr>
              <a:spLocks/>
            </p:cNvSpPr>
            <p:nvPr/>
          </p:nvSpPr>
          <p:spPr bwMode="auto">
            <a:xfrm>
              <a:off x="9775825" y="3586163"/>
              <a:ext cx="450850" cy="539750"/>
            </a:xfrm>
            <a:custGeom>
              <a:avLst/>
              <a:gdLst>
                <a:gd name="T0" fmla="*/ 0 w 284"/>
                <a:gd name="T1" fmla="*/ 56 h 340"/>
                <a:gd name="T2" fmla="*/ 29 w 284"/>
                <a:gd name="T3" fmla="*/ 0 h 340"/>
                <a:gd name="T4" fmla="*/ 142 w 284"/>
                <a:gd name="T5" fmla="*/ 56 h 340"/>
                <a:gd name="T6" fmla="*/ 255 w 284"/>
                <a:gd name="T7" fmla="*/ 56 h 340"/>
                <a:gd name="T8" fmla="*/ 284 w 284"/>
                <a:gd name="T9" fmla="*/ 113 h 340"/>
                <a:gd name="T10" fmla="*/ 170 w 284"/>
                <a:gd name="T11" fmla="*/ 198 h 340"/>
                <a:gd name="T12" fmla="*/ 199 w 284"/>
                <a:gd name="T13" fmla="*/ 226 h 340"/>
                <a:gd name="T14" fmla="*/ 142 w 284"/>
                <a:gd name="T15" fmla="*/ 340 h 340"/>
                <a:gd name="T16" fmla="*/ 29 w 284"/>
                <a:gd name="T17" fmla="*/ 311 h 340"/>
                <a:gd name="T18" fmla="*/ 0 w 284"/>
                <a:gd name="T19" fmla="*/ 198 h 340"/>
                <a:gd name="T20" fmla="*/ 0 w 284"/>
                <a:gd name="T21" fmla="*/ 56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340">
                  <a:moveTo>
                    <a:pt x="0" y="56"/>
                  </a:moveTo>
                  <a:lnTo>
                    <a:pt x="29" y="0"/>
                  </a:lnTo>
                  <a:lnTo>
                    <a:pt x="142" y="56"/>
                  </a:lnTo>
                  <a:lnTo>
                    <a:pt x="255" y="56"/>
                  </a:lnTo>
                  <a:lnTo>
                    <a:pt x="284" y="113"/>
                  </a:lnTo>
                  <a:lnTo>
                    <a:pt x="170" y="198"/>
                  </a:lnTo>
                  <a:lnTo>
                    <a:pt x="199" y="226"/>
                  </a:lnTo>
                  <a:lnTo>
                    <a:pt x="142" y="340"/>
                  </a:lnTo>
                  <a:lnTo>
                    <a:pt x="29" y="311"/>
                  </a:lnTo>
                  <a:lnTo>
                    <a:pt x="0" y="198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9" name="Freeform 42"/>
            <p:cNvSpPr>
              <a:spLocks/>
            </p:cNvSpPr>
            <p:nvPr/>
          </p:nvSpPr>
          <p:spPr bwMode="auto">
            <a:xfrm>
              <a:off x="7975600" y="2460625"/>
              <a:ext cx="1530350" cy="765175"/>
            </a:xfrm>
            <a:custGeom>
              <a:avLst/>
              <a:gdLst>
                <a:gd name="T0" fmla="*/ 85 w 964"/>
                <a:gd name="T1" fmla="*/ 28 h 482"/>
                <a:gd name="T2" fmla="*/ 170 w 964"/>
                <a:gd name="T3" fmla="*/ 0 h 482"/>
                <a:gd name="T4" fmla="*/ 255 w 964"/>
                <a:gd name="T5" fmla="*/ 28 h 482"/>
                <a:gd name="T6" fmla="*/ 312 w 964"/>
                <a:gd name="T7" fmla="*/ 85 h 482"/>
                <a:gd name="T8" fmla="*/ 397 w 964"/>
                <a:gd name="T9" fmla="*/ 85 h 482"/>
                <a:gd name="T10" fmla="*/ 567 w 964"/>
                <a:gd name="T11" fmla="*/ 0 h 482"/>
                <a:gd name="T12" fmla="*/ 681 w 964"/>
                <a:gd name="T13" fmla="*/ 283 h 482"/>
                <a:gd name="T14" fmla="*/ 851 w 964"/>
                <a:gd name="T15" fmla="*/ 227 h 482"/>
                <a:gd name="T16" fmla="*/ 936 w 964"/>
                <a:gd name="T17" fmla="*/ 283 h 482"/>
                <a:gd name="T18" fmla="*/ 964 w 964"/>
                <a:gd name="T19" fmla="*/ 312 h 482"/>
                <a:gd name="T20" fmla="*/ 936 w 964"/>
                <a:gd name="T21" fmla="*/ 368 h 482"/>
                <a:gd name="T22" fmla="*/ 851 w 964"/>
                <a:gd name="T23" fmla="*/ 368 h 482"/>
                <a:gd name="T24" fmla="*/ 794 w 964"/>
                <a:gd name="T25" fmla="*/ 453 h 482"/>
                <a:gd name="T26" fmla="*/ 766 w 964"/>
                <a:gd name="T27" fmla="*/ 482 h 482"/>
                <a:gd name="T28" fmla="*/ 681 w 964"/>
                <a:gd name="T29" fmla="*/ 425 h 482"/>
                <a:gd name="T30" fmla="*/ 567 w 964"/>
                <a:gd name="T31" fmla="*/ 425 h 482"/>
                <a:gd name="T32" fmla="*/ 539 w 964"/>
                <a:gd name="T33" fmla="*/ 397 h 482"/>
                <a:gd name="T34" fmla="*/ 482 w 964"/>
                <a:gd name="T35" fmla="*/ 397 h 482"/>
                <a:gd name="T36" fmla="*/ 425 w 964"/>
                <a:gd name="T37" fmla="*/ 340 h 482"/>
                <a:gd name="T38" fmla="*/ 312 w 964"/>
                <a:gd name="T39" fmla="*/ 397 h 482"/>
                <a:gd name="T40" fmla="*/ 255 w 964"/>
                <a:gd name="T41" fmla="*/ 368 h 482"/>
                <a:gd name="T42" fmla="*/ 227 w 964"/>
                <a:gd name="T43" fmla="*/ 312 h 482"/>
                <a:gd name="T44" fmla="*/ 57 w 964"/>
                <a:gd name="T45" fmla="*/ 368 h 482"/>
                <a:gd name="T46" fmla="*/ 0 w 964"/>
                <a:gd name="T47" fmla="*/ 283 h 482"/>
                <a:gd name="T48" fmla="*/ 57 w 964"/>
                <a:gd name="T49" fmla="*/ 227 h 482"/>
                <a:gd name="T50" fmla="*/ 85 w 964"/>
                <a:gd name="T51" fmla="*/ 113 h 482"/>
                <a:gd name="T52" fmla="*/ 114 w 964"/>
                <a:gd name="T53" fmla="*/ 85 h 482"/>
                <a:gd name="T54" fmla="*/ 85 w 964"/>
                <a:gd name="T55" fmla="*/ 57 h 482"/>
                <a:gd name="T56" fmla="*/ 85 w 964"/>
                <a:gd name="T57" fmla="*/ 2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4" h="482">
                  <a:moveTo>
                    <a:pt x="85" y="28"/>
                  </a:moveTo>
                  <a:lnTo>
                    <a:pt x="170" y="0"/>
                  </a:lnTo>
                  <a:lnTo>
                    <a:pt x="255" y="28"/>
                  </a:lnTo>
                  <a:lnTo>
                    <a:pt x="312" y="85"/>
                  </a:lnTo>
                  <a:lnTo>
                    <a:pt x="397" y="85"/>
                  </a:lnTo>
                  <a:lnTo>
                    <a:pt x="567" y="0"/>
                  </a:lnTo>
                  <a:lnTo>
                    <a:pt x="681" y="283"/>
                  </a:lnTo>
                  <a:lnTo>
                    <a:pt x="851" y="227"/>
                  </a:lnTo>
                  <a:lnTo>
                    <a:pt x="936" y="283"/>
                  </a:lnTo>
                  <a:lnTo>
                    <a:pt x="964" y="312"/>
                  </a:lnTo>
                  <a:lnTo>
                    <a:pt x="936" y="368"/>
                  </a:lnTo>
                  <a:lnTo>
                    <a:pt x="851" y="368"/>
                  </a:lnTo>
                  <a:lnTo>
                    <a:pt x="794" y="453"/>
                  </a:lnTo>
                  <a:lnTo>
                    <a:pt x="766" y="482"/>
                  </a:lnTo>
                  <a:lnTo>
                    <a:pt x="681" y="425"/>
                  </a:lnTo>
                  <a:lnTo>
                    <a:pt x="567" y="425"/>
                  </a:lnTo>
                  <a:lnTo>
                    <a:pt x="539" y="397"/>
                  </a:lnTo>
                  <a:lnTo>
                    <a:pt x="482" y="397"/>
                  </a:lnTo>
                  <a:lnTo>
                    <a:pt x="425" y="340"/>
                  </a:lnTo>
                  <a:lnTo>
                    <a:pt x="312" y="397"/>
                  </a:lnTo>
                  <a:lnTo>
                    <a:pt x="255" y="368"/>
                  </a:lnTo>
                  <a:lnTo>
                    <a:pt x="227" y="312"/>
                  </a:lnTo>
                  <a:lnTo>
                    <a:pt x="57" y="368"/>
                  </a:lnTo>
                  <a:lnTo>
                    <a:pt x="0" y="283"/>
                  </a:lnTo>
                  <a:lnTo>
                    <a:pt x="57" y="227"/>
                  </a:lnTo>
                  <a:lnTo>
                    <a:pt x="85" y="113"/>
                  </a:lnTo>
                  <a:lnTo>
                    <a:pt x="114" y="85"/>
                  </a:lnTo>
                  <a:lnTo>
                    <a:pt x="85" y="57"/>
                  </a:lnTo>
                  <a:lnTo>
                    <a:pt x="85" y="2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0" name="Freeform 43"/>
            <p:cNvSpPr>
              <a:spLocks/>
            </p:cNvSpPr>
            <p:nvPr/>
          </p:nvSpPr>
          <p:spPr bwMode="auto">
            <a:xfrm>
              <a:off x="8966200" y="3135313"/>
              <a:ext cx="855663" cy="1125538"/>
            </a:xfrm>
            <a:custGeom>
              <a:avLst/>
              <a:gdLst>
                <a:gd name="T0" fmla="*/ 57 w 539"/>
                <a:gd name="T1" fmla="*/ 0 h 709"/>
                <a:gd name="T2" fmla="*/ 57 w 539"/>
                <a:gd name="T3" fmla="*/ 85 h 709"/>
                <a:gd name="T4" fmla="*/ 113 w 539"/>
                <a:gd name="T5" fmla="*/ 199 h 709"/>
                <a:gd name="T6" fmla="*/ 85 w 539"/>
                <a:gd name="T7" fmla="*/ 312 h 709"/>
                <a:gd name="T8" fmla="*/ 170 w 539"/>
                <a:gd name="T9" fmla="*/ 340 h 709"/>
                <a:gd name="T10" fmla="*/ 198 w 539"/>
                <a:gd name="T11" fmla="*/ 397 h 709"/>
                <a:gd name="T12" fmla="*/ 170 w 539"/>
                <a:gd name="T13" fmla="*/ 454 h 709"/>
                <a:gd name="T14" fmla="*/ 113 w 539"/>
                <a:gd name="T15" fmla="*/ 482 h 709"/>
                <a:gd name="T16" fmla="*/ 28 w 539"/>
                <a:gd name="T17" fmla="*/ 482 h 709"/>
                <a:gd name="T18" fmla="*/ 0 w 539"/>
                <a:gd name="T19" fmla="*/ 510 h 709"/>
                <a:gd name="T20" fmla="*/ 0 w 539"/>
                <a:gd name="T21" fmla="*/ 567 h 709"/>
                <a:gd name="T22" fmla="*/ 85 w 539"/>
                <a:gd name="T23" fmla="*/ 624 h 709"/>
                <a:gd name="T24" fmla="*/ 142 w 539"/>
                <a:gd name="T25" fmla="*/ 709 h 709"/>
                <a:gd name="T26" fmla="*/ 198 w 539"/>
                <a:gd name="T27" fmla="*/ 680 h 709"/>
                <a:gd name="T28" fmla="*/ 255 w 539"/>
                <a:gd name="T29" fmla="*/ 709 h 709"/>
                <a:gd name="T30" fmla="*/ 312 w 539"/>
                <a:gd name="T31" fmla="*/ 709 h 709"/>
                <a:gd name="T32" fmla="*/ 368 w 539"/>
                <a:gd name="T33" fmla="*/ 624 h 709"/>
                <a:gd name="T34" fmla="*/ 510 w 539"/>
                <a:gd name="T35" fmla="*/ 652 h 709"/>
                <a:gd name="T36" fmla="*/ 539 w 539"/>
                <a:gd name="T37" fmla="*/ 595 h 709"/>
                <a:gd name="T38" fmla="*/ 510 w 539"/>
                <a:gd name="T39" fmla="*/ 482 h 709"/>
                <a:gd name="T40" fmla="*/ 510 w 539"/>
                <a:gd name="T41" fmla="*/ 340 h 709"/>
                <a:gd name="T42" fmla="*/ 454 w 539"/>
                <a:gd name="T43" fmla="*/ 312 h 709"/>
                <a:gd name="T44" fmla="*/ 482 w 539"/>
                <a:gd name="T45" fmla="*/ 199 h 709"/>
                <a:gd name="T46" fmla="*/ 397 w 539"/>
                <a:gd name="T47" fmla="*/ 199 h 709"/>
                <a:gd name="T48" fmla="*/ 312 w 539"/>
                <a:gd name="T49" fmla="*/ 284 h 709"/>
                <a:gd name="T50" fmla="*/ 255 w 539"/>
                <a:gd name="T51" fmla="*/ 142 h 709"/>
                <a:gd name="T52" fmla="*/ 170 w 539"/>
                <a:gd name="T53" fmla="*/ 28 h 709"/>
                <a:gd name="T54" fmla="*/ 142 w 539"/>
                <a:gd name="T55" fmla="*/ 57 h 709"/>
                <a:gd name="T56" fmla="*/ 57 w 539"/>
                <a:gd name="T57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9" h="709">
                  <a:moveTo>
                    <a:pt x="57" y="0"/>
                  </a:moveTo>
                  <a:lnTo>
                    <a:pt x="57" y="85"/>
                  </a:lnTo>
                  <a:lnTo>
                    <a:pt x="113" y="199"/>
                  </a:lnTo>
                  <a:lnTo>
                    <a:pt x="85" y="312"/>
                  </a:lnTo>
                  <a:lnTo>
                    <a:pt x="170" y="340"/>
                  </a:lnTo>
                  <a:lnTo>
                    <a:pt x="198" y="397"/>
                  </a:lnTo>
                  <a:lnTo>
                    <a:pt x="170" y="454"/>
                  </a:lnTo>
                  <a:lnTo>
                    <a:pt x="113" y="482"/>
                  </a:lnTo>
                  <a:lnTo>
                    <a:pt x="28" y="482"/>
                  </a:lnTo>
                  <a:lnTo>
                    <a:pt x="0" y="510"/>
                  </a:lnTo>
                  <a:lnTo>
                    <a:pt x="0" y="567"/>
                  </a:lnTo>
                  <a:lnTo>
                    <a:pt x="85" y="624"/>
                  </a:lnTo>
                  <a:lnTo>
                    <a:pt x="142" y="709"/>
                  </a:lnTo>
                  <a:lnTo>
                    <a:pt x="198" y="680"/>
                  </a:lnTo>
                  <a:lnTo>
                    <a:pt x="255" y="709"/>
                  </a:lnTo>
                  <a:lnTo>
                    <a:pt x="312" y="709"/>
                  </a:lnTo>
                  <a:lnTo>
                    <a:pt x="368" y="624"/>
                  </a:lnTo>
                  <a:lnTo>
                    <a:pt x="510" y="652"/>
                  </a:lnTo>
                  <a:lnTo>
                    <a:pt x="539" y="595"/>
                  </a:lnTo>
                  <a:lnTo>
                    <a:pt x="510" y="482"/>
                  </a:lnTo>
                  <a:lnTo>
                    <a:pt x="510" y="340"/>
                  </a:lnTo>
                  <a:lnTo>
                    <a:pt x="454" y="312"/>
                  </a:lnTo>
                  <a:lnTo>
                    <a:pt x="482" y="199"/>
                  </a:lnTo>
                  <a:lnTo>
                    <a:pt x="397" y="199"/>
                  </a:lnTo>
                  <a:lnTo>
                    <a:pt x="312" y="284"/>
                  </a:lnTo>
                  <a:lnTo>
                    <a:pt x="255" y="142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5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1" name="Freeform 44"/>
            <p:cNvSpPr>
              <a:spLocks/>
            </p:cNvSpPr>
            <p:nvPr/>
          </p:nvSpPr>
          <p:spPr bwMode="auto">
            <a:xfrm>
              <a:off x="8066088" y="2955925"/>
              <a:ext cx="1214438" cy="1123950"/>
            </a:xfrm>
            <a:custGeom>
              <a:avLst/>
              <a:gdLst>
                <a:gd name="T0" fmla="*/ 0 w 765"/>
                <a:gd name="T1" fmla="*/ 56 h 708"/>
                <a:gd name="T2" fmla="*/ 57 w 765"/>
                <a:gd name="T3" fmla="*/ 113 h 708"/>
                <a:gd name="T4" fmla="*/ 57 w 765"/>
                <a:gd name="T5" fmla="*/ 226 h 708"/>
                <a:gd name="T6" fmla="*/ 170 w 765"/>
                <a:gd name="T7" fmla="*/ 340 h 708"/>
                <a:gd name="T8" fmla="*/ 170 w 765"/>
                <a:gd name="T9" fmla="*/ 397 h 708"/>
                <a:gd name="T10" fmla="*/ 227 w 765"/>
                <a:gd name="T11" fmla="*/ 453 h 708"/>
                <a:gd name="T12" fmla="*/ 198 w 765"/>
                <a:gd name="T13" fmla="*/ 538 h 708"/>
                <a:gd name="T14" fmla="*/ 227 w 765"/>
                <a:gd name="T15" fmla="*/ 567 h 708"/>
                <a:gd name="T16" fmla="*/ 227 w 765"/>
                <a:gd name="T17" fmla="*/ 652 h 708"/>
                <a:gd name="T18" fmla="*/ 255 w 765"/>
                <a:gd name="T19" fmla="*/ 708 h 708"/>
                <a:gd name="T20" fmla="*/ 312 w 765"/>
                <a:gd name="T21" fmla="*/ 652 h 708"/>
                <a:gd name="T22" fmla="*/ 368 w 765"/>
                <a:gd name="T23" fmla="*/ 680 h 708"/>
                <a:gd name="T24" fmla="*/ 397 w 765"/>
                <a:gd name="T25" fmla="*/ 623 h 708"/>
                <a:gd name="T26" fmla="*/ 510 w 765"/>
                <a:gd name="T27" fmla="*/ 708 h 708"/>
                <a:gd name="T28" fmla="*/ 567 w 765"/>
                <a:gd name="T29" fmla="*/ 680 h 708"/>
                <a:gd name="T30" fmla="*/ 567 w 765"/>
                <a:gd name="T31" fmla="*/ 623 h 708"/>
                <a:gd name="T32" fmla="*/ 595 w 765"/>
                <a:gd name="T33" fmla="*/ 595 h 708"/>
                <a:gd name="T34" fmla="*/ 680 w 765"/>
                <a:gd name="T35" fmla="*/ 595 h 708"/>
                <a:gd name="T36" fmla="*/ 737 w 765"/>
                <a:gd name="T37" fmla="*/ 567 h 708"/>
                <a:gd name="T38" fmla="*/ 765 w 765"/>
                <a:gd name="T39" fmla="*/ 510 h 708"/>
                <a:gd name="T40" fmla="*/ 737 w 765"/>
                <a:gd name="T41" fmla="*/ 453 h 708"/>
                <a:gd name="T42" fmla="*/ 652 w 765"/>
                <a:gd name="T43" fmla="*/ 425 h 708"/>
                <a:gd name="T44" fmla="*/ 680 w 765"/>
                <a:gd name="T45" fmla="*/ 312 h 708"/>
                <a:gd name="T46" fmla="*/ 624 w 765"/>
                <a:gd name="T47" fmla="*/ 198 h 708"/>
                <a:gd name="T48" fmla="*/ 624 w 765"/>
                <a:gd name="T49" fmla="*/ 113 h 708"/>
                <a:gd name="T50" fmla="*/ 510 w 765"/>
                <a:gd name="T51" fmla="*/ 113 h 708"/>
                <a:gd name="T52" fmla="*/ 482 w 765"/>
                <a:gd name="T53" fmla="*/ 85 h 708"/>
                <a:gd name="T54" fmla="*/ 425 w 765"/>
                <a:gd name="T55" fmla="*/ 85 h 708"/>
                <a:gd name="T56" fmla="*/ 368 w 765"/>
                <a:gd name="T57" fmla="*/ 28 h 708"/>
                <a:gd name="T58" fmla="*/ 255 w 765"/>
                <a:gd name="T59" fmla="*/ 85 h 708"/>
                <a:gd name="T60" fmla="*/ 198 w 765"/>
                <a:gd name="T61" fmla="*/ 56 h 708"/>
                <a:gd name="T62" fmla="*/ 170 w 765"/>
                <a:gd name="T63" fmla="*/ 0 h 708"/>
                <a:gd name="T64" fmla="*/ 0 w 765"/>
                <a:gd name="T65" fmla="*/ 56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5" h="708">
                  <a:moveTo>
                    <a:pt x="0" y="56"/>
                  </a:moveTo>
                  <a:lnTo>
                    <a:pt x="57" y="113"/>
                  </a:lnTo>
                  <a:lnTo>
                    <a:pt x="57" y="226"/>
                  </a:lnTo>
                  <a:lnTo>
                    <a:pt x="170" y="340"/>
                  </a:lnTo>
                  <a:lnTo>
                    <a:pt x="170" y="397"/>
                  </a:lnTo>
                  <a:lnTo>
                    <a:pt x="227" y="453"/>
                  </a:lnTo>
                  <a:lnTo>
                    <a:pt x="198" y="538"/>
                  </a:lnTo>
                  <a:lnTo>
                    <a:pt x="227" y="567"/>
                  </a:lnTo>
                  <a:lnTo>
                    <a:pt x="227" y="652"/>
                  </a:lnTo>
                  <a:lnTo>
                    <a:pt x="255" y="708"/>
                  </a:lnTo>
                  <a:lnTo>
                    <a:pt x="312" y="652"/>
                  </a:lnTo>
                  <a:lnTo>
                    <a:pt x="368" y="680"/>
                  </a:lnTo>
                  <a:lnTo>
                    <a:pt x="397" y="623"/>
                  </a:lnTo>
                  <a:lnTo>
                    <a:pt x="510" y="708"/>
                  </a:lnTo>
                  <a:lnTo>
                    <a:pt x="567" y="680"/>
                  </a:lnTo>
                  <a:lnTo>
                    <a:pt x="567" y="623"/>
                  </a:lnTo>
                  <a:lnTo>
                    <a:pt x="595" y="595"/>
                  </a:lnTo>
                  <a:lnTo>
                    <a:pt x="680" y="595"/>
                  </a:lnTo>
                  <a:lnTo>
                    <a:pt x="737" y="567"/>
                  </a:lnTo>
                  <a:lnTo>
                    <a:pt x="765" y="510"/>
                  </a:lnTo>
                  <a:lnTo>
                    <a:pt x="737" y="453"/>
                  </a:lnTo>
                  <a:lnTo>
                    <a:pt x="652" y="425"/>
                  </a:lnTo>
                  <a:lnTo>
                    <a:pt x="680" y="312"/>
                  </a:lnTo>
                  <a:lnTo>
                    <a:pt x="624" y="198"/>
                  </a:lnTo>
                  <a:lnTo>
                    <a:pt x="624" y="113"/>
                  </a:lnTo>
                  <a:lnTo>
                    <a:pt x="510" y="113"/>
                  </a:lnTo>
                  <a:lnTo>
                    <a:pt x="482" y="85"/>
                  </a:lnTo>
                  <a:lnTo>
                    <a:pt x="425" y="85"/>
                  </a:lnTo>
                  <a:lnTo>
                    <a:pt x="368" y="28"/>
                  </a:lnTo>
                  <a:lnTo>
                    <a:pt x="255" y="85"/>
                  </a:lnTo>
                  <a:lnTo>
                    <a:pt x="198" y="56"/>
                  </a:lnTo>
                  <a:lnTo>
                    <a:pt x="170" y="0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2" name="Freeform 45"/>
            <p:cNvSpPr>
              <a:spLocks/>
            </p:cNvSpPr>
            <p:nvPr/>
          </p:nvSpPr>
          <p:spPr bwMode="auto">
            <a:xfrm>
              <a:off x="7840663" y="3044825"/>
              <a:ext cx="630238" cy="1169988"/>
            </a:xfrm>
            <a:custGeom>
              <a:avLst/>
              <a:gdLst>
                <a:gd name="T0" fmla="*/ 397 w 397"/>
                <a:gd name="T1" fmla="*/ 652 h 737"/>
                <a:gd name="T2" fmla="*/ 369 w 397"/>
                <a:gd name="T3" fmla="*/ 596 h 737"/>
                <a:gd name="T4" fmla="*/ 369 w 397"/>
                <a:gd name="T5" fmla="*/ 511 h 737"/>
                <a:gd name="T6" fmla="*/ 340 w 397"/>
                <a:gd name="T7" fmla="*/ 482 h 737"/>
                <a:gd name="T8" fmla="*/ 369 w 397"/>
                <a:gd name="T9" fmla="*/ 397 h 737"/>
                <a:gd name="T10" fmla="*/ 312 w 397"/>
                <a:gd name="T11" fmla="*/ 341 h 737"/>
                <a:gd name="T12" fmla="*/ 312 w 397"/>
                <a:gd name="T13" fmla="*/ 284 h 737"/>
                <a:gd name="T14" fmla="*/ 199 w 397"/>
                <a:gd name="T15" fmla="*/ 170 h 737"/>
                <a:gd name="T16" fmla="*/ 199 w 397"/>
                <a:gd name="T17" fmla="*/ 57 h 737"/>
                <a:gd name="T18" fmla="*/ 142 w 397"/>
                <a:gd name="T19" fmla="*/ 0 h 737"/>
                <a:gd name="T20" fmla="*/ 85 w 397"/>
                <a:gd name="T21" fmla="*/ 29 h 737"/>
                <a:gd name="T22" fmla="*/ 29 w 397"/>
                <a:gd name="T23" fmla="*/ 0 h 737"/>
                <a:gd name="T24" fmla="*/ 0 w 397"/>
                <a:gd name="T25" fmla="*/ 85 h 737"/>
                <a:gd name="T26" fmla="*/ 29 w 397"/>
                <a:gd name="T27" fmla="*/ 114 h 737"/>
                <a:gd name="T28" fmla="*/ 29 w 397"/>
                <a:gd name="T29" fmla="*/ 199 h 737"/>
                <a:gd name="T30" fmla="*/ 57 w 397"/>
                <a:gd name="T31" fmla="*/ 227 h 737"/>
                <a:gd name="T32" fmla="*/ 57 w 397"/>
                <a:gd name="T33" fmla="*/ 312 h 737"/>
                <a:gd name="T34" fmla="*/ 85 w 397"/>
                <a:gd name="T35" fmla="*/ 369 h 737"/>
                <a:gd name="T36" fmla="*/ 57 w 397"/>
                <a:gd name="T37" fmla="*/ 426 h 737"/>
                <a:gd name="T38" fmla="*/ 114 w 397"/>
                <a:gd name="T39" fmla="*/ 596 h 737"/>
                <a:gd name="T40" fmla="*/ 170 w 397"/>
                <a:gd name="T41" fmla="*/ 652 h 737"/>
                <a:gd name="T42" fmla="*/ 227 w 397"/>
                <a:gd name="T43" fmla="*/ 652 h 737"/>
                <a:gd name="T44" fmla="*/ 284 w 397"/>
                <a:gd name="T45" fmla="*/ 737 h 737"/>
                <a:gd name="T46" fmla="*/ 340 w 397"/>
                <a:gd name="T47" fmla="*/ 737 h 737"/>
                <a:gd name="T48" fmla="*/ 397 w 397"/>
                <a:gd name="T49" fmla="*/ 681 h 737"/>
                <a:gd name="T50" fmla="*/ 397 w 397"/>
                <a:gd name="T51" fmla="*/ 652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737">
                  <a:moveTo>
                    <a:pt x="397" y="652"/>
                  </a:moveTo>
                  <a:lnTo>
                    <a:pt x="369" y="596"/>
                  </a:lnTo>
                  <a:lnTo>
                    <a:pt x="369" y="511"/>
                  </a:lnTo>
                  <a:lnTo>
                    <a:pt x="340" y="482"/>
                  </a:lnTo>
                  <a:lnTo>
                    <a:pt x="369" y="397"/>
                  </a:lnTo>
                  <a:lnTo>
                    <a:pt x="312" y="341"/>
                  </a:lnTo>
                  <a:lnTo>
                    <a:pt x="312" y="284"/>
                  </a:lnTo>
                  <a:lnTo>
                    <a:pt x="199" y="170"/>
                  </a:lnTo>
                  <a:lnTo>
                    <a:pt x="199" y="57"/>
                  </a:lnTo>
                  <a:lnTo>
                    <a:pt x="142" y="0"/>
                  </a:lnTo>
                  <a:lnTo>
                    <a:pt x="85" y="29"/>
                  </a:lnTo>
                  <a:lnTo>
                    <a:pt x="29" y="0"/>
                  </a:lnTo>
                  <a:lnTo>
                    <a:pt x="0" y="85"/>
                  </a:lnTo>
                  <a:lnTo>
                    <a:pt x="29" y="114"/>
                  </a:lnTo>
                  <a:lnTo>
                    <a:pt x="29" y="199"/>
                  </a:lnTo>
                  <a:lnTo>
                    <a:pt x="57" y="227"/>
                  </a:lnTo>
                  <a:lnTo>
                    <a:pt x="57" y="312"/>
                  </a:lnTo>
                  <a:lnTo>
                    <a:pt x="85" y="369"/>
                  </a:lnTo>
                  <a:lnTo>
                    <a:pt x="57" y="426"/>
                  </a:lnTo>
                  <a:lnTo>
                    <a:pt x="114" y="596"/>
                  </a:lnTo>
                  <a:lnTo>
                    <a:pt x="170" y="652"/>
                  </a:lnTo>
                  <a:lnTo>
                    <a:pt x="227" y="652"/>
                  </a:lnTo>
                  <a:lnTo>
                    <a:pt x="284" y="737"/>
                  </a:lnTo>
                  <a:lnTo>
                    <a:pt x="340" y="737"/>
                  </a:lnTo>
                  <a:lnTo>
                    <a:pt x="397" y="681"/>
                  </a:lnTo>
                  <a:lnTo>
                    <a:pt x="397" y="65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3" name="Freeform 46"/>
            <p:cNvSpPr>
              <a:spLocks/>
            </p:cNvSpPr>
            <p:nvPr/>
          </p:nvSpPr>
          <p:spPr bwMode="auto">
            <a:xfrm>
              <a:off x="7886700" y="3944938"/>
              <a:ext cx="854075" cy="1081088"/>
            </a:xfrm>
            <a:custGeom>
              <a:avLst/>
              <a:gdLst>
                <a:gd name="T0" fmla="*/ 510 w 538"/>
                <a:gd name="T1" fmla="*/ 0 h 681"/>
                <a:gd name="T2" fmla="*/ 538 w 538"/>
                <a:gd name="T3" fmla="*/ 114 h 681"/>
                <a:gd name="T4" fmla="*/ 481 w 538"/>
                <a:gd name="T5" fmla="*/ 170 h 681"/>
                <a:gd name="T6" fmla="*/ 510 w 538"/>
                <a:gd name="T7" fmla="*/ 199 h 681"/>
                <a:gd name="T8" fmla="*/ 510 w 538"/>
                <a:gd name="T9" fmla="*/ 284 h 681"/>
                <a:gd name="T10" fmla="*/ 453 w 538"/>
                <a:gd name="T11" fmla="*/ 397 h 681"/>
                <a:gd name="T12" fmla="*/ 425 w 538"/>
                <a:gd name="T13" fmla="*/ 511 h 681"/>
                <a:gd name="T14" fmla="*/ 368 w 538"/>
                <a:gd name="T15" fmla="*/ 511 h 681"/>
                <a:gd name="T16" fmla="*/ 283 w 538"/>
                <a:gd name="T17" fmla="*/ 624 h 681"/>
                <a:gd name="T18" fmla="*/ 226 w 538"/>
                <a:gd name="T19" fmla="*/ 596 h 681"/>
                <a:gd name="T20" fmla="*/ 198 w 538"/>
                <a:gd name="T21" fmla="*/ 681 h 681"/>
                <a:gd name="T22" fmla="*/ 113 w 538"/>
                <a:gd name="T23" fmla="*/ 652 h 681"/>
                <a:gd name="T24" fmla="*/ 85 w 538"/>
                <a:gd name="T25" fmla="*/ 567 h 681"/>
                <a:gd name="T26" fmla="*/ 56 w 538"/>
                <a:gd name="T27" fmla="*/ 539 h 681"/>
                <a:gd name="T28" fmla="*/ 56 w 538"/>
                <a:gd name="T29" fmla="*/ 397 h 681"/>
                <a:gd name="T30" fmla="*/ 85 w 538"/>
                <a:gd name="T31" fmla="*/ 369 h 681"/>
                <a:gd name="T32" fmla="*/ 85 w 538"/>
                <a:gd name="T33" fmla="*/ 312 h 681"/>
                <a:gd name="T34" fmla="*/ 0 w 538"/>
                <a:gd name="T35" fmla="*/ 284 h 681"/>
                <a:gd name="T36" fmla="*/ 28 w 538"/>
                <a:gd name="T37" fmla="*/ 170 h 681"/>
                <a:gd name="T38" fmla="*/ 85 w 538"/>
                <a:gd name="T39" fmla="*/ 29 h 681"/>
                <a:gd name="T40" fmla="*/ 141 w 538"/>
                <a:gd name="T41" fmla="*/ 85 h 681"/>
                <a:gd name="T42" fmla="*/ 198 w 538"/>
                <a:gd name="T43" fmla="*/ 85 h 681"/>
                <a:gd name="T44" fmla="*/ 255 w 538"/>
                <a:gd name="T45" fmla="*/ 170 h 681"/>
                <a:gd name="T46" fmla="*/ 311 w 538"/>
                <a:gd name="T47" fmla="*/ 170 h 681"/>
                <a:gd name="T48" fmla="*/ 368 w 538"/>
                <a:gd name="T49" fmla="*/ 114 h 681"/>
                <a:gd name="T50" fmla="*/ 368 w 538"/>
                <a:gd name="T51" fmla="*/ 85 h 681"/>
                <a:gd name="T52" fmla="*/ 425 w 538"/>
                <a:gd name="T53" fmla="*/ 29 h 681"/>
                <a:gd name="T54" fmla="*/ 481 w 538"/>
                <a:gd name="T55" fmla="*/ 57 h 681"/>
                <a:gd name="T56" fmla="*/ 510 w 538"/>
                <a:gd name="T57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8" h="681">
                  <a:moveTo>
                    <a:pt x="510" y="0"/>
                  </a:moveTo>
                  <a:lnTo>
                    <a:pt x="538" y="114"/>
                  </a:lnTo>
                  <a:lnTo>
                    <a:pt x="481" y="170"/>
                  </a:lnTo>
                  <a:lnTo>
                    <a:pt x="510" y="199"/>
                  </a:lnTo>
                  <a:lnTo>
                    <a:pt x="510" y="284"/>
                  </a:lnTo>
                  <a:lnTo>
                    <a:pt x="453" y="397"/>
                  </a:lnTo>
                  <a:lnTo>
                    <a:pt x="425" y="511"/>
                  </a:lnTo>
                  <a:lnTo>
                    <a:pt x="368" y="511"/>
                  </a:lnTo>
                  <a:lnTo>
                    <a:pt x="283" y="624"/>
                  </a:lnTo>
                  <a:lnTo>
                    <a:pt x="226" y="596"/>
                  </a:lnTo>
                  <a:lnTo>
                    <a:pt x="198" y="681"/>
                  </a:lnTo>
                  <a:lnTo>
                    <a:pt x="113" y="652"/>
                  </a:lnTo>
                  <a:lnTo>
                    <a:pt x="85" y="567"/>
                  </a:lnTo>
                  <a:lnTo>
                    <a:pt x="56" y="539"/>
                  </a:lnTo>
                  <a:lnTo>
                    <a:pt x="56" y="397"/>
                  </a:lnTo>
                  <a:lnTo>
                    <a:pt x="85" y="369"/>
                  </a:lnTo>
                  <a:lnTo>
                    <a:pt x="85" y="312"/>
                  </a:lnTo>
                  <a:lnTo>
                    <a:pt x="0" y="284"/>
                  </a:lnTo>
                  <a:lnTo>
                    <a:pt x="28" y="170"/>
                  </a:lnTo>
                  <a:lnTo>
                    <a:pt x="85" y="29"/>
                  </a:lnTo>
                  <a:lnTo>
                    <a:pt x="141" y="85"/>
                  </a:lnTo>
                  <a:lnTo>
                    <a:pt x="198" y="85"/>
                  </a:lnTo>
                  <a:lnTo>
                    <a:pt x="255" y="170"/>
                  </a:lnTo>
                  <a:lnTo>
                    <a:pt x="311" y="170"/>
                  </a:lnTo>
                  <a:lnTo>
                    <a:pt x="368" y="114"/>
                  </a:lnTo>
                  <a:lnTo>
                    <a:pt x="368" y="85"/>
                  </a:lnTo>
                  <a:lnTo>
                    <a:pt x="425" y="29"/>
                  </a:lnTo>
                  <a:lnTo>
                    <a:pt x="481" y="57"/>
                  </a:lnTo>
                  <a:lnTo>
                    <a:pt x="51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4" name="Freeform 47"/>
            <p:cNvSpPr>
              <a:spLocks/>
            </p:cNvSpPr>
            <p:nvPr/>
          </p:nvSpPr>
          <p:spPr bwMode="auto">
            <a:xfrm>
              <a:off x="9326563" y="4079875"/>
              <a:ext cx="900113" cy="585788"/>
            </a:xfrm>
            <a:custGeom>
              <a:avLst/>
              <a:gdLst>
                <a:gd name="T0" fmla="*/ 28 w 567"/>
                <a:gd name="T1" fmla="*/ 114 h 369"/>
                <a:gd name="T2" fmla="*/ 85 w 567"/>
                <a:gd name="T3" fmla="*/ 114 h 369"/>
                <a:gd name="T4" fmla="*/ 141 w 567"/>
                <a:gd name="T5" fmla="*/ 29 h 369"/>
                <a:gd name="T6" fmla="*/ 283 w 567"/>
                <a:gd name="T7" fmla="*/ 57 h 369"/>
                <a:gd name="T8" fmla="*/ 312 w 567"/>
                <a:gd name="T9" fmla="*/ 0 h 369"/>
                <a:gd name="T10" fmla="*/ 425 w 567"/>
                <a:gd name="T11" fmla="*/ 29 h 369"/>
                <a:gd name="T12" fmla="*/ 453 w 567"/>
                <a:gd name="T13" fmla="*/ 85 h 369"/>
                <a:gd name="T14" fmla="*/ 510 w 567"/>
                <a:gd name="T15" fmla="*/ 57 h 369"/>
                <a:gd name="T16" fmla="*/ 567 w 567"/>
                <a:gd name="T17" fmla="*/ 114 h 369"/>
                <a:gd name="T18" fmla="*/ 453 w 567"/>
                <a:gd name="T19" fmla="*/ 199 h 369"/>
                <a:gd name="T20" fmla="*/ 312 w 567"/>
                <a:gd name="T21" fmla="*/ 227 h 369"/>
                <a:gd name="T22" fmla="*/ 283 w 567"/>
                <a:gd name="T23" fmla="*/ 369 h 369"/>
                <a:gd name="T24" fmla="*/ 227 w 567"/>
                <a:gd name="T25" fmla="*/ 341 h 369"/>
                <a:gd name="T26" fmla="*/ 198 w 567"/>
                <a:gd name="T27" fmla="*/ 284 h 369"/>
                <a:gd name="T28" fmla="*/ 141 w 567"/>
                <a:gd name="T29" fmla="*/ 369 h 369"/>
                <a:gd name="T30" fmla="*/ 56 w 567"/>
                <a:gd name="T31" fmla="*/ 312 h 369"/>
                <a:gd name="T32" fmla="*/ 56 w 567"/>
                <a:gd name="T33" fmla="*/ 227 h 369"/>
                <a:gd name="T34" fmla="*/ 0 w 567"/>
                <a:gd name="T35" fmla="*/ 227 h 369"/>
                <a:gd name="T36" fmla="*/ 0 w 567"/>
                <a:gd name="T37" fmla="*/ 199 h 369"/>
                <a:gd name="T38" fmla="*/ 28 w 567"/>
                <a:gd name="T39" fmla="*/ 171 h 369"/>
                <a:gd name="T40" fmla="*/ 28 w 567"/>
                <a:gd name="T41" fmla="*/ 114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" h="369">
                  <a:moveTo>
                    <a:pt x="28" y="114"/>
                  </a:moveTo>
                  <a:lnTo>
                    <a:pt x="85" y="114"/>
                  </a:lnTo>
                  <a:lnTo>
                    <a:pt x="141" y="29"/>
                  </a:lnTo>
                  <a:lnTo>
                    <a:pt x="283" y="57"/>
                  </a:lnTo>
                  <a:lnTo>
                    <a:pt x="312" y="0"/>
                  </a:lnTo>
                  <a:lnTo>
                    <a:pt x="425" y="29"/>
                  </a:lnTo>
                  <a:lnTo>
                    <a:pt x="453" y="85"/>
                  </a:lnTo>
                  <a:lnTo>
                    <a:pt x="510" y="57"/>
                  </a:lnTo>
                  <a:lnTo>
                    <a:pt x="567" y="114"/>
                  </a:lnTo>
                  <a:lnTo>
                    <a:pt x="453" y="199"/>
                  </a:lnTo>
                  <a:lnTo>
                    <a:pt x="312" y="227"/>
                  </a:lnTo>
                  <a:lnTo>
                    <a:pt x="283" y="369"/>
                  </a:lnTo>
                  <a:lnTo>
                    <a:pt x="227" y="341"/>
                  </a:lnTo>
                  <a:lnTo>
                    <a:pt x="198" y="284"/>
                  </a:lnTo>
                  <a:lnTo>
                    <a:pt x="141" y="369"/>
                  </a:lnTo>
                  <a:lnTo>
                    <a:pt x="56" y="312"/>
                  </a:lnTo>
                  <a:lnTo>
                    <a:pt x="56" y="227"/>
                  </a:lnTo>
                  <a:lnTo>
                    <a:pt x="0" y="227"/>
                  </a:lnTo>
                  <a:lnTo>
                    <a:pt x="0" y="199"/>
                  </a:lnTo>
                  <a:lnTo>
                    <a:pt x="28" y="171"/>
                  </a:lnTo>
                  <a:lnTo>
                    <a:pt x="28" y="11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5" name="Freeform 48"/>
            <p:cNvSpPr>
              <a:spLocks/>
            </p:cNvSpPr>
            <p:nvPr/>
          </p:nvSpPr>
          <p:spPr bwMode="auto">
            <a:xfrm>
              <a:off x="8066088" y="3944938"/>
              <a:ext cx="1304925" cy="1530350"/>
            </a:xfrm>
            <a:custGeom>
              <a:avLst/>
              <a:gdLst>
                <a:gd name="T0" fmla="*/ 0 w 822"/>
                <a:gd name="T1" fmla="*/ 652 h 964"/>
                <a:gd name="T2" fmla="*/ 85 w 822"/>
                <a:gd name="T3" fmla="*/ 681 h 964"/>
                <a:gd name="T4" fmla="*/ 113 w 822"/>
                <a:gd name="T5" fmla="*/ 596 h 964"/>
                <a:gd name="T6" fmla="*/ 170 w 822"/>
                <a:gd name="T7" fmla="*/ 624 h 964"/>
                <a:gd name="T8" fmla="*/ 255 w 822"/>
                <a:gd name="T9" fmla="*/ 511 h 964"/>
                <a:gd name="T10" fmla="*/ 312 w 822"/>
                <a:gd name="T11" fmla="*/ 511 h 964"/>
                <a:gd name="T12" fmla="*/ 340 w 822"/>
                <a:gd name="T13" fmla="*/ 397 h 964"/>
                <a:gd name="T14" fmla="*/ 397 w 822"/>
                <a:gd name="T15" fmla="*/ 284 h 964"/>
                <a:gd name="T16" fmla="*/ 397 w 822"/>
                <a:gd name="T17" fmla="*/ 199 h 964"/>
                <a:gd name="T18" fmla="*/ 368 w 822"/>
                <a:gd name="T19" fmla="*/ 170 h 964"/>
                <a:gd name="T20" fmla="*/ 425 w 822"/>
                <a:gd name="T21" fmla="*/ 114 h 964"/>
                <a:gd name="T22" fmla="*/ 397 w 822"/>
                <a:gd name="T23" fmla="*/ 0 h 964"/>
                <a:gd name="T24" fmla="*/ 510 w 822"/>
                <a:gd name="T25" fmla="*/ 85 h 964"/>
                <a:gd name="T26" fmla="*/ 567 w 822"/>
                <a:gd name="T27" fmla="*/ 57 h 964"/>
                <a:gd name="T28" fmla="*/ 652 w 822"/>
                <a:gd name="T29" fmla="*/ 114 h 964"/>
                <a:gd name="T30" fmla="*/ 709 w 822"/>
                <a:gd name="T31" fmla="*/ 199 h 964"/>
                <a:gd name="T32" fmla="*/ 765 w 822"/>
                <a:gd name="T33" fmla="*/ 170 h 964"/>
                <a:gd name="T34" fmla="*/ 822 w 822"/>
                <a:gd name="T35" fmla="*/ 199 h 964"/>
                <a:gd name="T36" fmla="*/ 822 w 822"/>
                <a:gd name="T37" fmla="*/ 256 h 964"/>
                <a:gd name="T38" fmla="*/ 794 w 822"/>
                <a:gd name="T39" fmla="*/ 284 h 964"/>
                <a:gd name="T40" fmla="*/ 794 w 822"/>
                <a:gd name="T41" fmla="*/ 312 h 964"/>
                <a:gd name="T42" fmla="*/ 737 w 822"/>
                <a:gd name="T43" fmla="*/ 369 h 964"/>
                <a:gd name="T44" fmla="*/ 680 w 822"/>
                <a:gd name="T45" fmla="*/ 341 h 964"/>
                <a:gd name="T46" fmla="*/ 680 w 822"/>
                <a:gd name="T47" fmla="*/ 397 h 964"/>
                <a:gd name="T48" fmla="*/ 624 w 822"/>
                <a:gd name="T49" fmla="*/ 426 h 964"/>
                <a:gd name="T50" fmla="*/ 680 w 822"/>
                <a:gd name="T51" fmla="*/ 596 h 964"/>
                <a:gd name="T52" fmla="*/ 652 w 822"/>
                <a:gd name="T53" fmla="*/ 624 h 964"/>
                <a:gd name="T54" fmla="*/ 624 w 822"/>
                <a:gd name="T55" fmla="*/ 709 h 964"/>
                <a:gd name="T56" fmla="*/ 567 w 822"/>
                <a:gd name="T57" fmla="*/ 766 h 964"/>
                <a:gd name="T58" fmla="*/ 454 w 822"/>
                <a:gd name="T59" fmla="*/ 709 h 964"/>
                <a:gd name="T60" fmla="*/ 425 w 822"/>
                <a:gd name="T61" fmla="*/ 794 h 964"/>
                <a:gd name="T62" fmla="*/ 312 w 822"/>
                <a:gd name="T63" fmla="*/ 737 h 964"/>
                <a:gd name="T64" fmla="*/ 340 w 822"/>
                <a:gd name="T65" fmla="*/ 822 h 964"/>
                <a:gd name="T66" fmla="*/ 312 w 822"/>
                <a:gd name="T67" fmla="*/ 851 h 964"/>
                <a:gd name="T68" fmla="*/ 340 w 822"/>
                <a:gd name="T69" fmla="*/ 879 h 964"/>
                <a:gd name="T70" fmla="*/ 312 w 822"/>
                <a:gd name="T71" fmla="*/ 936 h 964"/>
                <a:gd name="T72" fmla="*/ 198 w 822"/>
                <a:gd name="T73" fmla="*/ 879 h 964"/>
                <a:gd name="T74" fmla="*/ 113 w 822"/>
                <a:gd name="T75" fmla="*/ 964 h 964"/>
                <a:gd name="T76" fmla="*/ 28 w 822"/>
                <a:gd name="T77" fmla="*/ 964 h 964"/>
                <a:gd name="T78" fmla="*/ 57 w 822"/>
                <a:gd name="T79" fmla="*/ 851 h 964"/>
                <a:gd name="T80" fmla="*/ 113 w 822"/>
                <a:gd name="T81" fmla="*/ 766 h 964"/>
                <a:gd name="T82" fmla="*/ 28 w 822"/>
                <a:gd name="T83" fmla="*/ 737 h 964"/>
                <a:gd name="T84" fmla="*/ 0 w 822"/>
                <a:gd name="T85" fmla="*/ 652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2" h="964">
                  <a:moveTo>
                    <a:pt x="0" y="652"/>
                  </a:moveTo>
                  <a:lnTo>
                    <a:pt x="85" y="681"/>
                  </a:lnTo>
                  <a:lnTo>
                    <a:pt x="113" y="596"/>
                  </a:lnTo>
                  <a:lnTo>
                    <a:pt x="170" y="624"/>
                  </a:lnTo>
                  <a:lnTo>
                    <a:pt x="255" y="511"/>
                  </a:lnTo>
                  <a:lnTo>
                    <a:pt x="312" y="511"/>
                  </a:lnTo>
                  <a:lnTo>
                    <a:pt x="340" y="397"/>
                  </a:lnTo>
                  <a:lnTo>
                    <a:pt x="397" y="284"/>
                  </a:lnTo>
                  <a:lnTo>
                    <a:pt x="397" y="199"/>
                  </a:lnTo>
                  <a:lnTo>
                    <a:pt x="368" y="170"/>
                  </a:lnTo>
                  <a:lnTo>
                    <a:pt x="425" y="114"/>
                  </a:lnTo>
                  <a:lnTo>
                    <a:pt x="397" y="0"/>
                  </a:lnTo>
                  <a:lnTo>
                    <a:pt x="510" y="85"/>
                  </a:lnTo>
                  <a:lnTo>
                    <a:pt x="567" y="57"/>
                  </a:lnTo>
                  <a:lnTo>
                    <a:pt x="652" y="114"/>
                  </a:lnTo>
                  <a:lnTo>
                    <a:pt x="709" y="199"/>
                  </a:lnTo>
                  <a:lnTo>
                    <a:pt x="765" y="170"/>
                  </a:lnTo>
                  <a:lnTo>
                    <a:pt x="822" y="199"/>
                  </a:lnTo>
                  <a:lnTo>
                    <a:pt x="822" y="256"/>
                  </a:lnTo>
                  <a:lnTo>
                    <a:pt x="794" y="284"/>
                  </a:lnTo>
                  <a:lnTo>
                    <a:pt x="794" y="312"/>
                  </a:lnTo>
                  <a:lnTo>
                    <a:pt x="737" y="369"/>
                  </a:lnTo>
                  <a:lnTo>
                    <a:pt x="680" y="341"/>
                  </a:lnTo>
                  <a:lnTo>
                    <a:pt x="680" y="397"/>
                  </a:lnTo>
                  <a:lnTo>
                    <a:pt x="624" y="426"/>
                  </a:lnTo>
                  <a:lnTo>
                    <a:pt x="680" y="596"/>
                  </a:lnTo>
                  <a:lnTo>
                    <a:pt x="652" y="624"/>
                  </a:lnTo>
                  <a:lnTo>
                    <a:pt x="624" y="709"/>
                  </a:lnTo>
                  <a:lnTo>
                    <a:pt x="567" y="766"/>
                  </a:lnTo>
                  <a:lnTo>
                    <a:pt x="454" y="709"/>
                  </a:lnTo>
                  <a:lnTo>
                    <a:pt x="425" y="794"/>
                  </a:lnTo>
                  <a:lnTo>
                    <a:pt x="312" y="737"/>
                  </a:lnTo>
                  <a:lnTo>
                    <a:pt x="340" y="822"/>
                  </a:lnTo>
                  <a:lnTo>
                    <a:pt x="312" y="851"/>
                  </a:lnTo>
                  <a:lnTo>
                    <a:pt x="340" y="879"/>
                  </a:lnTo>
                  <a:lnTo>
                    <a:pt x="312" y="936"/>
                  </a:lnTo>
                  <a:lnTo>
                    <a:pt x="198" y="879"/>
                  </a:lnTo>
                  <a:lnTo>
                    <a:pt x="113" y="964"/>
                  </a:lnTo>
                  <a:lnTo>
                    <a:pt x="28" y="964"/>
                  </a:lnTo>
                  <a:lnTo>
                    <a:pt x="57" y="851"/>
                  </a:lnTo>
                  <a:lnTo>
                    <a:pt x="113" y="766"/>
                  </a:lnTo>
                  <a:lnTo>
                    <a:pt x="28" y="737"/>
                  </a:lnTo>
                  <a:lnTo>
                    <a:pt x="0" y="65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6" name="Freeform 49"/>
            <p:cNvSpPr>
              <a:spLocks/>
            </p:cNvSpPr>
            <p:nvPr/>
          </p:nvSpPr>
          <p:spPr bwMode="auto">
            <a:xfrm>
              <a:off x="9056688" y="4440238"/>
              <a:ext cx="765175" cy="1035050"/>
            </a:xfrm>
            <a:custGeom>
              <a:avLst/>
              <a:gdLst>
                <a:gd name="T0" fmla="*/ 56 w 482"/>
                <a:gd name="T1" fmla="*/ 29 h 652"/>
                <a:gd name="T2" fmla="*/ 56 w 482"/>
                <a:gd name="T3" fmla="*/ 85 h 652"/>
                <a:gd name="T4" fmla="*/ 0 w 482"/>
                <a:gd name="T5" fmla="*/ 114 h 652"/>
                <a:gd name="T6" fmla="*/ 56 w 482"/>
                <a:gd name="T7" fmla="*/ 284 h 652"/>
                <a:gd name="T8" fmla="*/ 28 w 482"/>
                <a:gd name="T9" fmla="*/ 312 h 652"/>
                <a:gd name="T10" fmla="*/ 0 w 482"/>
                <a:gd name="T11" fmla="*/ 397 h 652"/>
                <a:gd name="T12" fmla="*/ 85 w 482"/>
                <a:gd name="T13" fmla="*/ 482 h 652"/>
                <a:gd name="T14" fmla="*/ 56 w 482"/>
                <a:gd name="T15" fmla="*/ 539 h 652"/>
                <a:gd name="T16" fmla="*/ 141 w 482"/>
                <a:gd name="T17" fmla="*/ 539 h 652"/>
                <a:gd name="T18" fmla="*/ 170 w 482"/>
                <a:gd name="T19" fmla="*/ 596 h 652"/>
                <a:gd name="T20" fmla="*/ 226 w 482"/>
                <a:gd name="T21" fmla="*/ 567 h 652"/>
                <a:gd name="T22" fmla="*/ 340 w 482"/>
                <a:gd name="T23" fmla="*/ 652 h 652"/>
                <a:gd name="T24" fmla="*/ 397 w 482"/>
                <a:gd name="T25" fmla="*/ 567 h 652"/>
                <a:gd name="T26" fmla="*/ 311 w 482"/>
                <a:gd name="T27" fmla="*/ 482 h 652"/>
                <a:gd name="T28" fmla="*/ 340 w 482"/>
                <a:gd name="T29" fmla="*/ 454 h 652"/>
                <a:gd name="T30" fmla="*/ 311 w 482"/>
                <a:gd name="T31" fmla="*/ 369 h 652"/>
                <a:gd name="T32" fmla="*/ 397 w 482"/>
                <a:gd name="T33" fmla="*/ 397 h 652"/>
                <a:gd name="T34" fmla="*/ 425 w 482"/>
                <a:gd name="T35" fmla="*/ 369 h 652"/>
                <a:gd name="T36" fmla="*/ 482 w 482"/>
                <a:gd name="T37" fmla="*/ 397 h 652"/>
                <a:gd name="T38" fmla="*/ 453 w 482"/>
                <a:gd name="T39" fmla="*/ 284 h 652"/>
                <a:gd name="T40" fmla="*/ 397 w 482"/>
                <a:gd name="T41" fmla="*/ 227 h 652"/>
                <a:gd name="T42" fmla="*/ 425 w 482"/>
                <a:gd name="T43" fmla="*/ 199 h 652"/>
                <a:gd name="T44" fmla="*/ 482 w 482"/>
                <a:gd name="T45" fmla="*/ 227 h 652"/>
                <a:gd name="T46" fmla="*/ 482 w 482"/>
                <a:gd name="T47" fmla="*/ 170 h 652"/>
                <a:gd name="T48" fmla="*/ 453 w 482"/>
                <a:gd name="T49" fmla="*/ 142 h 652"/>
                <a:gd name="T50" fmla="*/ 397 w 482"/>
                <a:gd name="T51" fmla="*/ 114 h 652"/>
                <a:gd name="T52" fmla="*/ 368 w 482"/>
                <a:gd name="T53" fmla="*/ 57 h 652"/>
                <a:gd name="T54" fmla="*/ 311 w 482"/>
                <a:gd name="T55" fmla="*/ 142 h 652"/>
                <a:gd name="T56" fmla="*/ 226 w 482"/>
                <a:gd name="T57" fmla="*/ 85 h 652"/>
                <a:gd name="T58" fmla="*/ 226 w 482"/>
                <a:gd name="T59" fmla="*/ 0 h 652"/>
                <a:gd name="T60" fmla="*/ 170 w 482"/>
                <a:gd name="T61" fmla="*/ 0 h 652"/>
                <a:gd name="T62" fmla="*/ 113 w 482"/>
                <a:gd name="T63" fmla="*/ 57 h 652"/>
                <a:gd name="T64" fmla="*/ 56 w 482"/>
                <a:gd name="T65" fmla="*/ 29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2" h="652">
                  <a:moveTo>
                    <a:pt x="56" y="29"/>
                  </a:moveTo>
                  <a:lnTo>
                    <a:pt x="56" y="85"/>
                  </a:lnTo>
                  <a:lnTo>
                    <a:pt x="0" y="114"/>
                  </a:lnTo>
                  <a:lnTo>
                    <a:pt x="56" y="284"/>
                  </a:lnTo>
                  <a:lnTo>
                    <a:pt x="28" y="312"/>
                  </a:lnTo>
                  <a:lnTo>
                    <a:pt x="0" y="397"/>
                  </a:lnTo>
                  <a:lnTo>
                    <a:pt x="85" y="482"/>
                  </a:lnTo>
                  <a:lnTo>
                    <a:pt x="56" y="539"/>
                  </a:lnTo>
                  <a:lnTo>
                    <a:pt x="141" y="539"/>
                  </a:lnTo>
                  <a:lnTo>
                    <a:pt x="170" y="596"/>
                  </a:lnTo>
                  <a:lnTo>
                    <a:pt x="226" y="567"/>
                  </a:lnTo>
                  <a:lnTo>
                    <a:pt x="340" y="652"/>
                  </a:lnTo>
                  <a:lnTo>
                    <a:pt x="397" y="567"/>
                  </a:lnTo>
                  <a:lnTo>
                    <a:pt x="311" y="482"/>
                  </a:lnTo>
                  <a:lnTo>
                    <a:pt x="340" y="454"/>
                  </a:lnTo>
                  <a:lnTo>
                    <a:pt x="311" y="369"/>
                  </a:lnTo>
                  <a:lnTo>
                    <a:pt x="397" y="397"/>
                  </a:lnTo>
                  <a:lnTo>
                    <a:pt x="425" y="369"/>
                  </a:lnTo>
                  <a:lnTo>
                    <a:pt x="482" y="397"/>
                  </a:lnTo>
                  <a:lnTo>
                    <a:pt x="453" y="284"/>
                  </a:lnTo>
                  <a:lnTo>
                    <a:pt x="397" y="227"/>
                  </a:lnTo>
                  <a:lnTo>
                    <a:pt x="425" y="199"/>
                  </a:lnTo>
                  <a:lnTo>
                    <a:pt x="482" y="227"/>
                  </a:lnTo>
                  <a:lnTo>
                    <a:pt x="482" y="170"/>
                  </a:lnTo>
                  <a:lnTo>
                    <a:pt x="453" y="142"/>
                  </a:lnTo>
                  <a:lnTo>
                    <a:pt x="397" y="114"/>
                  </a:lnTo>
                  <a:lnTo>
                    <a:pt x="368" y="57"/>
                  </a:lnTo>
                  <a:lnTo>
                    <a:pt x="311" y="142"/>
                  </a:lnTo>
                  <a:lnTo>
                    <a:pt x="226" y="85"/>
                  </a:lnTo>
                  <a:lnTo>
                    <a:pt x="226" y="0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56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7" name="Freeform 50"/>
            <p:cNvSpPr>
              <a:spLocks/>
            </p:cNvSpPr>
            <p:nvPr/>
          </p:nvSpPr>
          <p:spPr bwMode="auto">
            <a:xfrm>
              <a:off x="8561388" y="5070475"/>
              <a:ext cx="1035050" cy="809625"/>
            </a:xfrm>
            <a:custGeom>
              <a:avLst/>
              <a:gdLst>
                <a:gd name="T0" fmla="*/ 0 w 652"/>
                <a:gd name="T1" fmla="*/ 227 h 510"/>
                <a:gd name="T2" fmla="*/ 28 w 652"/>
                <a:gd name="T3" fmla="*/ 170 h 510"/>
                <a:gd name="T4" fmla="*/ 0 w 652"/>
                <a:gd name="T5" fmla="*/ 142 h 510"/>
                <a:gd name="T6" fmla="*/ 28 w 652"/>
                <a:gd name="T7" fmla="*/ 113 h 510"/>
                <a:gd name="T8" fmla="*/ 0 w 652"/>
                <a:gd name="T9" fmla="*/ 28 h 510"/>
                <a:gd name="T10" fmla="*/ 113 w 652"/>
                <a:gd name="T11" fmla="*/ 85 h 510"/>
                <a:gd name="T12" fmla="*/ 142 w 652"/>
                <a:gd name="T13" fmla="*/ 0 h 510"/>
                <a:gd name="T14" fmla="*/ 255 w 652"/>
                <a:gd name="T15" fmla="*/ 57 h 510"/>
                <a:gd name="T16" fmla="*/ 312 w 652"/>
                <a:gd name="T17" fmla="*/ 0 h 510"/>
                <a:gd name="T18" fmla="*/ 397 w 652"/>
                <a:gd name="T19" fmla="*/ 85 h 510"/>
                <a:gd name="T20" fmla="*/ 368 w 652"/>
                <a:gd name="T21" fmla="*/ 142 h 510"/>
                <a:gd name="T22" fmla="*/ 453 w 652"/>
                <a:gd name="T23" fmla="*/ 142 h 510"/>
                <a:gd name="T24" fmla="*/ 482 w 652"/>
                <a:gd name="T25" fmla="*/ 199 h 510"/>
                <a:gd name="T26" fmla="*/ 538 w 652"/>
                <a:gd name="T27" fmla="*/ 170 h 510"/>
                <a:gd name="T28" fmla="*/ 652 w 652"/>
                <a:gd name="T29" fmla="*/ 255 h 510"/>
                <a:gd name="T30" fmla="*/ 652 w 652"/>
                <a:gd name="T31" fmla="*/ 340 h 510"/>
                <a:gd name="T32" fmla="*/ 595 w 652"/>
                <a:gd name="T33" fmla="*/ 510 h 510"/>
                <a:gd name="T34" fmla="*/ 567 w 652"/>
                <a:gd name="T35" fmla="*/ 510 h 510"/>
                <a:gd name="T36" fmla="*/ 538 w 652"/>
                <a:gd name="T37" fmla="*/ 482 h 510"/>
                <a:gd name="T38" fmla="*/ 482 w 652"/>
                <a:gd name="T39" fmla="*/ 510 h 510"/>
                <a:gd name="T40" fmla="*/ 482 w 652"/>
                <a:gd name="T41" fmla="*/ 454 h 510"/>
                <a:gd name="T42" fmla="*/ 453 w 652"/>
                <a:gd name="T43" fmla="*/ 397 h 510"/>
                <a:gd name="T44" fmla="*/ 397 w 652"/>
                <a:gd name="T45" fmla="*/ 397 h 510"/>
                <a:gd name="T46" fmla="*/ 340 w 652"/>
                <a:gd name="T47" fmla="*/ 369 h 510"/>
                <a:gd name="T48" fmla="*/ 312 w 652"/>
                <a:gd name="T49" fmla="*/ 312 h 510"/>
                <a:gd name="T50" fmla="*/ 255 w 652"/>
                <a:gd name="T51" fmla="*/ 312 h 510"/>
                <a:gd name="T52" fmla="*/ 255 w 652"/>
                <a:gd name="T53" fmla="*/ 284 h 510"/>
                <a:gd name="T54" fmla="*/ 255 w 652"/>
                <a:gd name="T55" fmla="*/ 227 h 510"/>
                <a:gd name="T56" fmla="*/ 227 w 652"/>
                <a:gd name="T57" fmla="*/ 199 h 510"/>
                <a:gd name="T58" fmla="*/ 198 w 652"/>
                <a:gd name="T59" fmla="*/ 284 h 510"/>
                <a:gd name="T60" fmla="*/ 142 w 652"/>
                <a:gd name="T61" fmla="*/ 284 h 510"/>
                <a:gd name="T62" fmla="*/ 113 w 652"/>
                <a:gd name="T63" fmla="*/ 255 h 510"/>
                <a:gd name="T64" fmla="*/ 56 w 652"/>
                <a:gd name="T65" fmla="*/ 255 h 510"/>
                <a:gd name="T66" fmla="*/ 0 w 652"/>
                <a:gd name="T67" fmla="*/ 2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2" h="510">
                  <a:moveTo>
                    <a:pt x="0" y="227"/>
                  </a:moveTo>
                  <a:lnTo>
                    <a:pt x="28" y="170"/>
                  </a:lnTo>
                  <a:lnTo>
                    <a:pt x="0" y="142"/>
                  </a:lnTo>
                  <a:lnTo>
                    <a:pt x="28" y="113"/>
                  </a:lnTo>
                  <a:lnTo>
                    <a:pt x="0" y="28"/>
                  </a:lnTo>
                  <a:lnTo>
                    <a:pt x="113" y="85"/>
                  </a:lnTo>
                  <a:lnTo>
                    <a:pt x="142" y="0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97" y="85"/>
                  </a:lnTo>
                  <a:lnTo>
                    <a:pt x="368" y="142"/>
                  </a:lnTo>
                  <a:lnTo>
                    <a:pt x="453" y="142"/>
                  </a:lnTo>
                  <a:lnTo>
                    <a:pt x="482" y="199"/>
                  </a:lnTo>
                  <a:lnTo>
                    <a:pt x="538" y="170"/>
                  </a:lnTo>
                  <a:lnTo>
                    <a:pt x="652" y="255"/>
                  </a:lnTo>
                  <a:lnTo>
                    <a:pt x="652" y="340"/>
                  </a:lnTo>
                  <a:lnTo>
                    <a:pt x="595" y="510"/>
                  </a:lnTo>
                  <a:lnTo>
                    <a:pt x="567" y="510"/>
                  </a:lnTo>
                  <a:lnTo>
                    <a:pt x="538" y="482"/>
                  </a:lnTo>
                  <a:lnTo>
                    <a:pt x="482" y="510"/>
                  </a:lnTo>
                  <a:lnTo>
                    <a:pt x="482" y="454"/>
                  </a:lnTo>
                  <a:lnTo>
                    <a:pt x="453" y="397"/>
                  </a:lnTo>
                  <a:lnTo>
                    <a:pt x="397" y="397"/>
                  </a:lnTo>
                  <a:lnTo>
                    <a:pt x="340" y="369"/>
                  </a:lnTo>
                  <a:lnTo>
                    <a:pt x="312" y="312"/>
                  </a:lnTo>
                  <a:lnTo>
                    <a:pt x="255" y="312"/>
                  </a:lnTo>
                  <a:lnTo>
                    <a:pt x="255" y="284"/>
                  </a:lnTo>
                  <a:lnTo>
                    <a:pt x="255" y="227"/>
                  </a:lnTo>
                  <a:lnTo>
                    <a:pt x="227" y="199"/>
                  </a:lnTo>
                  <a:lnTo>
                    <a:pt x="198" y="284"/>
                  </a:lnTo>
                  <a:lnTo>
                    <a:pt x="142" y="284"/>
                  </a:lnTo>
                  <a:lnTo>
                    <a:pt x="113" y="255"/>
                  </a:lnTo>
                  <a:lnTo>
                    <a:pt x="56" y="255"/>
                  </a:lnTo>
                  <a:lnTo>
                    <a:pt x="0" y="22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8" name="Freeform 51"/>
            <p:cNvSpPr>
              <a:spLocks/>
            </p:cNvSpPr>
            <p:nvPr/>
          </p:nvSpPr>
          <p:spPr bwMode="auto">
            <a:xfrm>
              <a:off x="10001250" y="3765550"/>
              <a:ext cx="990600" cy="1125538"/>
            </a:xfrm>
            <a:custGeom>
              <a:avLst/>
              <a:gdLst>
                <a:gd name="T0" fmla="*/ 28 w 624"/>
                <a:gd name="T1" fmla="*/ 397 h 709"/>
                <a:gd name="T2" fmla="*/ 85 w 624"/>
                <a:gd name="T3" fmla="*/ 454 h 709"/>
                <a:gd name="T4" fmla="*/ 142 w 624"/>
                <a:gd name="T5" fmla="*/ 454 h 709"/>
                <a:gd name="T6" fmla="*/ 170 w 624"/>
                <a:gd name="T7" fmla="*/ 539 h 709"/>
                <a:gd name="T8" fmla="*/ 255 w 624"/>
                <a:gd name="T9" fmla="*/ 510 h 709"/>
                <a:gd name="T10" fmla="*/ 340 w 624"/>
                <a:gd name="T11" fmla="*/ 567 h 709"/>
                <a:gd name="T12" fmla="*/ 369 w 624"/>
                <a:gd name="T13" fmla="*/ 539 h 709"/>
                <a:gd name="T14" fmla="*/ 425 w 624"/>
                <a:gd name="T15" fmla="*/ 567 h 709"/>
                <a:gd name="T16" fmla="*/ 397 w 624"/>
                <a:gd name="T17" fmla="*/ 595 h 709"/>
                <a:gd name="T18" fmla="*/ 454 w 624"/>
                <a:gd name="T19" fmla="*/ 624 h 709"/>
                <a:gd name="T20" fmla="*/ 510 w 624"/>
                <a:gd name="T21" fmla="*/ 595 h 709"/>
                <a:gd name="T22" fmla="*/ 539 w 624"/>
                <a:gd name="T23" fmla="*/ 624 h 709"/>
                <a:gd name="T24" fmla="*/ 510 w 624"/>
                <a:gd name="T25" fmla="*/ 680 h 709"/>
                <a:gd name="T26" fmla="*/ 539 w 624"/>
                <a:gd name="T27" fmla="*/ 709 h 709"/>
                <a:gd name="T28" fmla="*/ 595 w 624"/>
                <a:gd name="T29" fmla="*/ 652 h 709"/>
                <a:gd name="T30" fmla="*/ 624 w 624"/>
                <a:gd name="T31" fmla="*/ 539 h 709"/>
                <a:gd name="T32" fmla="*/ 567 w 624"/>
                <a:gd name="T33" fmla="*/ 510 h 709"/>
                <a:gd name="T34" fmla="*/ 539 w 624"/>
                <a:gd name="T35" fmla="*/ 539 h 709"/>
                <a:gd name="T36" fmla="*/ 482 w 624"/>
                <a:gd name="T37" fmla="*/ 510 h 709"/>
                <a:gd name="T38" fmla="*/ 510 w 624"/>
                <a:gd name="T39" fmla="*/ 482 h 709"/>
                <a:gd name="T40" fmla="*/ 482 w 624"/>
                <a:gd name="T41" fmla="*/ 454 h 709"/>
                <a:gd name="T42" fmla="*/ 482 w 624"/>
                <a:gd name="T43" fmla="*/ 425 h 709"/>
                <a:gd name="T44" fmla="*/ 454 w 624"/>
                <a:gd name="T45" fmla="*/ 397 h 709"/>
                <a:gd name="T46" fmla="*/ 510 w 624"/>
                <a:gd name="T47" fmla="*/ 425 h 709"/>
                <a:gd name="T48" fmla="*/ 510 w 624"/>
                <a:gd name="T49" fmla="*/ 397 h 709"/>
                <a:gd name="T50" fmla="*/ 482 w 624"/>
                <a:gd name="T51" fmla="*/ 369 h 709"/>
                <a:gd name="T52" fmla="*/ 539 w 624"/>
                <a:gd name="T53" fmla="*/ 369 h 709"/>
                <a:gd name="T54" fmla="*/ 595 w 624"/>
                <a:gd name="T55" fmla="*/ 227 h 709"/>
                <a:gd name="T56" fmla="*/ 539 w 624"/>
                <a:gd name="T57" fmla="*/ 198 h 709"/>
                <a:gd name="T58" fmla="*/ 482 w 624"/>
                <a:gd name="T59" fmla="*/ 283 h 709"/>
                <a:gd name="T60" fmla="*/ 454 w 624"/>
                <a:gd name="T61" fmla="*/ 283 h 709"/>
                <a:gd name="T62" fmla="*/ 510 w 624"/>
                <a:gd name="T63" fmla="*/ 198 h 709"/>
                <a:gd name="T64" fmla="*/ 454 w 624"/>
                <a:gd name="T65" fmla="*/ 170 h 709"/>
                <a:gd name="T66" fmla="*/ 397 w 624"/>
                <a:gd name="T67" fmla="*/ 255 h 709"/>
                <a:gd name="T68" fmla="*/ 369 w 624"/>
                <a:gd name="T69" fmla="*/ 227 h 709"/>
                <a:gd name="T70" fmla="*/ 454 w 624"/>
                <a:gd name="T71" fmla="*/ 113 h 709"/>
                <a:gd name="T72" fmla="*/ 397 w 624"/>
                <a:gd name="T73" fmla="*/ 85 h 709"/>
                <a:gd name="T74" fmla="*/ 312 w 624"/>
                <a:gd name="T75" fmla="*/ 198 h 709"/>
                <a:gd name="T76" fmla="*/ 283 w 624"/>
                <a:gd name="T77" fmla="*/ 198 h 709"/>
                <a:gd name="T78" fmla="*/ 340 w 624"/>
                <a:gd name="T79" fmla="*/ 113 h 709"/>
                <a:gd name="T80" fmla="*/ 312 w 624"/>
                <a:gd name="T81" fmla="*/ 85 h 709"/>
                <a:gd name="T82" fmla="*/ 255 w 624"/>
                <a:gd name="T83" fmla="*/ 170 h 709"/>
                <a:gd name="T84" fmla="*/ 198 w 624"/>
                <a:gd name="T85" fmla="*/ 113 h 709"/>
                <a:gd name="T86" fmla="*/ 227 w 624"/>
                <a:gd name="T87" fmla="*/ 85 h 709"/>
                <a:gd name="T88" fmla="*/ 198 w 624"/>
                <a:gd name="T89" fmla="*/ 85 h 709"/>
                <a:gd name="T90" fmla="*/ 227 w 624"/>
                <a:gd name="T91" fmla="*/ 28 h 709"/>
                <a:gd name="T92" fmla="*/ 170 w 624"/>
                <a:gd name="T93" fmla="*/ 57 h 709"/>
                <a:gd name="T94" fmla="*/ 170 w 624"/>
                <a:gd name="T95" fmla="*/ 28 h 709"/>
                <a:gd name="T96" fmla="*/ 142 w 624"/>
                <a:gd name="T97" fmla="*/ 57 h 709"/>
                <a:gd name="T98" fmla="*/ 142 w 624"/>
                <a:gd name="T99" fmla="*/ 0 h 709"/>
                <a:gd name="T100" fmla="*/ 28 w 624"/>
                <a:gd name="T101" fmla="*/ 85 h 709"/>
                <a:gd name="T102" fmla="*/ 57 w 624"/>
                <a:gd name="T103" fmla="*/ 113 h 709"/>
                <a:gd name="T104" fmla="*/ 0 w 624"/>
                <a:gd name="T105" fmla="*/ 227 h 709"/>
                <a:gd name="T106" fmla="*/ 28 w 624"/>
                <a:gd name="T107" fmla="*/ 283 h 709"/>
                <a:gd name="T108" fmla="*/ 85 w 624"/>
                <a:gd name="T109" fmla="*/ 255 h 709"/>
                <a:gd name="T110" fmla="*/ 142 w 624"/>
                <a:gd name="T111" fmla="*/ 312 h 709"/>
                <a:gd name="T112" fmla="*/ 28 w 624"/>
                <a:gd name="T113" fmla="*/ 39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4" h="709">
                  <a:moveTo>
                    <a:pt x="28" y="397"/>
                  </a:moveTo>
                  <a:lnTo>
                    <a:pt x="85" y="454"/>
                  </a:lnTo>
                  <a:lnTo>
                    <a:pt x="142" y="454"/>
                  </a:lnTo>
                  <a:lnTo>
                    <a:pt x="170" y="539"/>
                  </a:lnTo>
                  <a:lnTo>
                    <a:pt x="255" y="510"/>
                  </a:lnTo>
                  <a:lnTo>
                    <a:pt x="340" y="567"/>
                  </a:lnTo>
                  <a:lnTo>
                    <a:pt x="369" y="539"/>
                  </a:lnTo>
                  <a:lnTo>
                    <a:pt x="425" y="567"/>
                  </a:lnTo>
                  <a:lnTo>
                    <a:pt x="397" y="595"/>
                  </a:lnTo>
                  <a:lnTo>
                    <a:pt x="454" y="624"/>
                  </a:lnTo>
                  <a:lnTo>
                    <a:pt x="510" y="595"/>
                  </a:lnTo>
                  <a:lnTo>
                    <a:pt x="539" y="624"/>
                  </a:lnTo>
                  <a:lnTo>
                    <a:pt x="510" y="680"/>
                  </a:lnTo>
                  <a:lnTo>
                    <a:pt x="539" y="709"/>
                  </a:lnTo>
                  <a:lnTo>
                    <a:pt x="595" y="652"/>
                  </a:lnTo>
                  <a:lnTo>
                    <a:pt x="624" y="539"/>
                  </a:lnTo>
                  <a:lnTo>
                    <a:pt x="567" y="510"/>
                  </a:lnTo>
                  <a:lnTo>
                    <a:pt x="539" y="539"/>
                  </a:lnTo>
                  <a:lnTo>
                    <a:pt x="482" y="510"/>
                  </a:lnTo>
                  <a:lnTo>
                    <a:pt x="510" y="482"/>
                  </a:lnTo>
                  <a:lnTo>
                    <a:pt x="482" y="454"/>
                  </a:lnTo>
                  <a:lnTo>
                    <a:pt x="482" y="425"/>
                  </a:lnTo>
                  <a:lnTo>
                    <a:pt x="454" y="397"/>
                  </a:lnTo>
                  <a:lnTo>
                    <a:pt x="510" y="425"/>
                  </a:lnTo>
                  <a:lnTo>
                    <a:pt x="510" y="397"/>
                  </a:lnTo>
                  <a:lnTo>
                    <a:pt x="482" y="369"/>
                  </a:lnTo>
                  <a:lnTo>
                    <a:pt x="539" y="369"/>
                  </a:lnTo>
                  <a:lnTo>
                    <a:pt x="595" y="227"/>
                  </a:lnTo>
                  <a:lnTo>
                    <a:pt x="539" y="198"/>
                  </a:lnTo>
                  <a:lnTo>
                    <a:pt x="482" y="283"/>
                  </a:lnTo>
                  <a:lnTo>
                    <a:pt x="454" y="283"/>
                  </a:lnTo>
                  <a:lnTo>
                    <a:pt x="510" y="198"/>
                  </a:lnTo>
                  <a:lnTo>
                    <a:pt x="454" y="170"/>
                  </a:lnTo>
                  <a:lnTo>
                    <a:pt x="397" y="255"/>
                  </a:lnTo>
                  <a:lnTo>
                    <a:pt x="369" y="227"/>
                  </a:lnTo>
                  <a:lnTo>
                    <a:pt x="454" y="113"/>
                  </a:lnTo>
                  <a:lnTo>
                    <a:pt x="397" y="85"/>
                  </a:lnTo>
                  <a:lnTo>
                    <a:pt x="312" y="198"/>
                  </a:lnTo>
                  <a:lnTo>
                    <a:pt x="283" y="198"/>
                  </a:lnTo>
                  <a:lnTo>
                    <a:pt x="340" y="113"/>
                  </a:lnTo>
                  <a:lnTo>
                    <a:pt x="312" y="85"/>
                  </a:lnTo>
                  <a:lnTo>
                    <a:pt x="255" y="170"/>
                  </a:lnTo>
                  <a:lnTo>
                    <a:pt x="198" y="113"/>
                  </a:lnTo>
                  <a:lnTo>
                    <a:pt x="227" y="85"/>
                  </a:lnTo>
                  <a:lnTo>
                    <a:pt x="198" y="85"/>
                  </a:lnTo>
                  <a:lnTo>
                    <a:pt x="227" y="28"/>
                  </a:lnTo>
                  <a:lnTo>
                    <a:pt x="170" y="57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142" y="0"/>
                  </a:lnTo>
                  <a:lnTo>
                    <a:pt x="28" y="85"/>
                  </a:lnTo>
                  <a:lnTo>
                    <a:pt x="57" y="113"/>
                  </a:lnTo>
                  <a:lnTo>
                    <a:pt x="0" y="227"/>
                  </a:lnTo>
                  <a:lnTo>
                    <a:pt x="28" y="283"/>
                  </a:lnTo>
                  <a:lnTo>
                    <a:pt x="85" y="255"/>
                  </a:lnTo>
                  <a:lnTo>
                    <a:pt x="142" y="312"/>
                  </a:lnTo>
                  <a:lnTo>
                    <a:pt x="28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9" name="Freeform 52"/>
            <p:cNvSpPr>
              <a:spLocks/>
            </p:cNvSpPr>
            <p:nvPr/>
          </p:nvSpPr>
          <p:spPr bwMode="auto">
            <a:xfrm>
              <a:off x="9550400" y="4395788"/>
              <a:ext cx="765175" cy="1214438"/>
            </a:xfrm>
            <a:custGeom>
              <a:avLst/>
              <a:gdLst>
                <a:gd name="T0" fmla="*/ 29 w 482"/>
                <a:gd name="T1" fmla="*/ 765 h 765"/>
                <a:gd name="T2" fmla="*/ 171 w 482"/>
                <a:gd name="T3" fmla="*/ 709 h 765"/>
                <a:gd name="T4" fmla="*/ 256 w 482"/>
                <a:gd name="T5" fmla="*/ 595 h 765"/>
                <a:gd name="T6" fmla="*/ 312 w 482"/>
                <a:gd name="T7" fmla="*/ 538 h 765"/>
                <a:gd name="T8" fmla="*/ 312 w 482"/>
                <a:gd name="T9" fmla="*/ 482 h 765"/>
                <a:gd name="T10" fmla="*/ 341 w 482"/>
                <a:gd name="T11" fmla="*/ 482 h 765"/>
                <a:gd name="T12" fmla="*/ 369 w 482"/>
                <a:gd name="T13" fmla="*/ 425 h 765"/>
                <a:gd name="T14" fmla="*/ 312 w 482"/>
                <a:gd name="T15" fmla="*/ 397 h 765"/>
                <a:gd name="T16" fmla="*/ 397 w 482"/>
                <a:gd name="T17" fmla="*/ 340 h 765"/>
                <a:gd name="T18" fmla="*/ 369 w 482"/>
                <a:gd name="T19" fmla="*/ 312 h 765"/>
                <a:gd name="T20" fmla="*/ 284 w 482"/>
                <a:gd name="T21" fmla="*/ 340 h 765"/>
                <a:gd name="T22" fmla="*/ 284 w 482"/>
                <a:gd name="T23" fmla="*/ 283 h 765"/>
                <a:gd name="T24" fmla="*/ 312 w 482"/>
                <a:gd name="T25" fmla="*/ 227 h 765"/>
                <a:gd name="T26" fmla="*/ 369 w 482"/>
                <a:gd name="T27" fmla="*/ 255 h 765"/>
                <a:gd name="T28" fmla="*/ 482 w 482"/>
                <a:gd name="T29" fmla="*/ 198 h 765"/>
                <a:gd name="T30" fmla="*/ 454 w 482"/>
                <a:gd name="T31" fmla="*/ 170 h 765"/>
                <a:gd name="T32" fmla="*/ 341 w 482"/>
                <a:gd name="T33" fmla="*/ 198 h 765"/>
                <a:gd name="T34" fmla="*/ 312 w 482"/>
                <a:gd name="T35" fmla="*/ 142 h 765"/>
                <a:gd name="T36" fmla="*/ 341 w 482"/>
                <a:gd name="T37" fmla="*/ 113 h 765"/>
                <a:gd name="T38" fmla="*/ 369 w 482"/>
                <a:gd name="T39" fmla="*/ 142 h 765"/>
                <a:gd name="T40" fmla="*/ 454 w 482"/>
                <a:gd name="T41" fmla="*/ 142 h 765"/>
                <a:gd name="T42" fmla="*/ 426 w 482"/>
                <a:gd name="T43" fmla="*/ 57 h 765"/>
                <a:gd name="T44" fmla="*/ 369 w 482"/>
                <a:gd name="T45" fmla="*/ 57 h 765"/>
                <a:gd name="T46" fmla="*/ 312 w 482"/>
                <a:gd name="T47" fmla="*/ 0 h 765"/>
                <a:gd name="T48" fmla="*/ 171 w 482"/>
                <a:gd name="T49" fmla="*/ 28 h 765"/>
                <a:gd name="T50" fmla="*/ 142 w 482"/>
                <a:gd name="T51" fmla="*/ 170 h 765"/>
                <a:gd name="T52" fmla="*/ 171 w 482"/>
                <a:gd name="T53" fmla="*/ 198 h 765"/>
                <a:gd name="T54" fmla="*/ 171 w 482"/>
                <a:gd name="T55" fmla="*/ 255 h 765"/>
                <a:gd name="T56" fmla="*/ 114 w 482"/>
                <a:gd name="T57" fmla="*/ 227 h 765"/>
                <a:gd name="T58" fmla="*/ 86 w 482"/>
                <a:gd name="T59" fmla="*/ 255 h 765"/>
                <a:gd name="T60" fmla="*/ 142 w 482"/>
                <a:gd name="T61" fmla="*/ 312 h 765"/>
                <a:gd name="T62" fmla="*/ 171 w 482"/>
                <a:gd name="T63" fmla="*/ 425 h 765"/>
                <a:gd name="T64" fmla="*/ 114 w 482"/>
                <a:gd name="T65" fmla="*/ 397 h 765"/>
                <a:gd name="T66" fmla="*/ 86 w 482"/>
                <a:gd name="T67" fmla="*/ 425 h 765"/>
                <a:gd name="T68" fmla="*/ 0 w 482"/>
                <a:gd name="T69" fmla="*/ 397 h 765"/>
                <a:gd name="T70" fmla="*/ 29 w 482"/>
                <a:gd name="T71" fmla="*/ 482 h 765"/>
                <a:gd name="T72" fmla="*/ 0 w 482"/>
                <a:gd name="T73" fmla="*/ 510 h 765"/>
                <a:gd name="T74" fmla="*/ 86 w 482"/>
                <a:gd name="T75" fmla="*/ 595 h 765"/>
                <a:gd name="T76" fmla="*/ 29 w 482"/>
                <a:gd name="T77" fmla="*/ 680 h 765"/>
                <a:gd name="T78" fmla="*/ 29 w 482"/>
                <a:gd name="T7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" h="765">
                  <a:moveTo>
                    <a:pt x="29" y="765"/>
                  </a:moveTo>
                  <a:lnTo>
                    <a:pt x="171" y="709"/>
                  </a:lnTo>
                  <a:lnTo>
                    <a:pt x="256" y="595"/>
                  </a:lnTo>
                  <a:lnTo>
                    <a:pt x="312" y="538"/>
                  </a:lnTo>
                  <a:lnTo>
                    <a:pt x="312" y="482"/>
                  </a:lnTo>
                  <a:lnTo>
                    <a:pt x="341" y="482"/>
                  </a:lnTo>
                  <a:lnTo>
                    <a:pt x="369" y="425"/>
                  </a:lnTo>
                  <a:lnTo>
                    <a:pt x="312" y="397"/>
                  </a:lnTo>
                  <a:lnTo>
                    <a:pt x="397" y="340"/>
                  </a:lnTo>
                  <a:lnTo>
                    <a:pt x="369" y="312"/>
                  </a:lnTo>
                  <a:lnTo>
                    <a:pt x="284" y="340"/>
                  </a:lnTo>
                  <a:lnTo>
                    <a:pt x="284" y="283"/>
                  </a:lnTo>
                  <a:lnTo>
                    <a:pt x="312" y="227"/>
                  </a:lnTo>
                  <a:lnTo>
                    <a:pt x="369" y="255"/>
                  </a:lnTo>
                  <a:lnTo>
                    <a:pt x="482" y="198"/>
                  </a:lnTo>
                  <a:lnTo>
                    <a:pt x="454" y="170"/>
                  </a:lnTo>
                  <a:lnTo>
                    <a:pt x="341" y="198"/>
                  </a:lnTo>
                  <a:lnTo>
                    <a:pt x="312" y="142"/>
                  </a:lnTo>
                  <a:lnTo>
                    <a:pt x="341" y="113"/>
                  </a:lnTo>
                  <a:lnTo>
                    <a:pt x="369" y="142"/>
                  </a:lnTo>
                  <a:lnTo>
                    <a:pt x="454" y="142"/>
                  </a:lnTo>
                  <a:lnTo>
                    <a:pt x="426" y="57"/>
                  </a:lnTo>
                  <a:lnTo>
                    <a:pt x="369" y="57"/>
                  </a:lnTo>
                  <a:lnTo>
                    <a:pt x="312" y="0"/>
                  </a:lnTo>
                  <a:lnTo>
                    <a:pt x="171" y="28"/>
                  </a:lnTo>
                  <a:lnTo>
                    <a:pt x="142" y="170"/>
                  </a:lnTo>
                  <a:lnTo>
                    <a:pt x="171" y="198"/>
                  </a:lnTo>
                  <a:lnTo>
                    <a:pt x="171" y="255"/>
                  </a:lnTo>
                  <a:lnTo>
                    <a:pt x="114" y="227"/>
                  </a:lnTo>
                  <a:lnTo>
                    <a:pt x="86" y="255"/>
                  </a:lnTo>
                  <a:lnTo>
                    <a:pt x="142" y="312"/>
                  </a:lnTo>
                  <a:lnTo>
                    <a:pt x="171" y="425"/>
                  </a:lnTo>
                  <a:lnTo>
                    <a:pt x="114" y="397"/>
                  </a:lnTo>
                  <a:lnTo>
                    <a:pt x="86" y="425"/>
                  </a:lnTo>
                  <a:lnTo>
                    <a:pt x="0" y="397"/>
                  </a:lnTo>
                  <a:lnTo>
                    <a:pt x="29" y="482"/>
                  </a:lnTo>
                  <a:lnTo>
                    <a:pt x="0" y="510"/>
                  </a:lnTo>
                  <a:lnTo>
                    <a:pt x="86" y="595"/>
                  </a:lnTo>
                  <a:lnTo>
                    <a:pt x="29" y="680"/>
                  </a:lnTo>
                  <a:lnTo>
                    <a:pt x="29" y="76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0" name="Freeform 53"/>
            <p:cNvSpPr>
              <a:spLocks/>
            </p:cNvSpPr>
            <p:nvPr/>
          </p:nvSpPr>
          <p:spPr bwMode="auto">
            <a:xfrm>
              <a:off x="9505950" y="4935538"/>
              <a:ext cx="990600" cy="1350963"/>
            </a:xfrm>
            <a:custGeom>
              <a:avLst/>
              <a:gdLst>
                <a:gd name="T0" fmla="*/ 0 w 624"/>
                <a:gd name="T1" fmla="*/ 595 h 851"/>
                <a:gd name="T2" fmla="*/ 28 w 624"/>
                <a:gd name="T3" fmla="*/ 624 h 851"/>
                <a:gd name="T4" fmla="*/ 28 w 624"/>
                <a:gd name="T5" fmla="*/ 652 h 851"/>
                <a:gd name="T6" fmla="*/ 57 w 624"/>
                <a:gd name="T7" fmla="*/ 737 h 851"/>
                <a:gd name="T8" fmla="*/ 57 w 624"/>
                <a:gd name="T9" fmla="*/ 765 h 851"/>
                <a:gd name="T10" fmla="*/ 85 w 624"/>
                <a:gd name="T11" fmla="*/ 794 h 851"/>
                <a:gd name="T12" fmla="*/ 142 w 624"/>
                <a:gd name="T13" fmla="*/ 794 h 851"/>
                <a:gd name="T14" fmla="*/ 199 w 624"/>
                <a:gd name="T15" fmla="*/ 851 h 851"/>
                <a:gd name="T16" fmla="*/ 227 w 624"/>
                <a:gd name="T17" fmla="*/ 794 h 851"/>
                <a:gd name="T18" fmla="*/ 284 w 624"/>
                <a:gd name="T19" fmla="*/ 794 h 851"/>
                <a:gd name="T20" fmla="*/ 369 w 624"/>
                <a:gd name="T21" fmla="*/ 737 h 851"/>
                <a:gd name="T22" fmla="*/ 312 w 624"/>
                <a:gd name="T23" fmla="*/ 652 h 851"/>
                <a:gd name="T24" fmla="*/ 340 w 624"/>
                <a:gd name="T25" fmla="*/ 624 h 851"/>
                <a:gd name="T26" fmla="*/ 397 w 624"/>
                <a:gd name="T27" fmla="*/ 709 h 851"/>
                <a:gd name="T28" fmla="*/ 425 w 624"/>
                <a:gd name="T29" fmla="*/ 652 h 851"/>
                <a:gd name="T30" fmla="*/ 397 w 624"/>
                <a:gd name="T31" fmla="*/ 595 h 851"/>
                <a:gd name="T32" fmla="*/ 482 w 624"/>
                <a:gd name="T33" fmla="*/ 510 h 851"/>
                <a:gd name="T34" fmla="*/ 510 w 624"/>
                <a:gd name="T35" fmla="*/ 539 h 851"/>
                <a:gd name="T36" fmla="*/ 482 w 624"/>
                <a:gd name="T37" fmla="*/ 567 h 851"/>
                <a:gd name="T38" fmla="*/ 482 w 624"/>
                <a:gd name="T39" fmla="*/ 595 h 851"/>
                <a:gd name="T40" fmla="*/ 510 w 624"/>
                <a:gd name="T41" fmla="*/ 624 h 851"/>
                <a:gd name="T42" fmla="*/ 539 w 624"/>
                <a:gd name="T43" fmla="*/ 595 h 851"/>
                <a:gd name="T44" fmla="*/ 539 w 624"/>
                <a:gd name="T45" fmla="*/ 539 h 851"/>
                <a:gd name="T46" fmla="*/ 595 w 624"/>
                <a:gd name="T47" fmla="*/ 510 h 851"/>
                <a:gd name="T48" fmla="*/ 624 w 624"/>
                <a:gd name="T49" fmla="*/ 397 h 851"/>
                <a:gd name="T50" fmla="*/ 595 w 624"/>
                <a:gd name="T51" fmla="*/ 397 h 851"/>
                <a:gd name="T52" fmla="*/ 567 w 624"/>
                <a:gd name="T53" fmla="*/ 340 h 851"/>
                <a:gd name="T54" fmla="*/ 567 w 624"/>
                <a:gd name="T55" fmla="*/ 255 h 851"/>
                <a:gd name="T56" fmla="*/ 595 w 624"/>
                <a:gd name="T57" fmla="*/ 255 h 851"/>
                <a:gd name="T58" fmla="*/ 595 w 624"/>
                <a:gd name="T59" fmla="*/ 170 h 851"/>
                <a:gd name="T60" fmla="*/ 567 w 624"/>
                <a:gd name="T61" fmla="*/ 170 h 851"/>
                <a:gd name="T62" fmla="*/ 510 w 624"/>
                <a:gd name="T63" fmla="*/ 142 h 851"/>
                <a:gd name="T64" fmla="*/ 567 w 624"/>
                <a:gd name="T65" fmla="*/ 113 h 851"/>
                <a:gd name="T66" fmla="*/ 539 w 624"/>
                <a:gd name="T67" fmla="*/ 85 h 851"/>
                <a:gd name="T68" fmla="*/ 567 w 624"/>
                <a:gd name="T69" fmla="*/ 57 h 851"/>
                <a:gd name="T70" fmla="*/ 482 w 624"/>
                <a:gd name="T71" fmla="*/ 0 h 851"/>
                <a:gd name="T72" fmla="*/ 397 w 624"/>
                <a:gd name="T73" fmla="*/ 85 h 851"/>
                <a:gd name="T74" fmla="*/ 369 w 624"/>
                <a:gd name="T75" fmla="*/ 142 h 851"/>
                <a:gd name="T76" fmla="*/ 340 w 624"/>
                <a:gd name="T77" fmla="*/ 142 h 851"/>
                <a:gd name="T78" fmla="*/ 340 w 624"/>
                <a:gd name="T79" fmla="*/ 198 h 851"/>
                <a:gd name="T80" fmla="*/ 199 w 624"/>
                <a:gd name="T81" fmla="*/ 369 h 851"/>
                <a:gd name="T82" fmla="*/ 57 w 624"/>
                <a:gd name="T83" fmla="*/ 425 h 851"/>
                <a:gd name="T84" fmla="*/ 0 w 624"/>
                <a:gd name="T85" fmla="*/ 59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4" h="851">
                  <a:moveTo>
                    <a:pt x="0" y="595"/>
                  </a:moveTo>
                  <a:lnTo>
                    <a:pt x="28" y="624"/>
                  </a:lnTo>
                  <a:lnTo>
                    <a:pt x="28" y="652"/>
                  </a:lnTo>
                  <a:lnTo>
                    <a:pt x="57" y="737"/>
                  </a:lnTo>
                  <a:lnTo>
                    <a:pt x="57" y="765"/>
                  </a:lnTo>
                  <a:lnTo>
                    <a:pt x="85" y="794"/>
                  </a:lnTo>
                  <a:lnTo>
                    <a:pt x="142" y="794"/>
                  </a:lnTo>
                  <a:lnTo>
                    <a:pt x="199" y="851"/>
                  </a:lnTo>
                  <a:lnTo>
                    <a:pt x="227" y="794"/>
                  </a:lnTo>
                  <a:lnTo>
                    <a:pt x="284" y="794"/>
                  </a:lnTo>
                  <a:lnTo>
                    <a:pt x="369" y="737"/>
                  </a:lnTo>
                  <a:lnTo>
                    <a:pt x="312" y="652"/>
                  </a:lnTo>
                  <a:lnTo>
                    <a:pt x="340" y="624"/>
                  </a:lnTo>
                  <a:lnTo>
                    <a:pt x="397" y="709"/>
                  </a:lnTo>
                  <a:lnTo>
                    <a:pt x="425" y="652"/>
                  </a:lnTo>
                  <a:lnTo>
                    <a:pt x="397" y="595"/>
                  </a:lnTo>
                  <a:lnTo>
                    <a:pt x="482" y="510"/>
                  </a:lnTo>
                  <a:lnTo>
                    <a:pt x="510" y="539"/>
                  </a:lnTo>
                  <a:lnTo>
                    <a:pt x="482" y="567"/>
                  </a:lnTo>
                  <a:lnTo>
                    <a:pt x="482" y="595"/>
                  </a:lnTo>
                  <a:lnTo>
                    <a:pt x="510" y="624"/>
                  </a:lnTo>
                  <a:lnTo>
                    <a:pt x="539" y="595"/>
                  </a:lnTo>
                  <a:lnTo>
                    <a:pt x="539" y="539"/>
                  </a:lnTo>
                  <a:lnTo>
                    <a:pt x="595" y="510"/>
                  </a:lnTo>
                  <a:lnTo>
                    <a:pt x="624" y="397"/>
                  </a:lnTo>
                  <a:lnTo>
                    <a:pt x="595" y="397"/>
                  </a:lnTo>
                  <a:lnTo>
                    <a:pt x="567" y="340"/>
                  </a:lnTo>
                  <a:lnTo>
                    <a:pt x="567" y="255"/>
                  </a:lnTo>
                  <a:lnTo>
                    <a:pt x="595" y="255"/>
                  </a:lnTo>
                  <a:lnTo>
                    <a:pt x="595" y="170"/>
                  </a:lnTo>
                  <a:lnTo>
                    <a:pt x="567" y="170"/>
                  </a:lnTo>
                  <a:lnTo>
                    <a:pt x="510" y="142"/>
                  </a:lnTo>
                  <a:lnTo>
                    <a:pt x="567" y="113"/>
                  </a:lnTo>
                  <a:lnTo>
                    <a:pt x="539" y="85"/>
                  </a:lnTo>
                  <a:lnTo>
                    <a:pt x="567" y="57"/>
                  </a:lnTo>
                  <a:lnTo>
                    <a:pt x="482" y="0"/>
                  </a:lnTo>
                  <a:lnTo>
                    <a:pt x="397" y="85"/>
                  </a:lnTo>
                  <a:lnTo>
                    <a:pt x="369" y="142"/>
                  </a:lnTo>
                  <a:lnTo>
                    <a:pt x="340" y="142"/>
                  </a:lnTo>
                  <a:lnTo>
                    <a:pt x="340" y="198"/>
                  </a:lnTo>
                  <a:lnTo>
                    <a:pt x="199" y="369"/>
                  </a:lnTo>
                  <a:lnTo>
                    <a:pt x="57" y="425"/>
                  </a:lnTo>
                  <a:lnTo>
                    <a:pt x="0" y="59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1281329" y="165101"/>
            <a:ext cx="2611158" cy="1632261"/>
            <a:chOff x="2351088" y="165100"/>
            <a:chExt cx="5399088" cy="3375025"/>
          </a:xfrm>
        </p:grpSpPr>
        <p:sp>
          <p:nvSpPr>
            <p:cNvPr id="187" name="Freeform 35"/>
            <p:cNvSpPr>
              <a:spLocks/>
            </p:cNvSpPr>
            <p:nvPr/>
          </p:nvSpPr>
          <p:spPr bwMode="auto">
            <a:xfrm>
              <a:off x="6310313" y="1965325"/>
              <a:ext cx="1439863" cy="1304925"/>
            </a:xfrm>
            <a:custGeom>
              <a:avLst/>
              <a:gdLst>
                <a:gd name="T0" fmla="*/ 907 w 907"/>
                <a:gd name="T1" fmla="*/ 482 h 822"/>
                <a:gd name="T2" fmla="*/ 794 w 907"/>
                <a:gd name="T3" fmla="*/ 539 h 822"/>
                <a:gd name="T4" fmla="*/ 794 w 907"/>
                <a:gd name="T5" fmla="*/ 595 h 822"/>
                <a:gd name="T6" fmla="*/ 681 w 907"/>
                <a:gd name="T7" fmla="*/ 624 h 822"/>
                <a:gd name="T8" fmla="*/ 567 w 907"/>
                <a:gd name="T9" fmla="*/ 539 h 822"/>
                <a:gd name="T10" fmla="*/ 511 w 907"/>
                <a:gd name="T11" fmla="*/ 595 h 822"/>
                <a:gd name="T12" fmla="*/ 511 w 907"/>
                <a:gd name="T13" fmla="*/ 680 h 822"/>
                <a:gd name="T14" fmla="*/ 397 w 907"/>
                <a:gd name="T15" fmla="*/ 737 h 822"/>
                <a:gd name="T16" fmla="*/ 312 w 907"/>
                <a:gd name="T17" fmla="*/ 737 h 822"/>
                <a:gd name="T18" fmla="*/ 255 w 907"/>
                <a:gd name="T19" fmla="*/ 822 h 822"/>
                <a:gd name="T20" fmla="*/ 170 w 907"/>
                <a:gd name="T21" fmla="*/ 794 h 822"/>
                <a:gd name="T22" fmla="*/ 142 w 907"/>
                <a:gd name="T23" fmla="*/ 765 h 822"/>
                <a:gd name="T24" fmla="*/ 199 w 907"/>
                <a:gd name="T25" fmla="*/ 652 h 822"/>
                <a:gd name="T26" fmla="*/ 199 w 907"/>
                <a:gd name="T27" fmla="*/ 539 h 822"/>
                <a:gd name="T28" fmla="*/ 29 w 907"/>
                <a:gd name="T29" fmla="*/ 482 h 822"/>
                <a:gd name="T30" fmla="*/ 0 w 907"/>
                <a:gd name="T31" fmla="*/ 425 h 822"/>
                <a:gd name="T32" fmla="*/ 85 w 907"/>
                <a:gd name="T33" fmla="*/ 397 h 822"/>
                <a:gd name="T34" fmla="*/ 170 w 907"/>
                <a:gd name="T35" fmla="*/ 397 h 822"/>
                <a:gd name="T36" fmla="*/ 199 w 907"/>
                <a:gd name="T37" fmla="*/ 340 h 822"/>
                <a:gd name="T38" fmla="*/ 255 w 907"/>
                <a:gd name="T39" fmla="*/ 255 h 822"/>
                <a:gd name="T40" fmla="*/ 312 w 907"/>
                <a:gd name="T41" fmla="*/ 255 h 822"/>
                <a:gd name="T42" fmla="*/ 369 w 907"/>
                <a:gd name="T43" fmla="*/ 113 h 822"/>
                <a:gd name="T44" fmla="*/ 482 w 907"/>
                <a:gd name="T45" fmla="*/ 113 h 822"/>
                <a:gd name="T46" fmla="*/ 511 w 907"/>
                <a:gd name="T47" fmla="*/ 0 h 822"/>
                <a:gd name="T48" fmla="*/ 624 w 907"/>
                <a:gd name="T49" fmla="*/ 85 h 822"/>
                <a:gd name="T50" fmla="*/ 624 w 907"/>
                <a:gd name="T51" fmla="*/ 142 h 822"/>
                <a:gd name="T52" fmla="*/ 822 w 907"/>
                <a:gd name="T53" fmla="*/ 312 h 822"/>
                <a:gd name="T54" fmla="*/ 851 w 907"/>
                <a:gd name="T55" fmla="*/ 369 h 822"/>
                <a:gd name="T56" fmla="*/ 907 w 907"/>
                <a:gd name="T57" fmla="*/ 397 h 822"/>
                <a:gd name="T58" fmla="*/ 879 w 907"/>
                <a:gd name="T59" fmla="*/ 454 h 822"/>
                <a:gd name="T60" fmla="*/ 907 w 907"/>
                <a:gd name="T61" fmla="*/ 48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07" h="822">
                  <a:moveTo>
                    <a:pt x="907" y="482"/>
                  </a:moveTo>
                  <a:lnTo>
                    <a:pt x="794" y="539"/>
                  </a:lnTo>
                  <a:lnTo>
                    <a:pt x="794" y="595"/>
                  </a:lnTo>
                  <a:lnTo>
                    <a:pt x="681" y="624"/>
                  </a:lnTo>
                  <a:lnTo>
                    <a:pt x="567" y="539"/>
                  </a:lnTo>
                  <a:lnTo>
                    <a:pt x="511" y="595"/>
                  </a:lnTo>
                  <a:lnTo>
                    <a:pt x="511" y="680"/>
                  </a:lnTo>
                  <a:lnTo>
                    <a:pt x="397" y="737"/>
                  </a:lnTo>
                  <a:lnTo>
                    <a:pt x="312" y="737"/>
                  </a:lnTo>
                  <a:lnTo>
                    <a:pt x="255" y="822"/>
                  </a:lnTo>
                  <a:lnTo>
                    <a:pt x="170" y="794"/>
                  </a:lnTo>
                  <a:lnTo>
                    <a:pt x="142" y="765"/>
                  </a:lnTo>
                  <a:lnTo>
                    <a:pt x="199" y="652"/>
                  </a:lnTo>
                  <a:lnTo>
                    <a:pt x="199" y="539"/>
                  </a:lnTo>
                  <a:lnTo>
                    <a:pt x="29" y="482"/>
                  </a:lnTo>
                  <a:lnTo>
                    <a:pt x="0" y="425"/>
                  </a:lnTo>
                  <a:lnTo>
                    <a:pt x="85" y="397"/>
                  </a:lnTo>
                  <a:lnTo>
                    <a:pt x="170" y="397"/>
                  </a:lnTo>
                  <a:lnTo>
                    <a:pt x="199" y="340"/>
                  </a:lnTo>
                  <a:lnTo>
                    <a:pt x="255" y="255"/>
                  </a:lnTo>
                  <a:lnTo>
                    <a:pt x="312" y="255"/>
                  </a:lnTo>
                  <a:lnTo>
                    <a:pt x="369" y="113"/>
                  </a:lnTo>
                  <a:lnTo>
                    <a:pt x="482" y="113"/>
                  </a:lnTo>
                  <a:lnTo>
                    <a:pt x="511" y="0"/>
                  </a:lnTo>
                  <a:lnTo>
                    <a:pt x="624" y="85"/>
                  </a:lnTo>
                  <a:lnTo>
                    <a:pt x="624" y="142"/>
                  </a:lnTo>
                  <a:lnTo>
                    <a:pt x="822" y="312"/>
                  </a:lnTo>
                  <a:lnTo>
                    <a:pt x="851" y="369"/>
                  </a:lnTo>
                  <a:lnTo>
                    <a:pt x="907" y="397"/>
                  </a:lnTo>
                  <a:lnTo>
                    <a:pt x="879" y="454"/>
                  </a:lnTo>
                  <a:lnTo>
                    <a:pt x="907" y="48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8" name="Freeform 36"/>
            <p:cNvSpPr>
              <a:spLocks/>
            </p:cNvSpPr>
            <p:nvPr/>
          </p:nvSpPr>
          <p:spPr bwMode="auto">
            <a:xfrm>
              <a:off x="5995988" y="1379538"/>
              <a:ext cx="1125538" cy="1260475"/>
            </a:xfrm>
            <a:custGeom>
              <a:avLst/>
              <a:gdLst>
                <a:gd name="T0" fmla="*/ 0 w 709"/>
                <a:gd name="T1" fmla="*/ 624 h 794"/>
                <a:gd name="T2" fmla="*/ 85 w 709"/>
                <a:gd name="T3" fmla="*/ 709 h 794"/>
                <a:gd name="T4" fmla="*/ 198 w 709"/>
                <a:gd name="T5" fmla="*/ 794 h 794"/>
                <a:gd name="T6" fmla="*/ 283 w 709"/>
                <a:gd name="T7" fmla="*/ 766 h 794"/>
                <a:gd name="T8" fmla="*/ 368 w 709"/>
                <a:gd name="T9" fmla="*/ 766 h 794"/>
                <a:gd name="T10" fmla="*/ 397 w 709"/>
                <a:gd name="T11" fmla="*/ 709 h 794"/>
                <a:gd name="T12" fmla="*/ 453 w 709"/>
                <a:gd name="T13" fmla="*/ 624 h 794"/>
                <a:gd name="T14" fmla="*/ 510 w 709"/>
                <a:gd name="T15" fmla="*/ 624 h 794"/>
                <a:gd name="T16" fmla="*/ 567 w 709"/>
                <a:gd name="T17" fmla="*/ 482 h 794"/>
                <a:gd name="T18" fmla="*/ 680 w 709"/>
                <a:gd name="T19" fmla="*/ 482 h 794"/>
                <a:gd name="T20" fmla="*/ 709 w 709"/>
                <a:gd name="T21" fmla="*/ 369 h 794"/>
                <a:gd name="T22" fmla="*/ 680 w 709"/>
                <a:gd name="T23" fmla="*/ 284 h 794"/>
                <a:gd name="T24" fmla="*/ 595 w 709"/>
                <a:gd name="T25" fmla="*/ 256 h 794"/>
                <a:gd name="T26" fmla="*/ 595 w 709"/>
                <a:gd name="T27" fmla="*/ 199 h 794"/>
                <a:gd name="T28" fmla="*/ 567 w 709"/>
                <a:gd name="T29" fmla="*/ 199 h 794"/>
                <a:gd name="T30" fmla="*/ 538 w 709"/>
                <a:gd name="T31" fmla="*/ 142 h 794"/>
                <a:gd name="T32" fmla="*/ 510 w 709"/>
                <a:gd name="T33" fmla="*/ 171 h 794"/>
                <a:gd name="T34" fmla="*/ 340 w 709"/>
                <a:gd name="T35" fmla="*/ 57 h 794"/>
                <a:gd name="T36" fmla="*/ 255 w 709"/>
                <a:gd name="T37" fmla="*/ 0 h 794"/>
                <a:gd name="T38" fmla="*/ 227 w 709"/>
                <a:gd name="T39" fmla="*/ 57 h 794"/>
                <a:gd name="T40" fmla="*/ 142 w 709"/>
                <a:gd name="T41" fmla="*/ 85 h 794"/>
                <a:gd name="T42" fmla="*/ 85 w 709"/>
                <a:gd name="T43" fmla="*/ 199 h 794"/>
                <a:gd name="T44" fmla="*/ 57 w 709"/>
                <a:gd name="T45" fmla="*/ 284 h 794"/>
                <a:gd name="T46" fmla="*/ 85 w 709"/>
                <a:gd name="T47" fmla="*/ 397 h 794"/>
                <a:gd name="T48" fmla="*/ 113 w 709"/>
                <a:gd name="T49" fmla="*/ 397 h 794"/>
                <a:gd name="T50" fmla="*/ 142 w 709"/>
                <a:gd name="T51" fmla="*/ 482 h 794"/>
                <a:gd name="T52" fmla="*/ 113 w 709"/>
                <a:gd name="T53" fmla="*/ 482 h 794"/>
                <a:gd name="T54" fmla="*/ 85 w 709"/>
                <a:gd name="T55" fmla="*/ 454 h 794"/>
                <a:gd name="T56" fmla="*/ 0 w 709"/>
                <a:gd name="T57" fmla="*/ 539 h 794"/>
                <a:gd name="T58" fmla="*/ 28 w 709"/>
                <a:gd name="T59" fmla="*/ 624 h 794"/>
                <a:gd name="T60" fmla="*/ 0 w 709"/>
                <a:gd name="T61" fmla="*/ 62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9" h="794">
                  <a:moveTo>
                    <a:pt x="0" y="624"/>
                  </a:moveTo>
                  <a:lnTo>
                    <a:pt x="85" y="709"/>
                  </a:lnTo>
                  <a:lnTo>
                    <a:pt x="198" y="794"/>
                  </a:lnTo>
                  <a:lnTo>
                    <a:pt x="283" y="766"/>
                  </a:lnTo>
                  <a:lnTo>
                    <a:pt x="368" y="766"/>
                  </a:lnTo>
                  <a:lnTo>
                    <a:pt x="397" y="709"/>
                  </a:lnTo>
                  <a:lnTo>
                    <a:pt x="453" y="624"/>
                  </a:lnTo>
                  <a:lnTo>
                    <a:pt x="510" y="624"/>
                  </a:lnTo>
                  <a:lnTo>
                    <a:pt x="567" y="482"/>
                  </a:lnTo>
                  <a:lnTo>
                    <a:pt x="680" y="482"/>
                  </a:lnTo>
                  <a:lnTo>
                    <a:pt x="709" y="369"/>
                  </a:lnTo>
                  <a:lnTo>
                    <a:pt x="680" y="284"/>
                  </a:lnTo>
                  <a:lnTo>
                    <a:pt x="595" y="256"/>
                  </a:lnTo>
                  <a:lnTo>
                    <a:pt x="595" y="199"/>
                  </a:lnTo>
                  <a:lnTo>
                    <a:pt x="567" y="199"/>
                  </a:lnTo>
                  <a:lnTo>
                    <a:pt x="538" y="142"/>
                  </a:lnTo>
                  <a:lnTo>
                    <a:pt x="510" y="171"/>
                  </a:lnTo>
                  <a:lnTo>
                    <a:pt x="340" y="57"/>
                  </a:lnTo>
                  <a:lnTo>
                    <a:pt x="255" y="0"/>
                  </a:lnTo>
                  <a:lnTo>
                    <a:pt x="227" y="57"/>
                  </a:lnTo>
                  <a:lnTo>
                    <a:pt x="142" y="85"/>
                  </a:lnTo>
                  <a:lnTo>
                    <a:pt x="85" y="199"/>
                  </a:lnTo>
                  <a:lnTo>
                    <a:pt x="57" y="284"/>
                  </a:lnTo>
                  <a:lnTo>
                    <a:pt x="85" y="397"/>
                  </a:lnTo>
                  <a:lnTo>
                    <a:pt x="113" y="397"/>
                  </a:lnTo>
                  <a:lnTo>
                    <a:pt x="142" y="482"/>
                  </a:lnTo>
                  <a:lnTo>
                    <a:pt x="113" y="482"/>
                  </a:lnTo>
                  <a:lnTo>
                    <a:pt x="85" y="454"/>
                  </a:lnTo>
                  <a:lnTo>
                    <a:pt x="0" y="539"/>
                  </a:lnTo>
                  <a:lnTo>
                    <a:pt x="28" y="624"/>
                  </a:lnTo>
                  <a:lnTo>
                    <a:pt x="0" y="62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9" name="Freeform 64"/>
            <p:cNvSpPr>
              <a:spLocks/>
            </p:cNvSpPr>
            <p:nvPr/>
          </p:nvSpPr>
          <p:spPr bwMode="auto">
            <a:xfrm>
              <a:off x="2351088" y="165100"/>
              <a:ext cx="4049713" cy="3375025"/>
            </a:xfrm>
            <a:custGeom>
              <a:avLst/>
              <a:gdLst>
                <a:gd name="T0" fmla="*/ 28 w 2551"/>
                <a:gd name="T1" fmla="*/ 1814 h 2126"/>
                <a:gd name="T2" fmla="*/ 85 w 2551"/>
                <a:gd name="T3" fmla="*/ 1899 h 2126"/>
                <a:gd name="T4" fmla="*/ 255 w 2551"/>
                <a:gd name="T5" fmla="*/ 1984 h 2126"/>
                <a:gd name="T6" fmla="*/ 510 w 2551"/>
                <a:gd name="T7" fmla="*/ 2041 h 2126"/>
                <a:gd name="T8" fmla="*/ 708 w 2551"/>
                <a:gd name="T9" fmla="*/ 2013 h 2126"/>
                <a:gd name="T10" fmla="*/ 737 w 2551"/>
                <a:gd name="T11" fmla="*/ 2098 h 2126"/>
                <a:gd name="T12" fmla="*/ 822 w 2551"/>
                <a:gd name="T13" fmla="*/ 2126 h 2126"/>
                <a:gd name="T14" fmla="*/ 935 w 2551"/>
                <a:gd name="T15" fmla="*/ 1984 h 2126"/>
                <a:gd name="T16" fmla="*/ 1077 w 2551"/>
                <a:gd name="T17" fmla="*/ 1786 h 2126"/>
                <a:gd name="T18" fmla="*/ 1190 w 2551"/>
                <a:gd name="T19" fmla="*/ 1701 h 2126"/>
                <a:gd name="T20" fmla="*/ 1247 w 2551"/>
                <a:gd name="T21" fmla="*/ 1644 h 2126"/>
                <a:gd name="T22" fmla="*/ 1304 w 2551"/>
                <a:gd name="T23" fmla="*/ 1503 h 2126"/>
                <a:gd name="T24" fmla="*/ 1445 w 2551"/>
                <a:gd name="T25" fmla="*/ 1503 h 2126"/>
                <a:gd name="T26" fmla="*/ 1615 w 2551"/>
                <a:gd name="T27" fmla="*/ 1332 h 2126"/>
                <a:gd name="T28" fmla="*/ 1786 w 2551"/>
                <a:gd name="T29" fmla="*/ 1304 h 2126"/>
                <a:gd name="T30" fmla="*/ 1842 w 2551"/>
                <a:gd name="T31" fmla="*/ 1304 h 2126"/>
                <a:gd name="T32" fmla="*/ 1984 w 2551"/>
                <a:gd name="T33" fmla="*/ 1247 h 2126"/>
                <a:gd name="T34" fmla="*/ 2041 w 2551"/>
                <a:gd name="T35" fmla="*/ 1361 h 2126"/>
                <a:gd name="T36" fmla="*/ 2182 w 2551"/>
                <a:gd name="T37" fmla="*/ 1417 h 2126"/>
                <a:gd name="T38" fmla="*/ 2324 w 2551"/>
                <a:gd name="T39" fmla="*/ 1389 h 2126"/>
                <a:gd name="T40" fmla="*/ 2381 w 2551"/>
                <a:gd name="T41" fmla="*/ 1219 h 2126"/>
                <a:gd name="T42" fmla="*/ 2438 w 2551"/>
                <a:gd name="T43" fmla="*/ 1247 h 2126"/>
                <a:gd name="T44" fmla="*/ 2381 w 2551"/>
                <a:gd name="T45" fmla="*/ 1162 h 2126"/>
                <a:gd name="T46" fmla="*/ 2438 w 2551"/>
                <a:gd name="T47" fmla="*/ 850 h 2126"/>
                <a:gd name="T48" fmla="*/ 2551 w 2551"/>
                <a:gd name="T49" fmla="*/ 765 h 2126"/>
                <a:gd name="T50" fmla="*/ 2353 w 2551"/>
                <a:gd name="T51" fmla="*/ 709 h 2126"/>
                <a:gd name="T52" fmla="*/ 2211 w 2551"/>
                <a:gd name="T53" fmla="*/ 709 h 2126"/>
                <a:gd name="T54" fmla="*/ 1871 w 2551"/>
                <a:gd name="T55" fmla="*/ 652 h 2126"/>
                <a:gd name="T56" fmla="*/ 1701 w 2551"/>
                <a:gd name="T57" fmla="*/ 737 h 2126"/>
                <a:gd name="T58" fmla="*/ 1587 w 2551"/>
                <a:gd name="T59" fmla="*/ 765 h 2126"/>
                <a:gd name="T60" fmla="*/ 1417 w 2551"/>
                <a:gd name="T61" fmla="*/ 539 h 2126"/>
                <a:gd name="T62" fmla="*/ 1332 w 2551"/>
                <a:gd name="T63" fmla="*/ 425 h 2126"/>
                <a:gd name="T64" fmla="*/ 1275 w 2551"/>
                <a:gd name="T65" fmla="*/ 283 h 2126"/>
                <a:gd name="T66" fmla="*/ 1105 w 2551"/>
                <a:gd name="T67" fmla="*/ 227 h 2126"/>
                <a:gd name="T68" fmla="*/ 963 w 2551"/>
                <a:gd name="T69" fmla="*/ 283 h 2126"/>
                <a:gd name="T70" fmla="*/ 850 w 2551"/>
                <a:gd name="T71" fmla="*/ 198 h 2126"/>
                <a:gd name="T72" fmla="*/ 822 w 2551"/>
                <a:gd name="T73" fmla="*/ 57 h 2126"/>
                <a:gd name="T74" fmla="*/ 567 w 2551"/>
                <a:gd name="T75" fmla="*/ 0 h 2126"/>
                <a:gd name="T76" fmla="*/ 538 w 2551"/>
                <a:gd name="T77" fmla="*/ 340 h 2126"/>
                <a:gd name="T78" fmla="*/ 481 w 2551"/>
                <a:gd name="T79" fmla="*/ 539 h 2126"/>
                <a:gd name="T80" fmla="*/ 538 w 2551"/>
                <a:gd name="T81" fmla="*/ 652 h 2126"/>
                <a:gd name="T82" fmla="*/ 453 w 2551"/>
                <a:gd name="T83" fmla="*/ 936 h 2126"/>
                <a:gd name="T84" fmla="*/ 567 w 2551"/>
                <a:gd name="T85" fmla="*/ 1162 h 2126"/>
                <a:gd name="T86" fmla="*/ 396 w 2551"/>
                <a:gd name="T87" fmla="*/ 1474 h 2126"/>
                <a:gd name="T88" fmla="*/ 226 w 2551"/>
                <a:gd name="T89" fmla="*/ 1616 h 2126"/>
                <a:gd name="T90" fmla="*/ 28 w 2551"/>
                <a:gd name="T91" fmla="*/ 1729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51" h="2126">
                  <a:moveTo>
                    <a:pt x="0" y="1758"/>
                  </a:moveTo>
                  <a:lnTo>
                    <a:pt x="28" y="1814"/>
                  </a:lnTo>
                  <a:lnTo>
                    <a:pt x="56" y="1843"/>
                  </a:lnTo>
                  <a:lnTo>
                    <a:pt x="85" y="1899"/>
                  </a:lnTo>
                  <a:lnTo>
                    <a:pt x="170" y="1899"/>
                  </a:lnTo>
                  <a:lnTo>
                    <a:pt x="255" y="1984"/>
                  </a:lnTo>
                  <a:lnTo>
                    <a:pt x="396" y="2070"/>
                  </a:lnTo>
                  <a:lnTo>
                    <a:pt x="510" y="2041"/>
                  </a:lnTo>
                  <a:lnTo>
                    <a:pt x="623" y="1984"/>
                  </a:lnTo>
                  <a:lnTo>
                    <a:pt x="708" y="2013"/>
                  </a:lnTo>
                  <a:lnTo>
                    <a:pt x="680" y="2070"/>
                  </a:lnTo>
                  <a:lnTo>
                    <a:pt x="737" y="2098"/>
                  </a:lnTo>
                  <a:lnTo>
                    <a:pt x="793" y="2070"/>
                  </a:lnTo>
                  <a:lnTo>
                    <a:pt x="822" y="2126"/>
                  </a:lnTo>
                  <a:lnTo>
                    <a:pt x="878" y="2041"/>
                  </a:lnTo>
                  <a:lnTo>
                    <a:pt x="935" y="1984"/>
                  </a:lnTo>
                  <a:lnTo>
                    <a:pt x="935" y="1928"/>
                  </a:lnTo>
                  <a:lnTo>
                    <a:pt x="1077" y="1786"/>
                  </a:lnTo>
                  <a:lnTo>
                    <a:pt x="1162" y="1786"/>
                  </a:lnTo>
                  <a:lnTo>
                    <a:pt x="1190" y="1701"/>
                  </a:lnTo>
                  <a:lnTo>
                    <a:pt x="1247" y="1701"/>
                  </a:lnTo>
                  <a:lnTo>
                    <a:pt x="1247" y="1644"/>
                  </a:lnTo>
                  <a:lnTo>
                    <a:pt x="1332" y="1531"/>
                  </a:lnTo>
                  <a:lnTo>
                    <a:pt x="1304" y="1503"/>
                  </a:lnTo>
                  <a:lnTo>
                    <a:pt x="1417" y="1474"/>
                  </a:lnTo>
                  <a:lnTo>
                    <a:pt x="1445" y="1503"/>
                  </a:lnTo>
                  <a:lnTo>
                    <a:pt x="1530" y="1446"/>
                  </a:lnTo>
                  <a:lnTo>
                    <a:pt x="1615" y="1332"/>
                  </a:lnTo>
                  <a:lnTo>
                    <a:pt x="1729" y="1304"/>
                  </a:lnTo>
                  <a:lnTo>
                    <a:pt x="1786" y="1304"/>
                  </a:lnTo>
                  <a:lnTo>
                    <a:pt x="1842" y="1361"/>
                  </a:lnTo>
                  <a:lnTo>
                    <a:pt x="1842" y="1304"/>
                  </a:lnTo>
                  <a:lnTo>
                    <a:pt x="1927" y="1247"/>
                  </a:lnTo>
                  <a:lnTo>
                    <a:pt x="1984" y="1247"/>
                  </a:lnTo>
                  <a:lnTo>
                    <a:pt x="2069" y="1304"/>
                  </a:lnTo>
                  <a:lnTo>
                    <a:pt x="2041" y="1361"/>
                  </a:lnTo>
                  <a:lnTo>
                    <a:pt x="2097" y="1361"/>
                  </a:lnTo>
                  <a:lnTo>
                    <a:pt x="2182" y="1417"/>
                  </a:lnTo>
                  <a:lnTo>
                    <a:pt x="2296" y="1389"/>
                  </a:lnTo>
                  <a:lnTo>
                    <a:pt x="2324" y="1389"/>
                  </a:lnTo>
                  <a:lnTo>
                    <a:pt x="2296" y="1304"/>
                  </a:lnTo>
                  <a:lnTo>
                    <a:pt x="2381" y="1219"/>
                  </a:lnTo>
                  <a:lnTo>
                    <a:pt x="2409" y="1247"/>
                  </a:lnTo>
                  <a:lnTo>
                    <a:pt x="2438" y="1247"/>
                  </a:lnTo>
                  <a:lnTo>
                    <a:pt x="2409" y="1162"/>
                  </a:lnTo>
                  <a:lnTo>
                    <a:pt x="2381" y="1162"/>
                  </a:lnTo>
                  <a:lnTo>
                    <a:pt x="2353" y="1049"/>
                  </a:lnTo>
                  <a:lnTo>
                    <a:pt x="2438" y="850"/>
                  </a:lnTo>
                  <a:lnTo>
                    <a:pt x="2523" y="822"/>
                  </a:lnTo>
                  <a:lnTo>
                    <a:pt x="2551" y="765"/>
                  </a:lnTo>
                  <a:lnTo>
                    <a:pt x="2438" y="765"/>
                  </a:lnTo>
                  <a:lnTo>
                    <a:pt x="2353" y="709"/>
                  </a:lnTo>
                  <a:lnTo>
                    <a:pt x="2296" y="737"/>
                  </a:lnTo>
                  <a:lnTo>
                    <a:pt x="2211" y="709"/>
                  </a:lnTo>
                  <a:lnTo>
                    <a:pt x="2041" y="737"/>
                  </a:lnTo>
                  <a:lnTo>
                    <a:pt x="1871" y="652"/>
                  </a:lnTo>
                  <a:lnTo>
                    <a:pt x="1729" y="680"/>
                  </a:lnTo>
                  <a:lnTo>
                    <a:pt x="1701" y="737"/>
                  </a:lnTo>
                  <a:lnTo>
                    <a:pt x="1644" y="737"/>
                  </a:lnTo>
                  <a:lnTo>
                    <a:pt x="1587" y="765"/>
                  </a:lnTo>
                  <a:lnTo>
                    <a:pt x="1445" y="680"/>
                  </a:lnTo>
                  <a:lnTo>
                    <a:pt x="1417" y="539"/>
                  </a:lnTo>
                  <a:lnTo>
                    <a:pt x="1304" y="482"/>
                  </a:lnTo>
                  <a:lnTo>
                    <a:pt x="1332" y="425"/>
                  </a:lnTo>
                  <a:lnTo>
                    <a:pt x="1275" y="340"/>
                  </a:lnTo>
                  <a:lnTo>
                    <a:pt x="1275" y="283"/>
                  </a:lnTo>
                  <a:lnTo>
                    <a:pt x="1190" y="198"/>
                  </a:lnTo>
                  <a:lnTo>
                    <a:pt x="1105" y="227"/>
                  </a:lnTo>
                  <a:lnTo>
                    <a:pt x="1077" y="283"/>
                  </a:lnTo>
                  <a:lnTo>
                    <a:pt x="963" y="283"/>
                  </a:lnTo>
                  <a:lnTo>
                    <a:pt x="935" y="255"/>
                  </a:lnTo>
                  <a:lnTo>
                    <a:pt x="850" y="198"/>
                  </a:lnTo>
                  <a:lnTo>
                    <a:pt x="878" y="113"/>
                  </a:lnTo>
                  <a:lnTo>
                    <a:pt x="822" y="57"/>
                  </a:lnTo>
                  <a:lnTo>
                    <a:pt x="708" y="57"/>
                  </a:lnTo>
                  <a:lnTo>
                    <a:pt x="567" y="0"/>
                  </a:lnTo>
                  <a:lnTo>
                    <a:pt x="425" y="198"/>
                  </a:lnTo>
                  <a:lnTo>
                    <a:pt x="538" y="340"/>
                  </a:lnTo>
                  <a:lnTo>
                    <a:pt x="481" y="397"/>
                  </a:lnTo>
                  <a:lnTo>
                    <a:pt x="481" y="539"/>
                  </a:lnTo>
                  <a:lnTo>
                    <a:pt x="567" y="595"/>
                  </a:lnTo>
                  <a:lnTo>
                    <a:pt x="538" y="652"/>
                  </a:lnTo>
                  <a:lnTo>
                    <a:pt x="567" y="709"/>
                  </a:lnTo>
                  <a:lnTo>
                    <a:pt x="453" y="936"/>
                  </a:lnTo>
                  <a:lnTo>
                    <a:pt x="510" y="964"/>
                  </a:lnTo>
                  <a:lnTo>
                    <a:pt x="567" y="1162"/>
                  </a:lnTo>
                  <a:lnTo>
                    <a:pt x="396" y="1304"/>
                  </a:lnTo>
                  <a:lnTo>
                    <a:pt x="396" y="1474"/>
                  </a:lnTo>
                  <a:lnTo>
                    <a:pt x="311" y="1588"/>
                  </a:lnTo>
                  <a:lnTo>
                    <a:pt x="226" y="1616"/>
                  </a:lnTo>
                  <a:lnTo>
                    <a:pt x="170" y="1701"/>
                  </a:lnTo>
                  <a:lnTo>
                    <a:pt x="28" y="1729"/>
                  </a:lnTo>
                  <a:lnTo>
                    <a:pt x="0" y="175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279400" y="1122500"/>
            <a:ext cx="5528652" cy="3482567"/>
            <a:chOff x="279400" y="2144713"/>
            <a:chExt cx="11431588" cy="7200900"/>
          </a:xfrm>
        </p:grpSpPr>
        <p:sp>
          <p:nvSpPr>
            <p:cNvPr id="155" name="Freeform 3"/>
            <p:cNvSpPr>
              <a:spLocks/>
            </p:cNvSpPr>
            <p:nvPr/>
          </p:nvSpPr>
          <p:spPr bwMode="auto">
            <a:xfrm>
              <a:off x="2844800" y="8401050"/>
              <a:ext cx="855663" cy="765175"/>
            </a:xfrm>
            <a:custGeom>
              <a:avLst/>
              <a:gdLst>
                <a:gd name="T0" fmla="*/ 312 w 539"/>
                <a:gd name="T1" fmla="*/ 57 h 482"/>
                <a:gd name="T2" fmla="*/ 369 w 539"/>
                <a:gd name="T3" fmla="*/ 198 h 482"/>
                <a:gd name="T4" fmla="*/ 341 w 539"/>
                <a:gd name="T5" fmla="*/ 255 h 482"/>
                <a:gd name="T6" fmla="*/ 426 w 539"/>
                <a:gd name="T7" fmla="*/ 397 h 482"/>
                <a:gd name="T8" fmla="*/ 482 w 539"/>
                <a:gd name="T9" fmla="*/ 397 h 482"/>
                <a:gd name="T10" fmla="*/ 539 w 539"/>
                <a:gd name="T11" fmla="*/ 482 h 482"/>
                <a:gd name="T12" fmla="*/ 482 w 539"/>
                <a:gd name="T13" fmla="*/ 482 h 482"/>
                <a:gd name="T14" fmla="*/ 284 w 539"/>
                <a:gd name="T15" fmla="*/ 369 h 482"/>
                <a:gd name="T16" fmla="*/ 199 w 539"/>
                <a:gd name="T17" fmla="*/ 255 h 482"/>
                <a:gd name="T18" fmla="*/ 227 w 539"/>
                <a:gd name="T19" fmla="*/ 227 h 482"/>
                <a:gd name="T20" fmla="*/ 0 w 539"/>
                <a:gd name="T21" fmla="*/ 0 h 482"/>
                <a:gd name="T22" fmla="*/ 114 w 539"/>
                <a:gd name="T23" fmla="*/ 0 h 482"/>
                <a:gd name="T24" fmla="*/ 199 w 539"/>
                <a:gd name="T25" fmla="*/ 57 h 482"/>
                <a:gd name="T26" fmla="*/ 227 w 539"/>
                <a:gd name="T27" fmla="*/ 85 h 482"/>
                <a:gd name="T28" fmla="*/ 312 w 539"/>
                <a:gd name="T29" fmla="*/ 57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" h="482">
                  <a:moveTo>
                    <a:pt x="312" y="57"/>
                  </a:moveTo>
                  <a:lnTo>
                    <a:pt x="369" y="198"/>
                  </a:lnTo>
                  <a:lnTo>
                    <a:pt x="341" y="255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482"/>
                  </a:lnTo>
                  <a:lnTo>
                    <a:pt x="482" y="482"/>
                  </a:lnTo>
                  <a:lnTo>
                    <a:pt x="284" y="369"/>
                  </a:lnTo>
                  <a:lnTo>
                    <a:pt x="199" y="255"/>
                  </a:lnTo>
                  <a:lnTo>
                    <a:pt x="227" y="227"/>
                  </a:lnTo>
                  <a:lnTo>
                    <a:pt x="0" y="0"/>
                  </a:lnTo>
                  <a:lnTo>
                    <a:pt x="114" y="0"/>
                  </a:lnTo>
                  <a:lnTo>
                    <a:pt x="199" y="57"/>
                  </a:lnTo>
                  <a:lnTo>
                    <a:pt x="227" y="85"/>
                  </a:lnTo>
                  <a:lnTo>
                    <a:pt x="312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6" name="Freeform 4"/>
            <p:cNvSpPr>
              <a:spLocks/>
            </p:cNvSpPr>
            <p:nvPr/>
          </p:nvSpPr>
          <p:spPr bwMode="auto">
            <a:xfrm>
              <a:off x="1765300" y="8131175"/>
              <a:ext cx="1530350" cy="1035050"/>
            </a:xfrm>
            <a:custGeom>
              <a:avLst/>
              <a:gdLst>
                <a:gd name="T0" fmla="*/ 680 w 964"/>
                <a:gd name="T1" fmla="*/ 170 h 652"/>
                <a:gd name="T2" fmla="*/ 595 w 964"/>
                <a:gd name="T3" fmla="*/ 85 h 652"/>
                <a:gd name="T4" fmla="*/ 482 w 964"/>
                <a:gd name="T5" fmla="*/ 57 h 652"/>
                <a:gd name="T6" fmla="*/ 454 w 964"/>
                <a:gd name="T7" fmla="*/ 0 h 652"/>
                <a:gd name="T8" fmla="*/ 142 w 964"/>
                <a:gd name="T9" fmla="*/ 255 h 652"/>
                <a:gd name="T10" fmla="*/ 28 w 964"/>
                <a:gd name="T11" fmla="*/ 283 h 652"/>
                <a:gd name="T12" fmla="*/ 57 w 964"/>
                <a:gd name="T13" fmla="*/ 368 h 652"/>
                <a:gd name="T14" fmla="*/ 0 w 964"/>
                <a:gd name="T15" fmla="*/ 425 h 652"/>
                <a:gd name="T16" fmla="*/ 57 w 964"/>
                <a:gd name="T17" fmla="*/ 453 h 652"/>
                <a:gd name="T18" fmla="*/ 28 w 964"/>
                <a:gd name="T19" fmla="*/ 510 h 652"/>
                <a:gd name="T20" fmla="*/ 57 w 964"/>
                <a:gd name="T21" fmla="*/ 539 h 652"/>
                <a:gd name="T22" fmla="*/ 170 w 964"/>
                <a:gd name="T23" fmla="*/ 539 h 652"/>
                <a:gd name="T24" fmla="*/ 340 w 964"/>
                <a:gd name="T25" fmla="*/ 595 h 652"/>
                <a:gd name="T26" fmla="*/ 454 w 964"/>
                <a:gd name="T27" fmla="*/ 595 h 652"/>
                <a:gd name="T28" fmla="*/ 567 w 964"/>
                <a:gd name="T29" fmla="*/ 652 h 652"/>
                <a:gd name="T30" fmla="*/ 765 w 964"/>
                <a:gd name="T31" fmla="*/ 624 h 652"/>
                <a:gd name="T32" fmla="*/ 850 w 964"/>
                <a:gd name="T33" fmla="*/ 539 h 652"/>
                <a:gd name="T34" fmla="*/ 964 w 964"/>
                <a:gd name="T35" fmla="*/ 539 h 652"/>
                <a:gd name="T36" fmla="*/ 879 w 964"/>
                <a:gd name="T37" fmla="*/ 425 h 652"/>
                <a:gd name="T38" fmla="*/ 907 w 964"/>
                <a:gd name="T39" fmla="*/ 397 h 652"/>
                <a:gd name="T40" fmla="*/ 680 w 964"/>
                <a:gd name="T41" fmla="*/ 17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4" h="652">
                  <a:moveTo>
                    <a:pt x="680" y="170"/>
                  </a:moveTo>
                  <a:lnTo>
                    <a:pt x="595" y="85"/>
                  </a:lnTo>
                  <a:lnTo>
                    <a:pt x="482" y="57"/>
                  </a:lnTo>
                  <a:lnTo>
                    <a:pt x="454" y="0"/>
                  </a:lnTo>
                  <a:lnTo>
                    <a:pt x="142" y="255"/>
                  </a:lnTo>
                  <a:lnTo>
                    <a:pt x="28" y="283"/>
                  </a:lnTo>
                  <a:lnTo>
                    <a:pt x="57" y="368"/>
                  </a:lnTo>
                  <a:lnTo>
                    <a:pt x="0" y="425"/>
                  </a:lnTo>
                  <a:lnTo>
                    <a:pt x="57" y="453"/>
                  </a:lnTo>
                  <a:lnTo>
                    <a:pt x="28" y="510"/>
                  </a:lnTo>
                  <a:lnTo>
                    <a:pt x="57" y="539"/>
                  </a:lnTo>
                  <a:lnTo>
                    <a:pt x="170" y="539"/>
                  </a:lnTo>
                  <a:lnTo>
                    <a:pt x="340" y="595"/>
                  </a:lnTo>
                  <a:lnTo>
                    <a:pt x="454" y="595"/>
                  </a:lnTo>
                  <a:lnTo>
                    <a:pt x="567" y="652"/>
                  </a:lnTo>
                  <a:lnTo>
                    <a:pt x="765" y="624"/>
                  </a:lnTo>
                  <a:lnTo>
                    <a:pt x="850" y="539"/>
                  </a:lnTo>
                  <a:lnTo>
                    <a:pt x="964" y="539"/>
                  </a:lnTo>
                  <a:lnTo>
                    <a:pt x="879" y="425"/>
                  </a:lnTo>
                  <a:lnTo>
                    <a:pt x="907" y="397"/>
                  </a:lnTo>
                  <a:lnTo>
                    <a:pt x="680" y="17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7" name="Freeform 5"/>
            <p:cNvSpPr>
              <a:spLocks/>
            </p:cNvSpPr>
            <p:nvPr/>
          </p:nvSpPr>
          <p:spPr bwMode="auto">
            <a:xfrm>
              <a:off x="1090613" y="6645275"/>
              <a:ext cx="1979613" cy="1935163"/>
            </a:xfrm>
            <a:custGeom>
              <a:avLst/>
              <a:gdLst>
                <a:gd name="T0" fmla="*/ 879 w 1247"/>
                <a:gd name="T1" fmla="*/ 936 h 1219"/>
                <a:gd name="T2" fmla="*/ 567 w 1247"/>
                <a:gd name="T3" fmla="*/ 1191 h 1219"/>
                <a:gd name="T4" fmla="*/ 453 w 1247"/>
                <a:gd name="T5" fmla="*/ 1219 h 1219"/>
                <a:gd name="T6" fmla="*/ 397 w 1247"/>
                <a:gd name="T7" fmla="*/ 1134 h 1219"/>
                <a:gd name="T8" fmla="*/ 312 w 1247"/>
                <a:gd name="T9" fmla="*/ 1134 h 1219"/>
                <a:gd name="T10" fmla="*/ 113 w 1247"/>
                <a:gd name="T11" fmla="*/ 936 h 1219"/>
                <a:gd name="T12" fmla="*/ 56 w 1247"/>
                <a:gd name="T13" fmla="*/ 737 h 1219"/>
                <a:gd name="T14" fmla="*/ 56 w 1247"/>
                <a:gd name="T15" fmla="*/ 624 h 1219"/>
                <a:gd name="T16" fmla="*/ 0 w 1247"/>
                <a:gd name="T17" fmla="*/ 567 h 1219"/>
                <a:gd name="T18" fmla="*/ 0 w 1247"/>
                <a:gd name="T19" fmla="*/ 255 h 1219"/>
                <a:gd name="T20" fmla="*/ 56 w 1247"/>
                <a:gd name="T21" fmla="*/ 199 h 1219"/>
                <a:gd name="T22" fmla="*/ 56 w 1247"/>
                <a:gd name="T23" fmla="*/ 142 h 1219"/>
                <a:gd name="T24" fmla="*/ 227 w 1247"/>
                <a:gd name="T25" fmla="*/ 0 h 1219"/>
                <a:gd name="T26" fmla="*/ 283 w 1247"/>
                <a:gd name="T27" fmla="*/ 0 h 1219"/>
                <a:gd name="T28" fmla="*/ 312 w 1247"/>
                <a:gd name="T29" fmla="*/ 85 h 1219"/>
                <a:gd name="T30" fmla="*/ 510 w 1247"/>
                <a:gd name="T31" fmla="*/ 142 h 1219"/>
                <a:gd name="T32" fmla="*/ 595 w 1247"/>
                <a:gd name="T33" fmla="*/ 85 h 1219"/>
                <a:gd name="T34" fmla="*/ 652 w 1247"/>
                <a:gd name="T35" fmla="*/ 85 h 1219"/>
                <a:gd name="T36" fmla="*/ 737 w 1247"/>
                <a:gd name="T37" fmla="*/ 199 h 1219"/>
                <a:gd name="T38" fmla="*/ 794 w 1247"/>
                <a:gd name="T39" fmla="*/ 369 h 1219"/>
                <a:gd name="T40" fmla="*/ 708 w 1247"/>
                <a:gd name="T41" fmla="*/ 482 h 1219"/>
                <a:gd name="T42" fmla="*/ 765 w 1247"/>
                <a:gd name="T43" fmla="*/ 511 h 1219"/>
                <a:gd name="T44" fmla="*/ 822 w 1247"/>
                <a:gd name="T45" fmla="*/ 511 h 1219"/>
                <a:gd name="T46" fmla="*/ 907 w 1247"/>
                <a:gd name="T47" fmla="*/ 596 h 1219"/>
                <a:gd name="T48" fmla="*/ 992 w 1247"/>
                <a:gd name="T49" fmla="*/ 539 h 1219"/>
                <a:gd name="T50" fmla="*/ 992 w 1247"/>
                <a:gd name="T51" fmla="*/ 482 h 1219"/>
                <a:gd name="T52" fmla="*/ 1105 w 1247"/>
                <a:gd name="T53" fmla="*/ 511 h 1219"/>
                <a:gd name="T54" fmla="*/ 1247 w 1247"/>
                <a:gd name="T55" fmla="*/ 511 h 1219"/>
                <a:gd name="T56" fmla="*/ 1219 w 1247"/>
                <a:gd name="T57" fmla="*/ 652 h 1219"/>
                <a:gd name="T58" fmla="*/ 1162 w 1247"/>
                <a:gd name="T59" fmla="*/ 681 h 1219"/>
                <a:gd name="T60" fmla="*/ 1105 w 1247"/>
                <a:gd name="T61" fmla="*/ 681 h 1219"/>
                <a:gd name="T62" fmla="*/ 935 w 1247"/>
                <a:gd name="T63" fmla="*/ 794 h 1219"/>
                <a:gd name="T64" fmla="*/ 907 w 1247"/>
                <a:gd name="T65" fmla="*/ 908 h 1219"/>
                <a:gd name="T66" fmla="*/ 935 w 1247"/>
                <a:gd name="T67" fmla="*/ 936 h 1219"/>
                <a:gd name="T68" fmla="*/ 879 w 1247"/>
                <a:gd name="T69" fmla="*/ 936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47" h="1219">
                  <a:moveTo>
                    <a:pt x="879" y="936"/>
                  </a:moveTo>
                  <a:lnTo>
                    <a:pt x="567" y="1191"/>
                  </a:lnTo>
                  <a:lnTo>
                    <a:pt x="453" y="1219"/>
                  </a:lnTo>
                  <a:lnTo>
                    <a:pt x="397" y="1134"/>
                  </a:lnTo>
                  <a:lnTo>
                    <a:pt x="312" y="1134"/>
                  </a:lnTo>
                  <a:lnTo>
                    <a:pt x="113" y="936"/>
                  </a:lnTo>
                  <a:lnTo>
                    <a:pt x="56" y="737"/>
                  </a:lnTo>
                  <a:lnTo>
                    <a:pt x="56" y="624"/>
                  </a:lnTo>
                  <a:lnTo>
                    <a:pt x="0" y="567"/>
                  </a:lnTo>
                  <a:lnTo>
                    <a:pt x="0" y="255"/>
                  </a:lnTo>
                  <a:lnTo>
                    <a:pt x="56" y="199"/>
                  </a:lnTo>
                  <a:lnTo>
                    <a:pt x="56" y="142"/>
                  </a:lnTo>
                  <a:lnTo>
                    <a:pt x="227" y="0"/>
                  </a:lnTo>
                  <a:lnTo>
                    <a:pt x="283" y="0"/>
                  </a:lnTo>
                  <a:lnTo>
                    <a:pt x="312" y="85"/>
                  </a:lnTo>
                  <a:lnTo>
                    <a:pt x="510" y="142"/>
                  </a:lnTo>
                  <a:lnTo>
                    <a:pt x="595" y="85"/>
                  </a:lnTo>
                  <a:lnTo>
                    <a:pt x="652" y="85"/>
                  </a:lnTo>
                  <a:lnTo>
                    <a:pt x="737" y="199"/>
                  </a:lnTo>
                  <a:lnTo>
                    <a:pt x="794" y="369"/>
                  </a:lnTo>
                  <a:lnTo>
                    <a:pt x="708" y="482"/>
                  </a:lnTo>
                  <a:lnTo>
                    <a:pt x="765" y="511"/>
                  </a:lnTo>
                  <a:lnTo>
                    <a:pt x="822" y="511"/>
                  </a:lnTo>
                  <a:lnTo>
                    <a:pt x="907" y="596"/>
                  </a:lnTo>
                  <a:lnTo>
                    <a:pt x="992" y="539"/>
                  </a:lnTo>
                  <a:lnTo>
                    <a:pt x="992" y="482"/>
                  </a:lnTo>
                  <a:lnTo>
                    <a:pt x="1105" y="511"/>
                  </a:lnTo>
                  <a:lnTo>
                    <a:pt x="1247" y="511"/>
                  </a:lnTo>
                  <a:lnTo>
                    <a:pt x="1219" y="652"/>
                  </a:lnTo>
                  <a:lnTo>
                    <a:pt x="1162" y="681"/>
                  </a:lnTo>
                  <a:lnTo>
                    <a:pt x="1105" y="681"/>
                  </a:lnTo>
                  <a:lnTo>
                    <a:pt x="935" y="794"/>
                  </a:lnTo>
                  <a:lnTo>
                    <a:pt x="907" y="908"/>
                  </a:lnTo>
                  <a:lnTo>
                    <a:pt x="935" y="936"/>
                  </a:lnTo>
                  <a:lnTo>
                    <a:pt x="879" y="93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8" name="Freeform 6"/>
            <p:cNvSpPr>
              <a:spLocks/>
            </p:cNvSpPr>
            <p:nvPr/>
          </p:nvSpPr>
          <p:spPr bwMode="auto">
            <a:xfrm>
              <a:off x="1450975" y="5565775"/>
              <a:ext cx="1800225" cy="1395413"/>
            </a:xfrm>
            <a:custGeom>
              <a:avLst/>
              <a:gdLst>
                <a:gd name="T0" fmla="*/ 510 w 1134"/>
                <a:gd name="T1" fmla="*/ 879 h 879"/>
                <a:gd name="T2" fmla="*/ 765 w 1134"/>
                <a:gd name="T3" fmla="*/ 822 h 879"/>
                <a:gd name="T4" fmla="*/ 850 w 1134"/>
                <a:gd name="T5" fmla="*/ 765 h 879"/>
                <a:gd name="T6" fmla="*/ 963 w 1134"/>
                <a:gd name="T7" fmla="*/ 765 h 879"/>
                <a:gd name="T8" fmla="*/ 1020 w 1134"/>
                <a:gd name="T9" fmla="*/ 737 h 879"/>
                <a:gd name="T10" fmla="*/ 1020 w 1134"/>
                <a:gd name="T11" fmla="*/ 709 h 879"/>
                <a:gd name="T12" fmla="*/ 1134 w 1134"/>
                <a:gd name="T13" fmla="*/ 680 h 879"/>
                <a:gd name="T14" fmla="*/ 1134 w 1134"/>
                <a:gd name="T15" fmla="*/ 368 h 879"/>
                <a:gd name="T16" fmla="*/ 1048 w 1134"/>
                <a:gd name="T17" fmla="*/ 340 h 879"/>
                <a:gd name="T18" fmla="*/ 1048 w 1134"/>
                <a:gd name="T19" fmla="*/ 312 h 879"/>
                <a:gd name="T20" fmla="*/ 992 w 1134"/>
                <a:gd name="T21" fmla="*/ 255 h 879"/>
                <a:gd name="T22" fmla="*/ 1020 w 1134"/>
                <a:gd name="T23" fmla="*/ 198 h 879"/>
                <a:gd name="T24" fmla="*/ 992 w 1134"/>
                <a:gd name="T25" fmla="*/ 170 h 879"/>
                <a:gd name="T26" fmla="*/ 935 w 1134"/>
                <a:gd name="T27" fmla="*/ 170 h 879"/>
                <a:gd name="T28" fmla="*/ 907 w 1134"/>
                <a:gd name="T29" fmla="*/ 85 h 879"/>
                <a:gd name="T30" fmla="*/ 935 w 1134"/>
                <a:gd name="T31" fmla="*/ 57 h 879"/>
                <a:gd name="T32" fmla="*/ 1048 w 1134"/>
                <a:gd name="T33" fmla="*/ 28 h 879"/>
                <a:gd name="T34" fmla="*/ 992 w 1134"/>
                <a:gd name="T35" fmla="*/ 0 h 879"/>
                <a:gd name="T36" fmla="*/ 878 w 1134"/>
                <a:gd name="T37" fmla="*/ 0 h 879"/>
                <a:gd name="T38" fmla="*/ 793 w 1134"/>
                <a:gd name="T39" fmla="*/ 57 h 879"/>
                <a:gd name="T40" fmla="*/ 680 w 1134"/>
                <a:gd name="T41" fmla="*/ 28 h 879"/>
                <a:gd name="T42" fmla="*/ 595 w 1134"/>
                <a:gd name="T43" fmla="*/ 57 h 879"/>
                <a:gd name="T44" fmla="*/ 538 w 1134"/>
                <a:gd name="T45" fmla="*/ 57 h 879"/>
                <a:gd name="T46" fmla="*/ 510 w 1134"/>
                <a:gd name="T47" fmla="*/ 0 h 879"/>
                <a:gd name="T48" fmla="*/ 453 w 1134"/>
                <a:gd name="T49" fmla="*/ 28 h 879"/>
                <a:gd name="T50" fmla="*/ 453 w 1134"/>
                <a:gd name="T51" fmla="*/ 85 h 879"/>
                <a:gd name="T52" fmla="*/ 311 w 1134"/>
                <a:gd name="T53" fmla="*/ 113 h 879"/>
                <a:gd name="T54" fmla="*/ 255 w 1134"/>
                <a:gd name="T55" fmla="*/ 170 h 879"/>
                <a:gd name="T56" fmla="*/ 283 w 1134"/>
                <a:gd name="T57" fmla="*/ 227 h 879"/>
                <a:gd name="T58" fmla="*/ 141 w 1134"/>
                <a:gd name="T59" fmla="*/ 255 h 879"/>
                <a:gd name="T60" fmla="*/ 56 w 1134"/>
                <a:gd name="T61" fmla="*/ 425 h 879"/>
                <a:gd name="T62" fmla="*/ 85 w 1134"/>
                <a:gd name="T63" fmla="*/ 482 h 879"/>
                <a:gd name="T64" fmla="*/ 0 w 1134"/>
                <a:gd name="T65" fmla="*/ 680 h 879"/>
                <a:gd name="T66" fmla="*/ 56 w 1134"/>
                <a:gd name="T67" fmla="*/ 680 h 879"/>
                <a:gd name="T68" fmla="*/ 85 w 1134"/>
                <a:gd name="T69" fmla="*/ 765 h 879"/>
                <a:gd name="T70" fmla="*/ 283 w 1134"/>
                <a:gd name="T71" fmla="*/ 822 h 879"/>
                <a:gd name="T72" fmla="*/ 368 w 1134"/>
                <a:gd name="T73" fmla="*/ 765 h 879"/>
                <a:gd name="T74" fmla="*/ 425 w 1134"/>
                <a:gd name="T75" fmla="*/ 765 h 879"/>
                <a:gd name="T76" fmla="*/ 510 w 1134"/>
                <a:gd name="T77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4" h="879">
                  <a:moveTo>
                    <a:pt x="510" y="879"/>
                  </a:moveTo>
                  <a:lnTo>
                    <a:pt x="765" y="822"/>
                  </a:lnTo>
                  <a:lnTo>
                    <a:pt x="850" y="765"/>
                  </a:lnTo>
                  <a:lnTo>
                    <a:pt x="963" y="765"/>
                  </a:lnTo>
                  <a:lnTo>
                    <a:pt x="1020" y="737"/>
                  </a:lnTo>
                  <a:lnTo>
                    <a:pt x="1020" y="709"/>
                  </a:lnTo>
                  <a:lnTo>
                    <a:pt x="1134" y="680"/>
                  </a:lnTo>
                  <a:lnTo>
                    <a:pt x="1134" y="368"/>
                  </a:lnTo>
                  <a:lnTo>
                    <a:pt x="1048" y="340"/>
                  </a:lnTo>
                  <a:lnTo>
                    <a:pt x="1048" y="312"/>
                  </a:lnTo>
                  <a:lnTo>
                    <a:pt x="992" y="255"/>
                  </a:lnTo>
                  <a:lnTo>
                    <a:pt x="1020" y="198"/>
                  </a:lnTo>
                  <a:lnTo>
                    <a:pt x="992" y="170"/>
                  </a:lnTo>
                  <a:lnTo>
                    <a:pt x="935" y="170"/>
                  </a:lnTo>
                  <a:lnTo>
                    <a:pt x="907" y="85"/>
                  </a:lnTo>
                  <a:lnTo>
                    <a:pt x="935" y="57"/>
                  </a:lnTo>
                  <a:lnTo>
                    <a:pt x="1048" y="28"/>
                  </a:lnTo>
                  <a:lnTo>
                    <a:pt x="992" y="0"/>
                  </a:lnTo>
                  <a:lnTo>
                    <a:pt x="878" y="0"/>
                  </a:lnTo>
                  <a:lnTo>
                    <a:pt x="793" y="57"/>
                  </a:lnTo>
                  <a:lnTo>
                    <a:pt x="680" y="28"/>
                  </a:lnTo>
                  <a:lnTo>
                    <a:pt x="595" y="57"/>
                  </a:lnTo>
                  <a:lnTo>
                    <a:pt x="538" y="57"/>
                  </a:lnTo>
                  <a:lnTo>
                    <a:pt x="510" y="0"/>
                  </a:lnTo>
                  <a:lnTo>
                    <a:pt x="453" y="28"/>
                  </a:lnTo>
                  <a:lnTo>
                    <a:pt x="453" y="85"/>
                  </a:lnTo>
                  <a:lnTo>
                    <a:pt x="311" y="113"/>
                  </a:lnTo>
                  <a:lnTo>
                    <a:pt x="255" y="170"/>
                  </a:lnTo>
                  <a:lnTo>
                    <a:pt x="283" y="227"/>
                  </a:lnTo>
                  <a:lnTo>
                    <a:pt x="141" y="255"/>
                  </a:lnTo>
                  <a:lnTo>
                    <a:pt x="56" y="425"/>
                  </a:lnTo>
                  <a:lnTo>
                    <a:pt x="85" y="482"/>
                  </a:lnTo>
                  <a:lnTo>
                    <a:pt x="0" y="680"/>
                  </a:lnTo>
                  <a:lnTo>
                    <a:pt x="56" y="680"/>
                  </a:lnTo>
                  <a:lnTo>
                    <a:pt x="85" y="765"/>
                  </a:lnTo>
                  <a:lnTo>
                    <a:pt x="283" y="822"/>
                  </a:lnTo>
                  <a:lnTo>
                    <a:pt x="368" y="765"/>
                  </a:lnTo>
                  <a:lnTo>
                    <a:pt x="425" y="765"/>
                  </a:lnTo>
                  <a:lnTo>
                    <a:pt x="510" y="87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9" name="Freeform 7"/>
            <p:cNvSpPr>
              <a:spLocks/>
            </p:cNvSpPr>
            <p:nvPr/>
          </p:nvSpPr>
          <p:spPr bwMode="auto">
            <a:xfrm>
              <a:off x="3251200" y="5475288"/>
              <a:ext cx="854075" cy="765175"/>
            </a:xfrm>
            <a:custGeom>
              <a:avLst/>
              <a:gdLst>
                <a:gd name="T0" fmla="*/ 255 w 538"/>
                <a:gd name="T1" fmla="*/ 29 h 482"/>
                <a:gd name="T2" fmla="*/ 340 w 538"/>
                <a:gd name="T3" fmla="*/ 0 h 482"/>
                <a:gd name="T4" fmla="*/ 396 w 538"/>
                <a:gd name="T5" fmla="*/ 142 h 482"/>
                <a:gd name="T6" fmla="*/ 453 w 538"/>
                <a:gd name="T7" fmla="*/ 57 h 482"/>
                <a:gd name="T8" fmla="*/ 538 w 538"/>
                <a:gd name="T9" fmla="*/ 199 h 482"/>
                <a:gd name="T10" fmla="*/ 481 w 538"/>
                <a:gd name="T11" fmla="*/ 227 h 482"/>
                <a:gd name="T12" fmla="*/ 538 w 538"/>
                <a:gd name="T13" fmla="*/ 340 h 482"/>
                <a:gd name="T14" fmla="*/ 453 w 538"/>
                <a:gd name="T15" fmla="*/ 369 h 482"/>
                <a:gd name="T16" fmla="*/ 425 w 538"/>
                <a:gd name="T17" fmla="*/ 312 h 482"/>
                <a:gd name="T18" fmla="*/ 340 w 538"/>
                <a:gd name="T19" fmla="*/ 340 h 482"/>
                <a:gd name="T20" fmla="*/ 311 w 538"/>
                <a:gd name="T21" fmla="*/ 397 h 482"/>
                <a:gd name="T22" fmla="*/ 226 w 538"/>
                <a:gd name="T23" fmla="*/ 482 h 482"/>
                <a:gd name="T24" fmla="*/ 170 w 538"/>
                <a:gd name="T25" fmla="*/ 482 h 482"/>
                <a:gd name="T26" fmla="*/ 113 w 538"/>
                <a:gd name="T27" fmla="*/ 397 h 482"/>
                <a:gd name="T28" fmla="*/ 0 w 538"/>
                <a:gd name="T29" fmla="*/ 255 h 482"/>
                <a:gd name="T30" fmla="*/ 141 w 538"/>
                <a:gd name="T31" fmla="*/ 199 h 482"/>
                <a:gd name="T32" fmla="*/ 255 w 538"/>
                <a:gd name="T33" fmla="*/ 114 h 482"/>
                <a:gd name="T34" fmla="*/ 255 w 538"/>
                <a:gd name="T35" fmla="*/ 29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8" h="482">
                  <a:moveTo>
                    <a:pt x="255" y="29"/>
                  </a:moveTo>
                  <a:lnTo>
                    <a:pt x="340" y="0"/>
                  </a:lnTo>
                  <a:lnTo>
                    <a:pt x="396" y="142"/>
                  </a:lnTo>
                  <a:lnTo>
                    <a:pt x="453" y="57"/>
                  </a:lnTo>
                  <a:lnTo>
                    <a:pt x="538" y="199"/>
                  </a:lnTo>
                  <a:lnTo>
                    <a:pt x="481" y="227"/>
                  </a:lnTo>
                  <a:lnTo>
                    <a:pt x="538" y="340"/>
                  </a:lnTo>
                  <a:lnTo>
                    <a:pt x="453" y="369"/>
                  </a:lnTo>
                  <a:lnTo>
                    <a:pt x="425" y="312"/>
                  </a:lnTo>
                  <a:lnTo>
                    <a:pt x="340" y="340"/>
                  </a:lnTo>
                  <a:lnTo>
                    <a:pt x="311" y="397"/>
                  </a:lnTo>
                  <a:lnTo>
                    <a:pt x="226" y="482"/>
                  </a:lnTo>
                  <a:lnTo>
                    <a:pt x="170" y="482"/>
                  </a:lnTo>
                  <a:lnTo>
                    <a:pt x="113" y="397"/>
                  </a:lnTo>
                  <a:lnTo>
                    <a:pt x="0" y="255"/>
                  </a:lnTo>
                  <a:lnTo>
                    <a:pt x="141" y="199"/>
                  </a:lnTo>
                  <a:lnTo>
                    <a:pt x="255" y="114"/>
                  </a:lnTo>
                  <a:lnTo>
                    <a:pt x="255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0" name="Freeform 8"/>
            <p:cNvSpPr>
              <a:spLocks/>
            </p:cNvSpPr>
            <p:nvPr/>
          </p:nvSpPr>
          <p:spPr bwMode="auto">
            <a:xfrm>
              <a:off x="3970338" y="5430838"/>
              <a:ext cx="944563" cy="855663"/>
            </a:xfrm>
            <a:custGeom>
              <a:avLst/>
              <a:gdLst>
                <a:gd name="T0" fmla="*/ 0 w 595"/>
                <a:gd name="T1" fmla="*/ 85 h 539"/>
                <a:gd name="T2" fmla="*/ 114 w 595"/>
                <a:gd name="T3" fmla="*/ 57 h 539"/>
                <a:gd name="T4" fmla="*/ 142 w 595"/>
                <a:gd name="T5" fmla="*/ 0 h 539"/>
                <a:gd name="T6" fmla="*/ 255 w 595"/>
                <a:gd name="T7" fmla="*/ 28 h 539"/>
                <a:gd name="T8" fmla="*/ 255 w 595"/>
                <a:gd name="T9" fmla="*/ 85 h 539"/>
                <a:gd name="T10" fmla="*/ 284 w 595"/>
                <a:gd name="T11" fmla="*/ 113 h 539"/>
                <a:gd name="T12" fmla="*/ 369 w 595"/>
                <a:gd name="T13" fmla="*/ 85 h 539"/>
                <a:gd name="T14" fmla="*/ 425 w 595"/>
                <a:gd name="T15" fmla="*/ 113 h 539"/>
                <a:gd name="T16" fmla="*/ 482 w 595"/>
                <a:gd name="T17" fmla="*/ 85 h 539"/>
                <a:gd name="T18" fmla="*/ 595 w 595"/>
                <a:gd name="T19" fmla="*/ 85 h 539"/>
                <a:gd name="T20" fmla="*/ 482 w 595"/>
                <a:gd name="T21" fmla="*/ 170 h 539"/>
                <a:gd name="T22" fmla="*/ 482 w 595"/>
                <a:gd name="T23" fmla="*/ 283 h 539"/>
                <a:gd name="T24" fmla="*/ 539 w 595"/>
                <a:gd name="T25" fmla="*/ 283 h 539"/>
                <a:gd name="T26" fmla="*/ 539 w 595"/>
                <a:gd name="T27" fmla="*/ 368 h 539"/>
                <a:gd name="T28" fmla="*/ 425 w 595"/>
                <a:gd name="T29" fmla="*/ 453 h 539"/>
                <a:gd name="T30" fmla="*/ 340 w 595"/>
                <a:gd name="T31" fmla="*/ 482 h 539"/>
                <a:gd name="T32" fmla="*/ 255 w 595"/>
                <a:gd name="T33" fmla="*/ 482 h 539"/>
                <a:gd name="T34" fmla="*/ 170 w 595"/>
                <a:gd name="T35" fmla="*/ 539 h 539"/>
                <a:gd name="T36" fmla="*/ 85 w 595"/>
                <a:gd name="T37" fmla="*/ 453 h 539"/>
                <a:gd name="T38" fmla="*/ 0 w 595"/>
                <a:gd name="T39" fmla="*/ 397 h 539"/>
                <a:gd name="T40" fmla="*/ 85 w 595"/>
                <a:gd name="T41" fmla="*/ 368 h 539"/>
                <a:gd name="T42" fmla="*/ 28 w 595"/>
                <a:gd name="T43" fmla="*/ 255 h 539"/>
                <a:gd name="T44" fmla="*/ 85 w 595"/>
                <a:gd name="T45" fmla="*/ 227 h 539"/>
                <a:gd name="T46" fmla="*/ 0 w 595"/>
                <a:gd name="T47" fmla="*/ 85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5" h="539">
                  <a:moveTo>
                    <a:pt x="0" y="85"/>
                  </a:moveTo>
                  <a:lnTo>
                    <a:pt x="114" y="57"/>
                  </a:lnTo>
                  <a:lnTo>
                    <a:pt x="142" y="0"/>
                  </a:lnTo>
                  <a:lnTo>
                    <a:pt x="255" y="28"/>
                  </a:lnTo>
                  <a:lnTo>
                    <a:pt x="255" y="85"/>
                  </a:lnTo>
                  <a:lnTo>
                    <a:pt x="284" y="113"/>
                  </a:lnTo>
                  <a:lnTo>
                    <a:pt x="369" y="85"/>
                  </a:lnTo>
                  <a:lnTo>
                    <a:pt x="425" y="113"/>
                  </a:lnTo>
                  <a:lnTo>
                    <a:pt x="482" y="85"/>
                  </a:lnTo>
                  <a:lnTo>
                    <a:pt x="595" y="85"/>
                  </a:lnTo>
                  <a:lnTo>
                    <a:pt x="482" y="170"/>
                  </a:lnTo>
                  <a:lnTo>
                    <a:pt x="482" y="283"/>
                  </a:lnTo>
                  <a:lnTo>
                    <a:pt x="539" y="283"/>
                  </a:lnTo>
                  <a:lnTo>
                    <a:pt x="539" y="368"/>
                  </a:lnTo>
                  <a:lnTo>
                    <a:pt x="425" y="453"/>
                  </a:lnTo>
                  <a:lnTo>
                    <a:pt x="340" y="482"/>
                  </a:lnTo>
                  <a:lnTo>
                    <a:pt x="255" y="482"/>
                  </a:lnTo>
                  <a:lnTo>
                    <a:pt x="170" y="539"/>
                  </a:lnTo>
                  <a:lnTo>
                    <a:pt x="85" y="453"/>
                  </a:lnTo>
                  <a:lnTo>
                    <a:pt x="0" y="397"/>
                  </a:lnTo>
                  <a:lnTo>
                    <a:pt x="85" y="368"/>
                  </a:lnTo>
                  <a:lnTo>
                    <a:pt x="28" y="255"/>
                  </a:lnTo>
                  <a:lnTo>
                    <a:pt x="85" y="227"/>
                  </a:lnTo>
                  <a:lnTo>
                    <a:pt x="0" y="8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1" name="Freeform 9"/>
            <p:cNvSpPr>
              <a:spLocks/>
            </p:cNvSpPr>
            <p:nvPr/>
          </p:nvSpPr>
          <p:spPr bwMode="auto">
            <a:xfrm>
              <a:off x="4645025" y="6015038"/>
              <a:ext cx="495300" cy="630238"/>
            </a:xfrm>
            <a:custGeom>
              <a:avLst/>
              <a:gdLst>
                <a:gd name="T0" fmla="*/ 114 w 312"/>
                <a:gd name="T1" fmla="*/ 0 h 397"/>
                <a:gd name="T2" fmla="*/ 199 w 312"/>
                <a:gd name="T3" fmla="*/ 57 h 397"/>
                <a:gd name="T4" fmla="*/ 199 w 312"/>
                <a:gd name="T5" fmla="*/ 114 h 397"/>
                <a:gd name="T6" fmla="*/ 256 w 312"/>
                <a:gd name="T7" fmla="*/ 114 h 397"/>
                <a:gd name="T8" fmla="*/ 312 w 312"/>
                <a:gd name="T9" fmla="*/ 284 h 397"/>
                <a:gd name="T10" fmla="*/ 29 w 312"/>
                <a:gd name="T11" fmla="*/ 397 h 397"/>
                <a:gd name="T12" fmla="*/ 29 w 312"/>
                <a:gd name="T13" fmla="*/ 284 h 397"/>
                <a:gd name="T14" fmla="*/ 57 w 312"/>
                <a:gd name="T15" fmla="*/ 142 h 397"/>
                <a:gd name="T16" fmla="*/ 0 w 312"/>
                <a:gd name="T17" fmla="*/ 85 h 397"/>
                <a:gd name="T18" fmla="*/ 114 w 312"/>
                <a:gd name="T19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" h="397">
                  <a:moveTo>
                    <a:pt x="114" y="0"/>
                  </a:moveTo>
                  <a:lnTo>
                    <a:pt x="199" y="57"/>
                  </a:lnTo>
                  <a:lnTo>
                    <a:pt x="199" y="114"/>
                  </a:lnTo>
                  <a:lnTo>
                    <a:pt x="256" y="114"/>
                  </a:lnTo>
                  <a:lnTo>
                    <a:pt x="312" y="284"/>
                  </a:lnTo>
                  <a:lnTo>
                    <a:pt x="29" y="397"/>
                  </a:lnTo>
                  <a:lnTo>
                    <a:pt x="29" y="284"/>
                  </a:lnTo>
                  <a:lnTo>
                    <a:pt x="57" y="142"/>
                  </a:lnTo>
                  <a:lnTo>
                    <a:pt x="0" y="85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2" name="Freeform 10"/>
            <p:cNvSpPr>
              <a:spLocks/>
            </p:cNvSpPr>
            <p:nvPr/>
          </p:nvSpPr>
          <p:spPr bwMode="auto">
            <a:xfrm>
              <a:off x="4826000" y="5880100"/>
              <a:ext cx="1214438" cy="585788"/>
            </a:xfrm>
            <a:custGeom>
              <a:avLst/>
              <a:gdLst>
                <a:gd name="T0" fmla="*/ 198 w 765"/>
                <a:gd name="T1" fmla="*/ 369 h 369"/>
                <a:gd name="T2" fmla="*/ 510 w 765"/>
                <a:gd name="T3" fmla="*/ 312 h 369"/>
                <a:gd name="T4" fmla="*/ 709 w 765"/>
                <a:gd name="T5" fmla="*/ 227 h 369"/>
                <a:gd name="T6" fmla="*/ 709 w 765"/>
                <a:gd name="T7" fmla="*/ 170 h 369"/>
                <a:gd name="T8" fmla="*/ 765 w 765"/>
                <a:gd name="T9" fmla="*/ 142 h 369"/>
                <a:gd name="T10" fmla="*/ 737 w 765"/>
                <a:gd name="T11" fmla="*/ 85 h 369"/>
                <a:gd name="T12" fmla="*/ 652 w 765"/>
                <a:gd name="T13" fmla="*/ 85 h 369"/>
                <a:gd name="T14" fmla="*/ 623 w 765"/>
                <a:gd name="T15" fmla="*/ 142 h 369"/>
                <a:gd name="T16" fmla="*/ 567 w 765"/>
                <a:gd name="T17" fmla="*/ 142 h 369"/>
                <a:gd name="T18" fmla="*/ 538 w 765"/>
                <a:gd name="T19" fmla="*/ 199 h 369"/>
                <a:gd name="T20" fmla="*/ 482 w 765"/>
                <a:gd name="T21" fmla="*/ 170 h 369"/>
                <a:gd name="T22" fmla="*/ 510 w 765"/>
                <a:gd name="T23" fmla="*/ 142 h 369"/>
                <a:gd name="T24" fmla="*/ 425 w 765"/>
                <a:gd name="T25" fmla="*/ 114 h 369"/>
                <a:gd name="T26" fmla="*/ 425 w 765"/>
                <a:gd name="T27" fmla="*/ 57 h 369"/>
                <a:gd name="T28" fmla="*/ 283 w 765"/>
                <a:gd name="T29" fmla="*/ 29 h 369"/>
                <a:gd name="T30" fmla="*/ 198 w 765"/>
                <a:gd name="T31" fmla="*/ 0 h 369"/>
                <a:gd name="T32" fmla="*/ 113 w 765"/>
                <a:gd name="T33" fmla="*/ 57 h 369"/>
                <a:gd name="T34" fmla="*/ 0 w 765"/>
                <a:gd name="T35" fmla="*/ 85 h 369"/>
                <a:gd name="T36" fmla="*/ 85 w 765"/>
                <a:gd name="T37" fmla="*/ 142 h 369"/>
                <a:gd name="T38" fmla="*/ 85 w 765"/>
                <a:gd name="T39" fmla="*/ 199 h 369"/>
                <a:gd name="T40" fmla="*/ 142 w 765"/>
                <a:gd name="T41" fmla="*/ 199 h 369"/>
                <a:gd name="T42" fmla="*/ 198 w 765"/>
                <a:gd name="T43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5" h="369">
                  <a:moveTo>
                    <a:pt x="198" y="369"/>
                  </a:moveTo>
                  <a:lnTo>
                    <a:pt x="510" y="312"/>
                  </a:lnTo>
                  <a:lnTo>
                    <a:pt x="709" y="227"/>
                  </a:lnTo>
                  <a:lnTo>
                    <a:pt x="709" y="170"/>
                  </a:lnTo>
                  <a:lnTo>
                    <a:pt x="765" y="142"/>
                  </a:lnTo>
                  <a:lnTo>
                    <a:pt x="737" y="85"/>
                  </a:lnTo>
                  <a:lnTo>
                    <a:pt x="652" y="85"/>
                  </a:lnTo>
                  <a:lnTo>
                    <a:pt x="623" y="142"/>
                  </a:lnTo>
                  <a:lnTo>
                    <a:pt x="567" y="142"/>
                  </a:lnTo>
                  <a:lnTo>
                    <a:pt x="538" y="199"/>
                  </a:lnTo>
                  <a:lnTo>
                    <a:pt x="482" y="170"/>
                  </a:lnTo>
                  <a:lnTo>
                    <a:pt x="510" y="142"/>
                  </a:lnTo>
                  <a:lnTo>
                    <a:pt x="425" y="114"/>
                  </a:lnTo>
                  <a:lnTo>
                    <a:pt x="425" y="57"/>
                  </a:lnTo>
                  <a:lnTo>
                    <a:pt x="283" y="29"/>
                  </a:lnTo>
                  <a:lnTo>
                    <a:pt x="198" y="0"/>
                  </a:lnTo>
                  <a:lnTo>
                    <a:pt x="113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85" y="199"/>
                  </a:lnTo>
                  <a:lnTo>
                    <a:pt x="142" y="199"/>
                  </a:lnTo>
                  <a:lnTo>
                    <a:pt x="198" y="36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3" name="Freeform 11"/>
            <p:cNvSpPr>
              <a:spLocks/>
            </p:cNvSpPr>
            <p:nvPr/>
          </p:nvSpPr>
          <p:spPr bwMode="auto">
            <a:xfrm>
              <a:off x="3386138" y="3765550"/>
              <a:ext cx="2070100" cy="1935163"/>
            </a:xfrm>
            <a:custGeom>
              <a:avLst/>
              <a:gdLst>
                <a:gd name="T0" fmla="*/ 963 w 1304"/>
                <a:gd name="T1" fmla="*/ 1134 h 1219"/>
                <a:gd name="T2" fmla="*/ 850 w 1304"/>
                <a:gd name="T3" fmla="*/ 1134 h 1219"/>
                <a:gd name="T4" fmla="*/ 793 w 1304"/>
                <a:gd name="T5" fmla="*/ 1162 h 1219"/>
                <a:gd name="T6" fmla="*/ 737 w 1304"/>
                <a:gd name="T7" fmla="*/ 1134 h 1219"/>
                <a:gd name="T8" fmla="*/ 652 w 1304"/>
                <a:gd name="T9" fmla="*/ 1162 h 1219"/>
                <a:gd name="T10" fmla="*/ 623 w 1304"/>
                <a:gd name="T11" fmla="*/ 1134 h 1219"/>
                <a:gd name="T12" fmla="*/ 623 w 1304"/>
                <a:gd name="T13" fmla="*/ 1077 h 1219"/>
                <a:gd name="T14" fmla="*/ 510 w 1304"/>
                <a:gd name="T15" fmla="*/ 1049 h 1219"/>
                <a:gd name="T16" fmla="*/ 482 w 1304"/>
                <a:gd name="T17" fmla="*/ 1106 h 1219"/>
                <a:gd name="T18" fmla="*/ 368 w 1304"/>
                <a:gd name="T19" fmla="*/ 1134 h 1219"/>
                <a:gd name="T20" fmla="*/ 311 w 1304"/>
                <a:gd name="T21" fmla="*/ 1219 h 1219"/>
                <a:gd name="T22" fmla="*/ 255 w 1304"/>
                <a:gd name="T23" fmla="*/ 1077 h 1219"/>
                <a:gd name="T24" fmla="*/ 170 w 1304"/>
                <a:gd name="T25" fmla="*/ 1106 h 1219"/>
                <a:gd name="T26" fmla="*/ 141 w 1304"/>
                <a:gd name="T27" fmla="*/ 1077 h 1219"/>
                <a:gd name="T28" fmla="*/ 141 w 1304"/>
                <a:gd name="T29" fmla="*/ 992 h 1219"/>
                <a:gd name="T30" fmla="*/ 28 w 1304"/>
                <a:gd name="T31" fmla="*/ 879 h 1219"/>
                <a:gd name="T32" fmla="*/ 28 w 1304"/>
                <a:gd name="T33" fmla="*/ 794 h 1219"/>
                <a:gd name="T34" fmla="*/ 85 w 1304"/>
                <a:gd name="T35" fmla="*/ 709 h 1219"/>
                <a:gd name="T36" fmla="*/ 56 w 1304"/>
                <a:gd name="T37" fmla="*/ 595 h 1219"/>
                <a:gd name="T38" fmla="*/ 28 w 1304"/>
                <a:gd name="T39" fmla="*/ 567 h 1219"/>
                <a:gd name="T40" fmla="*/ 56 w 1304"/>
                <a:gd name="T41" fmla="*/ 510 h 1219"/>
                <a:gd name="T42" fmla="*/ 56 w 1304"/>
                <a:gd name="T43" fmla="*/ 397 h 1219"/>
                <a:gd name="T44" fmla="*/ 0 w 1304"/>
                <a:gd name="T45" fmla="*/ 283 h 1219"/>
                <a:gd name="T46" fmla="*/ 28 w 1304"/>
                <a:gd name="T47" fmla="*/ 170 h 1219"/>
                <a:gd name="T48" fmla="*/ 113 w 1304"/>
                <a:gd name="T49" fmla="*/ 170 h 1219"/>
                <a:gd name="T50" fmla="*/ 198 w 1304"/>
                <a:gd name="T51" fmla="*/ 57 h 1219"/>
                <a:gd name="T52" fmla="*/ 311 w 1304"/>
                <a:gd name="T53" fmla="*/ 113 h 1219"/>
                <a:gd name="T54" fmla="*/ 368 w 1304"/>
                <a:gd name="T55" fmla="*/ 142 h 1219"/>
                <a:gd name="T56" fmla="*/ 453 w 1304"/>
                <a:gd name="T57" fmla="*/ 113 h 1219"/>
                <a:gd name="T58" fmla="*/ 482 w 1304"/>
                <a:gd name="T59" fmla="*/ 113 h 1219"/>
                <a:gd name="T60" fmla="*/ 567 w 1304"/>
                <a:gd name="T61" fmla="*/ 0 h 1219"/>
                <a:gd name="T62" fmla="*/ 765 w 1304"/>
                <a:gd name="T63" fmla="*/ 28 h 1219"/>
                <a:gd name="T64" fmla="*/ 765 w 1304"/>
                <a:gd name="T65" fmla="*/ 57 h 1219"/>
                <a:gd name="T66" fmla="*/ 765 w 1304"/>
                <a:gd name="T67" fmla="*/ 198 h 1219"/>
                <a:gd name="T68" fmla="*/ 793 w 1304"/>
                <a:gd name="T69" fmla="*/ 227 h 1219"/>
                <a:gd name="T70" fmla="*/ 793 w 1304"/>
                <a:gd name="T71" fmla="*/ 312 h 1219"/>
                <a:gd name="T72" fmla="*/ 850 w 1304"/>
                <a:gd name="T73" fmla="*/ 454 h 1219"/>
                <a:gd name="T74" fmla="*/ 850 w 1304"/>
                <a:gd name="T75" fmla="*/ 482 h 1219"/>
                <a:gd name="T76" fmla="*/ 907 w 1304"/>
                <a:gd name="T77" fmla="*/ 510 h 1219"/>
                <a:gd name="T78" fmla="*/ 992 w 1304"/>
                <a:gd name="T79" fmla="*/ 680 h 1219"/>
                <a:gd name="T80" fmla="*/ 935 w 1304"/>
                <a:gd name="T81" fmla="*/ 737 h 1219"/>
                <a:gd name="T82" fmla="*/ 963 w 1304"/>
                <a:gd name="T83" fmla="*/ 822 h 1219"/>
                <a:gd name="T84" fmla="*/ 992 w 1304"/>
                <a:gd name="T85" fmla="*/ 850 h 1219"/>
                <a:gd name="T86" fmla="*/ 1049 w 1304"/>
                <a:gd name="T87" fmla="*/ 794 h 1219"/>
                <a:gd name="T88" fmla="*/ 1105 w 1304"/>
                <a:gd name="T89" fmla="*/ 822 h 1219"/>
                <a:gd name="T90" fmla="*/ 1190 w 1304"/>
                <a:gd name="T91" fmla="*/ 794 h 1219"/>
                <a:gd name="T92" fmla="*/ 1247 w 1304"/>
                <a:gd name="T93" fmla="*/ 822 h 1219"/>
                <a:gd name="T94" fmla="*/ 1304 w 1304"/>
                <a:gd name="T95" fmla="*/ 850 h 1219"/>
                <a:gd name="T96" fmla="*/ 1304 w 1304"/>
                <a:gd name="T97" fmla="*/ 935 h 1219"/>
                <a:gd name="T98" fmla="*/ 1219 w 1304"/>
                <a:gd name="T99" fmla="*/ 907 h 1219"/>
                <a:gd name="T100" fmla="*/ 1134 w 1304"/>
                <a:gd name="T101" fmla="*/ 935 h 1219"/>
                <a:gd name="T102" fmla="*/ 1134 w 1304"/>
                <a:gd name="T103" fmla="*/ 1021 h 1219"/>
                <a:gd name="T104" fmla="*/ 1077 w 1304"/>
                <a:gd name="T105" fmla="*/ 1106 h 1219"/>
                <a:gd name="T106" fmla="*/ 1020 w 1304"/>
                <a:gd name="T107" fmla="*/ 1106 h 1219"/>
                <a:gd name="T108" fmla="*/ 963 w 1304"/>
                <a:gd name="T109" fmla="*/ 113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4" h="1219">
                  <a:moveTo>
                    <a:pt x="963" y="1134"/>
                  </a:moveTo>
                  <a:lnTo>
                    <a:pt x="850" y="1134"/>
                  </a:lnTo>
                  <a:lnTo>
                    <a:pt x="793" y="1162"/>
                  </a:lnTo>
                  <a:lnTo>
                    <a:pt x="737" y="1134"/>
                  </a:lnTo>
                  <a:lnTo>
                    <a:pt x="652" y="1162"/>
                  </a:lnTo>
                  <a:lnTo>
                    <a:pt x="623" y="1134"/>
                  </a:lnTo>
                  <a:lnTo>
                    <a:pt x="623" y="1077"/>
                  </a:lnTo>
                  <a:lnTo>
                    <a:pt x="510" y="1049"/>
                  </a:lnTo>
                  <a:lnTo>
                    <a:pt x="482" y="1106"/>
                  </a:lnTo>
                  <a:lnTo>
                    <a:pt x="368" y="1134"/>
                  </a:lnTo>
                  <a:lnTo>
                    <a:pt x="311" y="1219"/>
                  </a:lnTo>
                  <a:lnTo>
                    <a:pt x="255" y="1077"/>
                  </a:lnTo>
                  <a:lnTo>
                    <a:pt x="170" y="1106"/>
                  </a:lnTo>
                  <a:lnTo>
                    <a:pt x="141" y="1077"/>
                  </a:lnTo>
                  <a:lnTo>
                    <a:pt x="141" y="992"/>
                  </a:lnTo>
                  <a:lnTo>
                    <a:pt x="28" y="879"/>
                  </a:lnTo>
                  <a:lnTo>
                    <a:pt x="28" y="794"/>
                  </a:lnTo>
                  <a:lnTo>
                    <a:pt x="85" y="709"/>
                  </a:lnTo>
                  <a:lnTo>
                    <a:pt x="56" y="595"/>
                  </a:lnTo>
                  <a:lnTo>
                    <a:pt x="28" y="567"/>
                  </a:lnTo>
                  <a:lnTo>
                    <a:pt x="56" y="510"/>
                  </a:lnTo>
                  <a:lnTo>
                    <a:pt x="56" y="397"/>
                  </a:lnTo>
                  <a:lnTo>
                    <a:pt x="0" y="283"/>
                  </a:lnTo>
                  <a:lnTo>
                    <a:pt x="28" y="170"/>
                  </a:lnTo>
                  <a:lnTo>
                    <a:pt x="113" y="170"/>
                  </a:lnTo>
                  <a:lnTo>
                    <a:pt x="198" y="57"/>
                  </a:lnTo>
                  <a:lnTo>
                    <a:pt x="311" y="113"/>
                  </a:lnTo>
                  <a:lnTo>
                    <a:pt x="368" y="142"/>
                  </a:lnTo>
                  <a:lnTo>
                    <a:pt x="453" y="113"/>
                  </a:lnTo>
                  <a:lnTo>
                    <a:pt x="482" y="113"/>
                  </a:lnTo>
                  <a:lnTo>
                    <a:pt x="567" y="0"/>
                  </a:lnTo>
                  <a:lnTo>
                    <a:pt x="765" y="28"/>
                  </a:lnTo>
                  <a:lnTo>
                    <a:pt x="765" y="57"/>
                  </a:lnTo>
                  <a:lnTo>
                    <a:pt x="765" y="198"/>
                  </a:lnTo>
                  <a:lnTo>
                    <a:pt x="793" y="227"/>
                  </a:lnTo>
                  <a:lnTo>
                    <a:pt x="793" y="312"/>
                  </a:lnTo>
                  <a:lnTo>
                    <a:pt x="850" y="454"/>
                  </a:lnTo>
                  <a:lnTo>
                    <a:pt x="850" y="482"/>
                  </a:lnTo>
                  <a:lnTo>
                    <a:pt x="907" y="510"/>
                  </a:lnTo>
                  <a:lnTo>
                    <a:pt x="992" y="680"/>
                  </a:lnTo>
                  <a:lnTo>
                    <a:pt x="935" y="737"/>
                  </a:lnTo>
                  <a:lnTo>
                    <a:pt x="963" y="822"/>
                  </a:lnTo>
                  <a:lnTo>
                    <a:pt x="992" y="850"/>
                  </a:lnTo>
                  <a:lnTo>
                    <a:pt x="1049" y="794"/>
                  </a:lnTo>
                  <a:lnTo>
                    <a:pt x="1105" y="822"/>
                  </a:lnTo>
                  <a:lnTo>
                    <a:pt x="1190" y="794"/>
                  </a:lnTo>
                  <a:lnTo>
                    <a:pt x="1247" y="822"/>
                  </a:lnTo>
                  <a:lnTo>
                    <a:pt x="1304" y="850"/>
                  </a:lnTo>
                  <a:lnTo>
                    <a:pt x="1304" y="935"/>
                  </a:lnTo>
                  <a:lnTo>
                    <a:pt x="1219" y="907"/>
                  </a:lnTo>
                  <a:lnTo>
                    <a:pt x="1134" y="935"/>
                  </a:lnTo>
                  <a:lnTo>
                    <a:pt x="1134" y="1021"/>
                  </a:lnTo>
                  <a:lnTo>
                    <a:pt x="1077" y="1106"/>
                  </a:lnTo>
                  <a:lnTo>
                    <a:pt x="1020" y="1106"/>
                  </a:lnTo>
                  <a:lnTo>
                    <a:pt x="963" y="113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4" name="Freeform 12"/>
            <p:cNvSpPr>
              <a:spLocks/>
            </p:cNvSpPr>
            <p:nvPr/>
          </p:nvSpPr>
          <p:spPr bwMode="auto">
            <a:xfrm>
              <a:off x="3656013" y="2460625"/>
              <a:ext cx="1935163" cy="1530350"/>
            </a:xfrm>
            <a:custGeom>
              <a:avLst/>
              <a:gdLst>
                <a:gd name="T0" fmla="*/ 595 w 1219"/>
                <a:gd name="T1" fmla="*/ 907 h 964"/>
                <a:gd name="T2" fmla="*/ 652 w 1219"/>
                <a:gd name="T3" fmla="*/ 850 h 964"/>
                <a:gd name="T4" fmla="*/ 652 w 1219"/>
                <a:gd name="T5" fmla="*/ 822 h 964"/>
                <a:gd name="T6" fmla="*/ 737 w 1219"/>
                <a:gd name="T7" fmla="*/ 794 h 964"/>
                <a:gd name="T8" fmla="*/ 793 w 1219"/>
                <a:gd name="T9" fmla="*/ 822 h 964"/>
                <a:gd name="T10" fmla="*/ 964 w 1219"/>
                <a:gd name="T11" fmla="*/ 794 h 964"/>
                <a:gd name="T12" fmla="*/ 1105 w 1219"/>
                <a:gd name="T13" fmla="*/ 822 h 964"/>
                <a:gd name="T14" fmla="*/ 1134 w 1219"/>
                <a:gd name="T15" fmla="*/ 794 h 964"/>
                <a:gd name="T16" fmla="*/ 1219 w 1219"/>
                <a:gd name="T17" fmla="*/ 680 h 964"/>
                <a:gd name="T18" fmla="*/ 1190 w 1219"/>
                <a:gd name="T19" fmla="*/ 595 h 964"/>
                <a:gd name="T20" fmla="*/ 1134 w 1219"/>
                <a:gd name="T21" fmla="*/ 595 h 964"/>
                <a:gd name="T22" fmla="*/ 1049 w 1219"/>
                <a:gd name="T23" fmla="*/ 482 h 964"/>
                <a:gd name="T24" fmla="*/ 1049 w 1219"/>
                <a:gd name="T25" fmla="*/ 425 h 964"/>
                <a:gd name="T26" fmla="*/ 992 w 1219"/>
                <a:gd name="T27" fmla="*/ 397 h 964"/>
                <a:gd name="T28" fmla="*/ 992 w 1219"/>
                <a:gd name="T29" fmla="*/ 340 h 964"/>
                <a:gd name="T30" fmla="*/ 935 w 1219"/>
                <a:gd name="T31" fmla="*/ 340 h 964"/>
                <a:gd name="T32" fmla="*/ 879 w 1219"/>
                <a:gd name="T33" fmla="*/ 283 h 964"/>
                <a:gd name="T34" fmla="*/ 879 w 1219"/>
                <a:gd name="T35" fmla="*/ 227 h 964"/>
                <a:gd name="T36" fmla="*/ 850 w 1219"/>
                <a:gd name="T37" fmla="*/ 170 h 964"/>
                <a:gd name="T38" fmla="*/ 822 w 1219"/>
                <a:gd name="T39" fmla="*/ 170 h 964"/>
                <a:gd name="T40" fmla="*/ 708 w 1219"/>
                <a:gd name="T41" fmla="*/ 0 h 964"/>
                <a:gd name="T42" fmla="*/ 623 w 1219"/>
                <a:gd name="T43" fmla="*/ 57 h 964"/>
                <a:gd name="T44" fmla="*/ 595 w 1219"/>
                <a:gd name="T45" fmla="*/ 28 h 964"/>
                <a:gd name="T46" fmla="*/ 482 w 1219"/>
                <a:gd name="T47" fmla="*/ 57 h 964"/>
                <a:gd name="T48" fmla="*/ 510 w 1219"/>
                <a:gd name="T49" fmla="*/ 85 h 964"/>
                <a:gd name="T50" fmla="*/ 425 w 1219"/>
                <a:gd name="T51" fmla="*/ 198 h 964"/>
                <a:gd name="T52" fmla="*/ 425 w 1219"/>
                <a:gd name="T53" fmla="*/ 255 h 964"/>
                <a:gd name="T54" fmla="*/ 368 w 1219"/>
                <a:gd name="T55" fmla="*/ 255 h 964"/>
                <a:gd name="T56" fmla="*/ 340 w 1219"/>
                <a:gd name="T57" fmla="*/ 340 h 964"/>
                <a:gd name="T58" fmla="*/ 255 w 1219"/>
                <a:gd name="T59" fmla="*/ 340 h 964"/>
                <a:gd name="T60" fmla="*/ 113 w 1219"/>
                <a:gd name="T61" fmla="*/ 482 h 964"/>
                <a:gd name="T62" fmla="*/ 113 w 1219"/>
                <a:gd name="T63" fmla="*/ 538 h 964"/>
                <a:gd name="T64" fmla="*/ 56 w 1219"/>
                <a:gd name="T65" fmla="*/ 595 h 964"/>
                <a:gd name="T66" fmla="*/ 0 w 1219"/>
                <a:gd name="T67" fmla="*/ 680 h 964"/>
                <a:gd name="T68" fmla="*/ 56 w 1219"/>
                <a:gd name="T69" fmla="*/ 765 h 964"/>
                <a:gd name="T70" fmla="*/ 28 w 1219"/>
                <a:gd name="T71" fmla="*/ 879 h 964"/>
                <a:gd name="T72" fmla="*/ 198 w 1219"/>
                <a:gd name="T73" fmla="*/ 964 h 964"/>
                <a:gd name="T74" fmla="*/ 283 w 1219"/>
                <a:gd name="T75" fmla="*/ 935 h 964"/>
                <a:gd name="T76" fmla="*/ 312 w 1219"/>
                <a:gd name="T77" fmla="*/ 935 h 964"/>
                <a:gd name="T78" fmla="*/ 397 w 1219"/>
                <a:gd name="T79" fmla="*/ 822 h 964"/>
                <a:gd name="T80" fmla="*/ 595 w 1219"/>
                <a:gd name="T81" fmla="*/ 850 h 964"/>
                <a:gd name="T82" fmla="*/ 595 w 1219"/>
                <a:gd name="T83" fmla="*/ 90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9" h="964">
                  <a:moveTo>
                    <a:pt x="595" y="907"/>
                  </a:moveTo>
                  <a:lnTo>
                    <a:pt x="652" y="850"/>
                  </a:lnTo>
                  <a:lnTo>
                    <a:pt x="652" y="822"/>
                  </a:lnTo>
                  <a:lnTo>
                    <a:pt x="737" y="794"/>
                  </a:lnTo>
                  <a:lnTo>
                    <a:pt x="793" y="822"/>
                  </a:lnTo>
                  <a:lnTo>
                    <a:pt x="964" y="794"/>
                  </a:lnTo>
                  <a:lnTo>
                    <a:pt x="1105" y="822"/>
                  </a:lnTo>
                  <a:lnTo>
                    <a:pt x="1134" y="794"/>
                  </a:lnTo>
                  <a:lnTo>
                    <a:pt x="1219" y="680"/>
                  </a:lnTo>
                  <a:lnTo>
                    <a:pt x="1190" y="595"/>
                  </a:lnTo>
                  <a:lnTo>
                    <a:pt x="1134" y="595"/>
                  </a:lnTo>
                  <a:lnTo>
                    <a:pt x="1049" y="482"/>
                  </a:lnTo>
                  <a:lnTo>
                    <a:pt x="1049" y="425"/>
                  </a:lnTo>
                  <a:lnTo>
                    <a:pt x="992" y="397"/>
                  </a:lnTo>
                  <a:lnTo>
                    <a:pt x="992" y="340"/>
                  </a:lnTo>
                  <a:lnTo>
                    <a:pt x="935" y="340"/>
                  </a:lnTo>
                  <a:lnTo>
                    <a:pt x="879" y="283"/>
                  </a:lnTo>
                  <a:lnTo>
                    <a:pt x="879" y="227"/>
                  </a:lnTo>
                  <a:lnTo>
                    <a:pt x="850" y="170"/>
                  </a:lnTo>
                  <a:lnTo>
                    <a:pt x="822" y="170"/>
                  </a:lnTo>
                  <a:lnTo>
                    <a:pt x="708" y="0"/>
                  </a:lnTo>
                  <a:lnTo>
                    <a:pt x="623" y="57"/>
                  </a:lnTo>
                  <a:lnTo>
                    <a:pt x="595" y="28"/>
                  </a:lnTo>
                  <a:lnTo>
                    <a:pt x="482" y="57"/>
                  </a:lnTo>
                  <a:lnTo>
                    <a:pt x="510" y="85"/>
                  </a:lnTo>
                  <a:lnTo>
                    <a:pt x="425" y="198"/>
                  </a:lnTo>
                  <a:lnTo>
                    <a:pt x="425" y="255"/>
                  </a:lnTo>
                  <a:lnTo>
                    <a:pt x="368" y="255"/>
                  </a:lnTo>
                  <a:lnTo>
                    <a:pt x="340" y="340"/>
                  </a:lnTo>
                  <a:lnTo>
                    <a:pt x="255" y="340"/>
                  </a:lnTo>
                  <a:lnTo>
                    <a:pt x="113" y="482"/>
                  </a:lnTo>
                  <a:lnTo>
                    <a:pt x="113" y="538"/>
                  </a:lnTo>
                  <a:lnTo>
                    <a:pt x="56" y="595"/>
                  </a:lnTo>
                  <a:lnTo>
                    <a:pt x="0" y="680"/>
                  </a:lnTo>
                  <a:lnTo>
                    <a:pt x="56" y="765"/>
                  </a:lnTo>
                  <a:lnTo>
                    <a:pt x="28" y="879"/>
                  </a:lnTo>
                  <a:lnTo>
                    <a:pt x="198" y="964"/>
                  </a:lnTo>
                  <a:lnTo>
                    <a:pt x="283" y="935"/>
                  </a:lnTo>
                  <a:lnTo>
                    <a:pt x="312" y="935"/>
                  </a:lnTo>
                  <a:lnTo>
                    <a:pt x="397" y="822"/>
                  </a:lnTo>
                  <a:lnTo>
                    <a:pt x="595" y="850"/>
                  </a:lnTo>
                  <a:lnTo>
                    <a:pt x="595" y="90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5" name="Freeform 13"/>
            <p:cNvSpPr>
              <a:spLocks/>
            </p:cNvSpPr>
            <p:nvPr/>
          </p:nvSpPr>
          <p:spPr bwMode="auto">
            <a:xfrm>
              <a:off x="4779963" y="2144713"/>
              <a:ext cx="1530350" cy="990600"/>
            </a:xfrm>
            <a:custGeom>
              <a:avLst/>
              <a:gdLst>
                <a:gd name="T0" fmla="*/ 284 w 964"/>
                <a:gd name="T1" fmla="*/ 539 h 624"/>
                <a:gd name="T2" fmla="*/ 312 w 964"/>
                <a:gd name="T3" fmla="*/ 454 h 624"/>
                <a:gd name="T4" fmla="*/ 397 w 964"/>
                <a:gd name="T5" fmla="*/ 454 h 624"/>
                <a:gd name="T6" fmla="*/ 426 w 964"/>
                <a:gd name="T7" fmla="*/ 397 h 624"/>
                <a:gd name="T8" fmla="*/ 567 w 964"/>
                <a:gd name="T9" fmla="*/ 369 h 624"/>
                <a:gd name="T10" fmla="*/ 624 w 964"/>
                <a:gd name="T11" fmla="*/ 454 h 624"/>
                <a:gd name="T12" fmla="*/ 624 w 964"/>
                <a:gd name="T13" fmla="*/ 482 h 624"/>
                <a:gd name="T14" fmla="*/ 879 w 964"/>
                <a:gd name="T15" fmla="*/ 624 h 624"/>
                <a:gd name="T16" fmla="*/ 908 w 964"/>
                <a:gd name="T17" fmla="*/ 624 h 624"/>
                <a:gd name="T18" fmla="*/ 908 w 964"/>
                <a:gd name="T19" fmla="*/ 511 h 624"/>
                <a:gd name="T20" fmla="*/ 936 w 964"/>
                <a:gd name="T21" fmla="*/ 482 h 624"/>
                <a:gd name="T22" fmla="*/ 908 w 964"/>
                <a:gd name="T23" fmla="*/ 397 h 624"/>
                <a:gd name="T24" fmla="*/ 964 w 964"/>
                <a:gd name="T25" fmla="*/ 397 h 624"/>
                <a:gd name="T26" fmla="*/ 936 w 964"/>
                <a:gd name="T27" fmla="*/ 341 h 624"/>
                <a:gd name="T28" fmla="*/ 964 w 964"/>
                <a:gd name="T29" fmla="*/ 312 h 624"/>
                <a:gd name="T30" fmla="*/ 851 w 964"/>
                <a:gd name="T31" fmla="*/ 227 h 624"/>
                <a:gd name="T32" fmla="*/ 766 w 964"/>
                <a:gd name="T33" fmla="*/ 142 h 624"/>
                <a:gd name="T34" fmla="*/ 652 w 964"/>
                <a:gd name="T35" fmla="*/ 170 h 624"/>
                <a:gd name="T36" fmla="*/ 567 w 964"/>
                <a:gd name="T37" fmla="*/ 114 h 624"/>
                <a:gd name="T38" fmla="*/ 511 w 964"/>
                <a:gd name="T39" fmla="*/ 114 h 624"/>
                <a:gd name="T40" fmla="*/ 539 w 964"/>
                <a:gd name="T41" fmla="*/ 57 h 624"/>
                <a:gd name="T42" fmla="*/ 454 w 964"/>
                <a:gd name="T43" fmla="*/ 0 h 624"/>
                <a:gd name="T44" fmla="*/ 397 w 964"/>
                <a:gd name="T45" fmla="*/ 0 h 624"/>
                <a:gd name="T46" fmla="*/ 312 w 964"/>
                <a:gd name="T47" fmla="*/ 57 h 624"/>
                <a:gd name="T48" fmla="*/ 312 w 964"/>
                <a:gd name="T49" fmla="*/ 114 h 624"/>
                <a:gd name="T50" fmla="*/ 256 w 964"/>
                <a:gd name="T51" fmla="*/ 57 h 624"/>
                <a:gd name="T52" fmla="*/ 199 w 964"/>
                <a:gd name="T53" fmla="*/ 57 h 624"/>
                <a:gd name="T54" fmla="*/ 85 w 964"/>
                <a:gd name="T55" fmla="*/ 85 h 624"/>
                <a:gd name="T56" fmla="*/ 0 w 964"/>
                <a:gd name="T57" fmla="*/ 199 h 624"/>
                <a:gd name="T58" fmla="*/ 114 w 964"/>
                <a:gd name="T59" fmla="*/ 369 h 624"/>
                <a:gd name="T60" fmla="*/ 142 w 964"/>
                <a:gd name="T61" fmla="*/ 369 h 624"/>
                <a:gd name="T62" fmla="*/ 171 w 964"/>
                <a:gd name="T63" fmla="*/ 426 h 624"/>
                <a:gd name="T64" fmla="*/ 171 w 964"/>
                <a:gd name="T65" fmla="*/ 482 h 624"/>
                <a:gd name="T66" fmla="*/ 227 w 964"/>
                <a:gd name="T67" fmla="*/ 539 h 624"/>
                <a:gd name="T68" fmla="*/ 284 w 964"/>
                <a:gd name="T69" fmla="*/ 539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4" h="624">
                  <a:moveTo>
                    <a:pt x="284" y="539"/>
                  </a:moveTo>
                  <a:lnTo>
                    <a:pt x="312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567" y="369"/>
                  </a:lnTo>
                  <a:lnTo>
                    <a:pt x="624" y="454"/>
                  </a:lnTo>
                  <a:lnTo>
                    <a:pt x="624" y="482"/>
                  </a:lnTo>
                  <a:lnTo>
                    <a:pt x="879" y="624"/>
                  </a:lnTo>
                  <a:lnTo>
                    <a:pt x="908" y="624"/>
                  </a:lnTo>
                  <a:lnTo>
                    <a:pt x="908" y="511"/>
                  </a:lnTo>
                  <a:lnTo>
                    <a:pt x="936" y="482"/>
                  </a:lnTo>
                  <a:lnTo>
                    <a:pt x="908" y="397"/>
                  </a:lnTo>
                  <a:lnTo>
                    <a:pt x="964" y="397"/>
                  </a:lnTo>
                  <a:lnTo>
                    <a:pt x="936" y="341"/>
                  </a:lnTo>
                  <a:lnTo>
                    <a:pt x="964" y="312"/>
                  </a:lnTo>
                  <a:lnTo>
                    <a:pt x="851" y="227"/>
                  </a:lnTo>
                  <a:lnTo>
                    <a:pt x="766" y="142"/>
                  </a:lnTo>
                  <a:lnTo>
                    <a:pt x="652" y="170"/>
                  </a:lnTo>
                  <a:lnTo>
                    <a:pt x="567" y="114"/>
                  </a:lnTo>
                  <a:lnTo>
                    <a:pt x="511" y="114"/>
                  </a:lnTo>
                  <a:lnTo>
                    <a:pt x="539" y="57"/>
                  </a:lnTo>
                  <a:lnTo>
                    <a:pt x="454" y="0"/>
                  </a:lnTo>
                  <a:lnTo>
                    <a:pt x="397" y="0"/>
                  </a:lnTo>
                  <a:lnTo>
                    <a:pt x="312" y="57"/>
                  </a:lnTo>
                  <a:lnTo>
                    <a:pt x="312" y="114"/>
                  </a:lnTo>
                  <a:lnTo>
                    <a:pt x="256" y="57"/>
                  </a:lnTo>
                  <a:lnTo>
                    <a:pt x="199" y="57"/>
                  </a:lnTo>
                  <a:lnTo>
                    <a:pt x="85" y="85"/>
                  </a:lnTo>
                  <a:lnTo>
                    <a:pt x="0" y="199"/>
                  </a:lnTo>
                  <a:lnTo>
                    <a:pt x="114" y="369"/>
                  </a:lnTo>
                  <a:lnTo>
                    <a:pt x="142" y="369"/>
                  </a:lnTo>
                  <a:lnTo>
                    <a:pt x="171" y="426"/>
                  </a:lnTo>
                  <a:lnTo>
                    <a:pt x="171" y="482"/>
                  </a:lnTo>
                  <a:lnTo>
                    <a:pt x="227" y="539"/>
                  </a:lnTo>
                  <a:lnTo>
                    <a:pt x="284" y="53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6" name="Freeform 14"/>
            <p:cNvSpPr>
              <a:spLocks/>
            </p:cNvSpPr>
            <p:nvPr/>
          </p:nvSpPr>
          <p:spPr bwMode="auto">
            <a:xfrm>
              <a:off x="4645025" y="3990975"/>
              <a:ext cx="1711325" cy="1304925"/>
            </a:xfrm>
            <a:custGeom>
              <a:avLst/>
              <a:gdLst>
                <a:gd name="T0" fmla="*/ 511 w 1078"/>
                <a:gd name="T1" fmla="*/ 708 h 822"/>
                <a:gd name="T2" fmla="*/ 397 w 1078"/>
                <a:gd name="T3" fmla="*/ 652 h 822"/>
                <a:gd name="T4" fmla="*/ 312 w 1078"/>
                <a:gd name="T5" fmla="*/ 680 h 822"/>
                <a:gd name="T6" fmla="*/ 256 w 1078"/>
                <a:gd name="T7" fmla="*/ 652 h 822"/>
                <a:gd name="T8" fmla="*/ 199 w 1078"/>
                <a:gd name="T9" fmla="*/ 708 h 822"/>
                <a:gd name="T10" fmla="*/ 170 w 1078"/>
                <a:gd name="T11" fmla="*/ 680 h 822"/>
                <a:gd name="T12" fmla="*/ 142 w 1078"/>
                <a:gd name="T13" fmla="*/ 595 h 822"/>
                <a:gd name="T14" fmla="*/ 199 w 1078"/>
                <a:gd name="T15" fmla="*/ 538 h 822"/>
                <a:gd name="T16" fmla="*/ 114 w 1078"/>
                <a:gd name="T17" fmla="*/ 368 h 822"/>
                <a:gd name="T18" fmla="*/ 57 w 1078"/>
                <a:gd name="T19" fmla="*/ 340 h 822"/>
                <a:gd name="T20" fmla="*/ 57 w 1078"/>
                <a:gd name="T21" fmla="*/ 312 h 822"/>
                <a:gd name="T22" fmla="*/ 0 w 1078"/>
                <a:gd name="T23" fmla="*/ 170 h 822"/>
                <a:gd name="T24" fmla="*/ 0 w 1078"/>
                <a:gd name="T25" fmla="*/ 85 h 822"/>
                <a:gd name="T26" fmla="*/ 57 w 1078"/>
                <a:gd name="T27" fmla="*/ 85 h 822"/>
                <a:gd name="T28" fmla="*/ 85 w 1078"/>
                <a:gd name="T29" fmla="*/ 0 h 822"/>
                <a:gd name="T30" fmla="*/ 284 w 1078"/>
                <a:gd name="T31" fmla="*/ 0 h 822"/>
                <a:gd name="T32" fmla="*/ 567 w 1078"/>
                <a:gd name="T33" fmla="*/ 113 h 822"/>
                <a:gd name="T34" fmla="*/ 624 w 1078"/>
                <a:gd name="T35" fmla="*/ 198 h 822"/>
                <a:gd name="T36" fmla="*/ 709 w 1078"/>
                <a:gd name="T37" fmla="*/ 255 h 822"/>
                <a:gd name="T38" fmla="*/ 766 w 1078"/>
                <a:gd name="T39" fmla="*/ 255 h 822"/>
                <a:gd name="T40" fmla="*/ 766 w 1078"/>
                <a:gd name="T41" fmla="*/ 198 h 822"/>
                <a:gd name="T42" fmla="*/ 823 w 1078"/>
                <a:gd name="T43" fmla="*/ 198 h 822"/>
                <a:gd name="T44" fmla="*/ 879 w 1078"/>
                <a:gd name="T45" fmla="*/ 283 h 822"/>
                <a:gd name="T46" fmla="*/ 1021 w 1078"/>
                <a:gd name="T47" fmla="*/ 340 h 822"/>
                <a:gd name="T48" fmla="*/ 993 w 1078"/>
                <a:gd name="T49" fmla="*/ 453 h 822"/>
                <a:gd name="T50" fmla="*/ 1049 w 1078"/>
                <a:gd name="T51" fmla="*/ 510 h 822"/>
                <a:gd name="T52" fmla="*/ 1049 w 1078"/>
                <a:gd name="T53" fmla="*/ 567 h 822"/>
                <a:gd name="T54" fmla="*/ 1078 w 1078"/>
                <a:gd name="T55" fmla="*/ 623 h 822"/>
                <a:gd name="T56" fmla="*/ 993 w 1078"/>
                <a:gd name="T57" fmla="*/ 737 h 822"/>
                <a:gd name="T58" fmla="*/ 993 w 1078"/>
                <a:gd name="T59" fmla="*/ 623 h 822"/>
                <a:gd name="T60" fmla="*/ 936 w 1078"/>
                <a:gd name="T61" fmla="*/ 708 h 822"/>
                <a:gd name="T62" fmla="*/ 851 w 1078"/>
                <a:gd name="T63" fmla="*/ 652 h 822"/>
                <a:gd name="T64" fmla="*/ 851 w 1078"/>
                <a:gd name="T65" fmla="*/ 680 h 822"/>
                <a:gd name="T66" fmla="*/ 766 w 1078"/>
                <a:gd name="T67" fmla="*/ 708 h 822"/>
                <a:gd name="T68" fmla="*/ 709 w 1078"/>
                <a:gd name="T69" fmla="*/ 680 h 822"/>
                <a:gd name="T70" fmla="*/ 766 w 1078"/>
                <a:gd name="T71" fmla="*/ 822 h 822"/>
                <a:gd name="T72" fmla="*/ 709 w 1078"/>
                <a:gd name="T73" fmla="*/ 793 h 822"/>
                <a:gd name="T74" fmla="*/ 681 w 1078"/>
                <a:gd name="T75" fmla="*/ 737 h 822"/>
                <a:gd name="T76" fmla="*/ 596 w 1078"/>
                <a:gd name="T77" fmla="*/ 652 h 822"/>
                <a:gd name="T78" fmla="*/ 567 w 1078"/>
                <a:gd name="T79" fmla="*/ 708 h 822"/>
                <a:gd name="T80" fmla="*/ 511 w 1078"/>
                <a:gd name="T81" fmla="*/ 70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8" h="822">
                  <a:moveTo>
                    <a:pt x="511" y="708"/>
                  </a:moveTo>
                  <a:lnTo>
                    <a:pt x="397" y="652"/>
                  </a:lnTo>
                  <a:lnTo>
                    <a:pt x="312" y="680"/>
                  </a:lnTo>
                  <a:lnTo>
                    <a:pt x="256" y="652"/>
                  </a:lnTo>
                  <a:lnTo>
                    <a:pt x="199" y="708"/>
                  </a:lnTo>
                  <a:lnTo>
                    <a:pt x="170" y="680"/>
                  </a:lnTo>
                  <a:lnTo>
                    <a:pt x="142" y="595"/>
                  </a:lnTo>
                  <a:lnTo>
                    <a:pt x="199" y="538"/>
                  </a:lnTo>
                  <a:lnTo>
                    <a:pt x="114" y="368"/>
                  </a:lnTo>
                  <a:lnTo>
                    <a:pt x="57" y="340"/>
                  </a:lnTo>
                  <a:lnTo>
                    <a:pt x="57" y="312"/>
                  </a:lnTo>
                  <a:lnTo>
                    <a:pt x="0" y="170"/>
                  </a:lnTo>
                  <a:lnTo>
                    <a:pt x="0" y="85"/>
                  </a:lnTo>
                  <a:lnTo>
                    <a:pt x="57" y="85"/>
                  </a:lnTo>
                  <a:lnTo>
                    <a:pt x="85" y="0"/>
                  </a:lnTo>
                  <a:lnTo>
                    <a:pt x="284" y="0"/>
                  </a:lnTo>
                  <a:lnTo>
                    <a:pt x="567" y="113"/>
                  </a:lnTo>
                  <a:lnTo>
                    <a:pt x="624" y="198"/>
                  </a:lnTo>
                  <a:lnTo>
                    <a:pt x="709" y="255"/>
                  </a:lnTo>
                  <a:lnTo>
                    <a:pt x="766" y="255"/>
                  </a:lnTo>
                  <a:lnTo>
                    <a:pt x="766" y="198"/>
                  </a:lnTo>
                  <a:lnTo>
                    <a:pt x="823" y="198"/>
                  </a:lnTo>
                  <a:lnTo>
                    <a:pt x="879" y="283"/>
                  </a:lnTo>
                  <a:lnTo>
                    <a:pt x="1021" y="340"/>
                  </a:lnTo>
                  <a:lnTo>
                    <a:pt x="993" y="453"/>
                  </a:lnTo>
                  <a:lnTo>
                    <a:pt x="1049" y="510"/>
                  </a:lnTo>
                  <a:lnTo>
                    <a:pt x="1049" y="567"/>
                  </a:lnTo>
                  <a:lnTo>
                    <a:pt x="1078" y="623"/>
                  </a:lnTo>
                  <a:lnTo>
                    <a:pt x="993" y="737"/>
                  </a:lnTo>
                  <a:lnTo>
                    <a:pt x="993" y="623"/>
                  </a:lnTo>
                  <a:lnTo>
                    <a:pt x="936" y="708"/>
                  </a:lnTo>
                  <a:lnTo>
                    <a:pt x="851" y="652"/>
                  </a:lnTo>
                  <a:lnTo>
                    <a:pt x="851" y="680"/>
                  </a:lnTo>
                  <a:lnTo>
                    <a:pt x="766" y="708"/>
                  </a:lnTo>
                  <a:lnTo>
                    <a:pt x="709" y="680"/>
                  </a:lnTo>
                  <a:lnTo>
                    <a:pt x="766" y="822"/>
                  </a:lnTo>
                  <a:lnTo>
                    <a:pt x="709" y="793"/>
                  </a:lnTo>
                  <a:lnTo>
                    <a:pt x="681" y="737"/>
                  </a:lnTo>
                  <a:lnTo>
                    <a:pt x="596" y="652"/>
                  </a:lnTo>
                  <a:lnTo>
                    <a:pt x="567" y="708"/>
                  </a:lnTo>
                  <a:lnTo>
                    <a:pt x="511" y="70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7" name="Freeform 27"/>
            <p:cNvSpPr>
              <a:spLocks/>
            </p:cNvSpPr>
            <p:nvPr/>
          </p:nvSpPr>
          <p:spPr bwMode="auto">
            <a:xfrm>
              <a:off x="4600575" y="2640013"/>
              <a:ext cx="2070100" cy="2251075"/>
            </a:xfrm>
            <a:custGeom>
              <a:avLst/>
              <a:gdLst>
                <a:gd name="T0" fmla="*/ 1077 w 1304"/>
                <a:gd name="T1" fmla="*/ 0 h 1418"/>
                <a:gd name="T2" fmla="*/ 1049 w 1304"/>
                <a:gd name="T3" fmla="*/ 29 h 1418"/>
                <a:gd name="T4" fmla="*/ 1077 w 1304"/>
                <a:gd name="T5" fmla="*/ 85 h 1418"/>
                <a:gd name="T6" fmla="*/ 1021 w 1304"/>
                <a:gd name="T7" fmla="*/ 85 h 1418"/>
                <a:gd name="T8" fmla="*/ 1049 w 1304"/>
                <a:gd name="T9" fmla="*/ 170 h 1418"/>
                <a:gd name="T10" fmla="*/ 1021 w 1304"/>
                <a:gd name="T11" fmla="*/ 199 h 1418"/>
                <a:gd name="T12" fmla="*/ 1021 w 1304"/>
                <a:gd name="T13" fmla="*/ 312 h 1418"/>
                <a:gd name="T14" fmla="*/ 992 w 1304"/>
                <a:gd name="T15" fmla="*/ 312 h 1418"/>
                <a:gd name="T16" fmla="*/ 737 w 1304"/>
                <a:gd name="T17" fmla="*/ 170 h 1418"/>
                <a:gd name="T18" fmla="*/ 737 w 1304"/>
                <a:gd name="T19" fmla="*/ 142 h 1418"/>
                <a:gd name="T20" fmla="*/ 680 w 1304"/>
                <a:gd name="T21" fmla="*/ 57 h 1418"/>
                <a:gd name="T22" fmla="*/ 539 w 1304"/>
                <a:gd name="T23" fmla="*/ 85 h 1418"/>
                <a:gd name="T24" fmla="*/ 510 w 1304"/>
                <a:gd name="T25" fmla="*/ 142 h 1418"/>
                <a:gd name="T26" fmla="*/ 425 w 1304"/>
                <a:gd name="T27" fmla="*/ 142 h 1418"/>
                <a:gd name="T28" fmla="*/ 397 w 1304"/>
                <a:gd name="T29" fmla="*/ 227 h 1418"/>
                <a:gd name="T30" fmla="*/ 397 w 1304"/>
                <a:gd name="T31" fmla="*/ 284 h 1418"/>
                <a:gd name="T32" fmla="*/ 454 w 1304"/>
                <a:gd name="T33" fmla="*/ 312 h 1418"/>
                <a:gd name="T34" fmla="*/ 454 w 1304"/>
                <a:gd name="T35" fmla="*/ 369 h 1418"/>
                <a:gd name="T36" fmla="*/ 539 w 1304"/>
                <a:gd name="T37" fmla="*/ 482 h 1418"/>
                <a:gd name="T38" fmla="*/ 595 w 1304"/>
                <a:gd name="T39" fmla="*/ 482 h 1418"/>
                <a:gd name="T40" fmla="*/ 624 w 1304"/>
                <a:gd name="T41" fmla="*/ 567 h 1418"/>
                <a:gd name="T42" fmla="*/ 510 w 1304"/>
                <a:gd name="T43" fmla="*/ 709 h 1418"/>
                <a:gd name="T44" fmla="*/ 369 w 1304"/>
                <a:gd name="T45" fmla="*/ 681 h 1418"/>
                <a:gd name="T46" fmla="*/ 198 w 1304"/>
                <a:gd name="T47" fmla="*/ 709 h 1418"/>
                <a:gd name="T48" fmla="*/ 142 w 1304"/>
                <a:gd name="T49" fmla="*/ 681 h 1418"/>
                <a:gd name="T50" fmla="*/ 57 w 1304"/>
                <a:gd name="T51" fmla="*/ 709 h 1418"/>
                <a:gd name="T52" fmla="*/ 57 w 1304"/>
                <a:gd name="T53" fmla="*/ 737 h 1418"/>
                <a:gd name="T54" fmla="*/ 0 w 1304"/>
                <a:gd name="T55" fmla="*/ 794 h 1418"/>
                <a:gd name="T56" fmla="*/ 0 w 1304"/>
                <a:gd name="T57" fmla="*/ 907 h 1418"/>
                <a:gd name="T58" fmla="*/ 28 w 1304"/>
                <a:gd name="T59" fmla="*/ 936 h 1418"/>
                <a:gd name="T60" fmla="*/ 85 w 1304"/>
                <a:gd name="T61" fmla="*/ 936 h 1418"/>
                <a:gd name="T62" fmla="*/ 113 w 1304"/>
                <a:gd name="T63" fmla="*/ 851 h 1418"/>
                <a:gd name="T64" fmla="*/ 312 w 1304"/>
                <a:gd name="T65" fmla="*/ 851 h 1418"/>
                <a:gd name="T66" fmla="*/ 595 w 1304"/>
                <a:gd name="T67" fmla="*/ 964 h 1418"/>
                <a:gd name="T68" fmla="*/ 652 w 1304"/>
                <a:gd name="T69" fmla="*/ 1049 h 1418"/>
                <a:gd name="T70" fmla="*/ 737 w 1304"/>
                <a:gd name="T71" fmla="*/ 1106 h 1418"/>
                <a:gd name="T72" fmla="*/ 794 w 1304"/>
                <a:gd name="T73" fmla="*/ 1106 h 1418"/>
                <a:gd name="T74" fmla="*/ 794 w 1304"/>
                <a:gd name="T75" fmla="*/ 1049 h 1418"/>
                <a:gd name="T76" fmla="*/ 851 w 1304"/>
                <a:gd name="T77" fmla="*/ 1049 h 1418"/>
                <a:gd name="T78" fmla="*/ 907 w 1304"/>
                <a:gd name="T79" fmla="*/ 1134 h 1418"/>
                <a:gd name="T80" fmla="*/ 1049 w 1304"/>
                <a:gd name="T81" fmla="*/ 1191 h 1418"/>
                <a:gd name="T82" fmla="*/ 1021 w 1304"/>
                <a:gd name="T83" fmla="*/ 1304 h 1418"/>
                <a:gd name="T84" fmla="*/ 1077 w 1304"/>
                <a:gd name="T85" fmla="*/ 1361 h 1418"/>
                <a:gd name="T86" fmla="*/ 1134 w 1304"/>
                <a:gd name="T87" fmla="*/ 1361 h 1418"/>
                <a:gd name="T88" fmla="*/ 1134 w 1304"/>
                <a:gd name="T89" fmla="*/ 1418 h 1418"/>
                <a:gd name="T90" fmla="*/ 1247 w 1304"/>
                <a:gd name="T91" fmla="*/ 1389 h 1418"/>
                <a:gd name="T92" fmla="*/ 1247 w 1304"/>
                <a:gd name="T93" fmla="*/ 1333 h 1418"/>
                <a:gd name="T94" fmla="*/ 1191 w 1304"/>
                <a:gd name="T95" fmla="*/ 1219 h 1418"/>
                <a:gd name="T96" fmla="*/ 1276 w 1304"/>
                <a:gd name="T97" fmla="*/ 992 h 1418"/>
                <a:gd name="T98" fmla="*/ 1219 w 1304"/>
                <a:gd name="T99" fmla="*/ 907 h 1418"/>
                <a:gd name="T100" fmla="*/ 1219 w 1304"/>
                <a:gd name="T101" fmla="*/ 794 h 1418"/>
                <a:gd name="T102" fmla="*/ 1304 w 1304"/>
                <a:gd name="T103" fmla="*/ 709 h 1418"/>
                <a:gd name="T104" fmla="*/ 1304 w 1304"/>
                <a:gd name="T105" fmla="*/ 596 h 1418"/>
                <a:gd name="T106" fmla="*/ 1247 w 1304"/>
                <a:gd name="T107" fmla="*/ 369 h 1418"/>
                <a:gd name="T108" fmla="*/ 1219 w 1304"/>
                <a:gd name="T109" fmla="*/ 340 h 1418"/>
                <a:gd name="T110" fmla="*/ 1276 w 1304"/>
                <a:gd name="T111" fmla="*/ 227 h 1418"/>
                <a:gd name="T112" fmla="*/ 1276 w 1304"/>
                <a:gd name="T113" fmla="*/ 114 h 1418"/>
                <a:gd name="T114" fmla="*/ 1106 w 1304"/>
                <a:gd name="T115" fmla="*/ 57 h 1418"/>
                <a:gd name="T116" fmla="*/ 1077 w 1304"/>
                <a:gd name="T117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04" h="1418">
                  <a:moveTo>
                    <a:pt x="1077" y="0"/>
                  </a:moveTo>
                  <a:lnTo>
                    <a:pt x="1049" y="29"/>
                  </a:lnTo>
                  <a:lnTo>
                    <a:pt x="1077" y="85"/>
                  </a:lnTo>
                  <a:lnTo>
                    <a:pt x="1021" y="85"/>
                  </a:lnTo>
                  <a:lnTo>
                    <a:pt x="1049" y="170"/>
                  </a:lnTo>
                  <a:lnTo>
                    <a:pt x="1021" y="199"/>
                  </a:lnTo>
                  <a:lnTo>
                    <a:pt x="1021" y="312"/>
                  </a:lnTo>
                  <a:lnTo>
                    <a:pt x="992" y="312"/>
                  </a:lnTo>
                  <a:lnTo>
                    <a:pt x="737" y="170"/>
                  </a:lnTo>
                  <a:lnTo>
                    <a:pt x="737" y="142"/>
                  </a:lnTo>
                  <a:lnTo>
                    <a:pt x="680" y="57"/>
                  </a:lnTo>
                  <a:lnTo>
                    <a:pt x="539" y="85"/>
                  </a:lnTo>
                  <a:lnTo>
                    <a:pt x="510" y="142"/>
                  </a:lnTo>
                  <a:lnTo>
                    <a:pt x="425" y="142"/>
                  </a:lnTo>
                  <a:lnTo>
                    <a:pt x="397" y="227"/>
                  </a:lnTo>
                  <a:lnTo>
                    <a:pt x="397" y="284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539" y="482"/>
                  </a:lnTo>
                  <a:lnTo>
                    <a:pt x="595" y="482"/>
                  </a:lnTo>
                  <a:lnTo>
                    <a:pt x="624" y="567"/>
                  </a:lnTo>
                  <a:lnTo>
                    <a:pt x="510" y="709"/>
                  </a:lnTo>
                  <a:lnTo>
                    <a:pt x="369" y="681"/>
                  </a:lnTo>
                  <a:lnTo>
                    <a:pt x="198" y="709"/>
                  </a:lnTo>
                  <a:lnTo>
                    <a:pt x="142" y="681"/>
                  </a:lnTo>
                  <a:lnTo>
                    <a:pt x="57" y="709"/>
                  </a:lnTo>
                  <a:lnTo>
                    <a:pt x="57" y="737"/>
                  </a:lnTo>
                  <a:lnTo>
                    <a:pt x="0" y="794"/>
                  </a:lnTo>
                  <a:lnTo>
                    <a:pt x="0" y="907"/>
                  </a:lnTo>
                  <a:lnTo>
                    <a:pt x="28" y="936"/>
                  </a:lnTo>
                  <a:lnTo>
                    <a:pt x="85" y="936"/>
                  </a:lnTo>
                  <a:lnTo>
                    <a:pt x="113" y="851"/>
                  </a:lnTo>
                  <a:lnTo>
                    <a:pt x="312" y="851"/>
                  </a:lnTo>
                  <a:lnTo>
                    <a:pt x="595" y="964"/>
                  </a:lnTo>
                  <a:lnTo>
                    <a:pt x="652" y="1049"/>
                  </a:lnTo>
                  <a:lnTo>
                    <a:pt x="737" y="1106"/>
                  </a:lnTo>
                  <a:lnTo>
                    <a:pt x="794" y="1106"/>
                  </a:lnTo>
                  <a:lnTo>
                    <a:pt x="794" y="1049"/>
                  </a:lnTo>
                  <a:lnTo>
                    <a:pt x="851" y="1049"/>
                  </a:lnTo>
                  <a:lnTo>
                    <a:pt x="907" y="1134"/>
                  </a:lnTo>
                  <a:lnTo>
                    <a:pt x="1049" y="1191"/>
                  </a:lnTo>
                  <a:lnTo>
                    <a:pt x="1021" y="1304"/>
                  </a:lnTo>
                  <a:lnTo>
                    <a:pt x="1077" y="1361"/>
                  </a:lnTo>
                  <a:lnTo>
                    <a:pt x="1134" y="1361"/>
                  </a:lnTo>
                  <a:lnTo>
                    <a:pt x="1134" y="1418"/>
                  </a:lnTo>
                  <a:lnTo>
                    <a:pt x="1247" y="1389"/>
                  </a:lnTo>
                  <a:lnTo>
                    <a:pt x="1247" y="1333"/>
                  </a:lnTo>
                  <a:lnTo>
                    <a:pt x="1191" y="1219"/>
                  </a:lnTo>
                  <a:lnTo>
                    <a:pt x="1276" y="992"/>
                  </a:lnTo>
                  <a:lnTo>
                    <a:pt x="1219" y="907"/>
                  </a:lnTo>
                  <a:lnTo>
                    <a:pt x="1219" y="794"/>
                  </a:lnTo>
                  <a:lnTo>
                    <a:pt x="1304" y="709"/>
                  </a:lnTo>
                  <a:lnTo>
                    <a:pt x="1304" y="596"/>
                  </a:lnTo>
                  <a:lnTo>
                    <a:pt x="1247" y="369"/>
                  </a:lnTo>
                  <a:lnTo>
                    <a:pt x="1219" y="340"/>
                  </a:lnTo>
                  <a:lnTo>
                    <a:pt x="1276" y="227"/>
                  </a:lnTo>
                  <a:lnTo>
                    <a:pt x="1276" y="114"/>
                  </a:lnTo>
                  <a:lnTo>
                    <a:pt x="1106" y="57"/>
                  </a:lnTo>
                  <a:lnTo>
                    <a:pt x="107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8" name="Freeform 28"/>
            <p:cNvSpPr>
              <a:spLocks/>
            </p:cNvSpPr>
            <p:nvPr/>
          </p:nvSpPr>
          <p:spPr bwMode="auto">
            <a:xfrm>
              <a:off x="4735513" y="4800600"/>
              <a:ext cx="1844675" cy="1439863"/>
            </a:xfrm>
            <a:custGeom>
              <a:avLst/>
              <a:gdLst>
                <a:gd name="T0" fmla="*/ 1162 w 1162"/>
                <a:gd name="T1" fmla="*/ 28 h 907"/>
                <a:gd name="T2" fmla="*/ 1049 w 1162"/>
                <a:gd name="T3" fmla="*/ 57 h 907"/>
                <a:gd name="T4" fmla="*/ 1049 w 1162"/>
                <a:gd name="T5" fmla="*/ 0 h 907"/>
                <a:gd name="T6" fmla="*/ 992 w 1162"/>
                <a:gd name="T7" fmla="*/ 0 h 907"/>
                <a:gd name="T8" fmla="*/ 992 w 1162"/>
                <a:gd name="T9" fmla="*/ 57 h 907"/>
                <a:gd name="T10" fmla="*/ 1021 w 1162"/>
                <a:gd name="T11" fmla="*/ 113 h 907"/>
                <a:gd name="T12" fmla="*/ 936 w 1162"/>
                <a:gd name="T13" fmla="*/ 227 h 907"/>
                <a:gd name="T14" fmla="*/ 936 w 1162"/>
                <a:gd name="T15" fmla="*/ 113 h 907"/>
                <a:gd name="T16" fmla="*/ 879 w 1162"/>
                <a:gd name="T17" fmla="*/ 198 h 907"/>
                <a:gd name="T18" fmla="*/ 794 w 1162"/>
                <a:gd name="T19" fmla="*/ 142 h 907"/>
                <a:gd name="T20" fmla="*/ 794 w 1162"/>
                <a:gd name="T21" fmla="*/ 170 h 907"/>
                <a:gd name="T22" fmla="*/ 709 w 1162"/>
                <a:gd name="T23" fmla="*/ 198 h 907"/>
                <a:gd name="T24" fmla="*/ 652 w 1162"/>
                <a:gd name="T25" fmla="*/ 170 h 907"/>
                <a:gd name="T26" fmla="*/ 709 w 1162"/>
                <a:gd name="T27" fmla="*/ 312 h 907"/>
                <a:gd name="T28" fmla="*/ 652 w 1162"/>
                <a:gd name="T29" fmla="*/ 283 h 907"/>
                <a:gd name="T30" fmla="*/ 624 w 1162"/>
                <a:gd name="T31" fmla="*/ 227 h 907"/>
                <a:gd name="T32" fmla="*/ 539 w 1162"/>
                <a:gd name="T33" fmla="*/ 142 h 907"/>
                <a:gd name="T34" fmla="*/ 510 w 1162"/>
                <a:gd name="T35" fmla="*/ 198 h 907"/>
                <a:gd name="T36" fmla="*/ 454 w 1162"/>
                <a:gd name="T37" fmla="*/ 198 h 907"/>
                <a:gd name="T38" fmla="*/ 454 w 1162"/>
                <a:gd name="T39" fmla="*/ 283 h 907"/>
                <a:gd name="T40" fmla="*/ 369 w 1162"/>
                <a:gd name="T41" fmla="*/ 255 h 907"/>
                <a:gd name="T42" fmla="*/ 284 w 1162"/>
                <a:gd name="T43" fmla="*/ 283 h 907"/>
                <a:gd name="T44" fmla="*/ 284 w 1162"/>
                <a:gd name="T45" fmla="*/ 369 h 907"/>
                <a:gd name="T46" fmla="*/ 227 w 1162"/>
                <a:gd name="T47" fmla="*/ 454 h 907"/>
                <a:gd name="T48" fmla="*/ 170 w 1162"/>
                <a:gd name="T49" fmla="*/ 454 h 907"/>
                <a:gd name="T50" fmla="*/ 0 w 1162"/>
                <a:gd name="T51" fmla="*/ 567 h 907"/>
                <a:gd name="T52" fmla="*/ 0 w 1162"/>
                <a:gd name="T53" fmla="*/ 680 h 907"/>
                <a:gd name="T54" fmla="*/ 57 w 1162"/>
                <a:gd name="T55" fmla="*/ 680 h 907"/>
                <a:gd name="T56" fmla="*/ 57 w 1162"/>
                <a:gd name="T57" fmla="*/ 765 h 907"/>
                <a:gd name="T58" fmla="*/ 170 w 1162"/>
                <a:gd name="T59" fmla="*/ 737 h 907"/>
                <a:gd name="T60" fmla="*/ 255 w 1162"/>
                <a:gd name="T61" fmla="*/ 680 h 907"/>
                <a:gd name="T62" fmla="*/ 340 w 1162"/>
                <a:gd name="T63" fmla="*/ 709 h 907"/>
                <a:gd name="T64" fmla="*/ 482 w 1162"/>
                <a:gd name="T65" fmla="*/ 737 h 907"/>
                <a:gd name="T66" fmla="*/ 482 w 1162"/>
                <a:gd name="T67" fmla="*/ 794 h 907"/>
                <a:gd name="T68" fmla="*/ 567 w 1162"/>
                <a:gd name="T69" fmla="*/ 822 h 907"/>
                <a:gd name="T70" fmla="*/ 539 w 1162"/>
                <a:gd name="T71" fmla="*/ 850 h 907"/>
                <a:gd name="T72" fmla="*/ 595 w 1162"/>
                <a:gd name="T73" fmla="*/ 879 h 907"/>
                <a:gd name="T74" fmla="*/ 624 w 1162"/>
                <a:gd name="T75" fmla="*/ 822 h 907"/>
                <a:gd name="T76" fmla="*/ 680 w 1162"/>
                <a:gd name="T77" fmla="*/ 822 h 907"/>
                <a:gd name="T78" fmla="*/ 709 w 1162"/>
                <a:gd name="T79" fmla="*/ 765 h 907"/>
                <a:gd name="T80" fmla="*/ 794 w 1162"/>
                <a:gd name="T81" fmla="*/ 765 h 907"/>
                <a:gd name="T82" fmla="*/ 822 w 1162"/>
                <a:gd name="T83" fmla="*/ 822 h 907"/>
                <a:gd name="T84" fmla="*/ 766 w 1162"/>
                <a:gd name="T85" fmla="*/ 850 h 907"/>
                <a:gd name="T86" fmla="*/ 766 w 1162"/>
                <a:gd name="T87" fmla="*/ 907 h 907"/>
                <a:gd name="T88" fmla="*/ 992 w 1162"/>
                <a:gd name="T89" fmla="*/ 879 h 907"/>
                <a:gd name="T90" fmla="*/ 1106 w 1162"/>
                <a:gd name="T91" fmla="*/ 907 h 907"/>
                <a:gd name="T92" fmla="*/ 1162 w 1162"/>
                <a:gd name="T93" fmla="*/ 879 h 907"/>
                <a:gd name="T94" fmla="*/ 1134 w 1162"/>
                <a:gd name="T95" fmla="*/ 737 h 907"/>
                <a:gd name="T96" fmla="*/ 1162 w 1162"/>
                <a:gd name="T97" fmla="*/ 737 h 907"/>
                <a:gd name="T98" fmla="*/ 1134 w 1162"/>
                <a:gd name="T99" fmla="*/ 680 h 907"/>
                <a:gd name="T100" fmla="*/ 1162 w 1162"/>
                <a:gd name="T101" fmla="*/ 652 h 907"/>
                <a:gd name="T102" fmla="*/ 1106 w 1162"/>
                <a:gd name="T103" fmla="*/ 624 h 907"/>
                <a:gd name="T104" fmla="*/ 1134 w 1162"/>
                <a:gd name="T105" fmla="*/ 510 h 907"/>
                <a:gd name="T106" fmla="*/ 1134 w 1162"/>
                <a:gd name="T107" fmla="*/ 397 h 907"/>
                <a:gd name="T108" fmla="*/ 1077 w 1162"/>
                <a:gd name="T109" fmla="*/ 369 h 907"/>
                <a:gd name="T110" fmla="*/ 1134 w 1162"/>
                <a:gd name="T111" fmla="*/ 312 h 907"/>
                <a:gd name="T112" fmla="*/ 1162 w 1162"/>
                <a:gd name="T113" fmla="*/ 28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2" h="907">
                  <a:moveTo>
                    <a:pt x="1162" y="28"/>
                  </a:moveTo>
                  <a:lnTo>
                    <a:pt x="1049" y="57"/>
                  </a:lnTo>
                  <a:lnTo>
                    <a:pt x="1049" y="0"/>
                  </a:lnTo>
                  <a:lnTo>
                    <a:pt x="992" y="0"/>
                  </a:lnTo>
                  <a:lnTo>
                    <a:pt x="992" y="57"/>
                  </a:lnTo>
                  <a:lnTo>
                    <a:pt x="1021" y="113"/>
                  </a:lnTo>
                  <a:lnTo>
                    <a:pt x="936" y="227"/>
                  </a:lnTo>
                  <a:lnTo>
                    <a:pt x="936" y="113"/>
                  </a:lnTo>
                  <a:lnTo>
                    <a:pt x="879" y="198"/>
                  </a:lnTo>
                  <a:lnTo>
                    <a:pt x="794" y="142"/>
                  </a:lnTo>
                  <a:lnTo>
                    <a:pt x="794" y="170"/>
                  </a:lnTo>
                  <a:lnTo>
                    <a:pt x="709" y="198"/>
                  </a:lnTo>
                  <a:lnTo>
                    <a:pt x="652" y="170"/>
                  </a:lnTo>
                  <a:lnTo>
                    <a:pt x="709" y="312"/>
                  </a:lnTo>
                  <a:lnTo>
                    <a:pt x="652" y="283"/>
                  </a:lnTo>
                  <a:lnTo>
                    <a:pt x="624" y="227"/>
                  </a:lnTo>
                  <a:lnTo>
                    <a:pt x="539" y="142"/>
                  </a:lnTo>
                  <a:lnTo>
                    <a:pt x="510" y="198"/>
                  </a:lnTo>
                  <a:lnTo>
                    <a:pt x="454" y="198"/>
                  </a:lnTo>
                  <a:lnTo>
                    <a:pt x="454" y="283"/>
                  </a:lnTo>
                  <a:lnTo>
                    <a:pt x="369" y="255"/>
                  </a:lnTo>
                  <a:lnTo>
                    <a:pt x="284" y="283"/>
                  </a:lnTo>
                  <a:lnTo>
                    <a:pt x="284" y="369"/>
                  </a:lnTo>
                  <a:lnTo>
                    <a:pt x="227" y="454"/>
                  </a:lnTo>
                  <a:lnTo>
                    <a:pt x="170" y="454"/>
                  </a:lnTo>
                  <a:lnTo>
                    <a:pt x="0" y="567"/>
                  </a:lnTo>
                  <a:lnTo>
                    <a:pt x="0" y="680"/>
                  </a:lnTo>
                  <a:lnTo>
                    <a:pt x="57" y="680"/>
                  </a:lnTo>
                  <a:lnTo>
                    <a:pt x="57" y="765"/>
                  </a:lnTo>
                  <a:lnTo>
                    <a:pt x="170" y="737"/>
                  </a:lnTo>
                  <a:lnTo>
                    <a:pt x="255" y="680"/>
                  </a:lnTo>
                  <a:lnTo>
                    <a:pt x="340" y="709"/>
                  </a:lnTo>
                  <a:lnTo>
                    <a:pt x="482" y="737"/>
                  </a:lnTo>
                  <a:lnTo>
                    <a:pt x="482" y="794"/>
                  </a:lnTo>
                  <a:lnTo>
                    <a:pt x="567" y="822"/>
                  </a:lnTo>
                  <a:lnTo>
                    <a:pt x="539" y="850"/>
                  </a:lnTo>
                  <a:lnTo>
                    <a:pt x="595" y="879"/>
                  </a:lnTo>
                  <a:lnTo>
                    <a:pt x="624" y="822"/>
                  </a:lnTo>
                  <a:lnTo>
                    <a:pt x="680" y="822"/>
                  </a:lnTo>
                  <a:lnTo>
                    <a:pt x="709" y="765"/>
                  </a:lnTo>
                  <a:lnTo>
                    <a:pt x="794" y="765"/>
                  </a:lnTo>
                  <a:lnTo>
                    <a:pt x="822" y="822"/>
                  </a:lnTo>
                  <a:lnTo>
                    <a:pt x="766" y="850"/>
                  </a:lnTo>
                  <a:lnTo>
                    <a:pt x="766" y="907"/>
                  </a:lnTo>
                  <a:lnTo>
                    <a:pt x="992" y="879"/>
                  </a:lnTo>
                  <a:lnTo>
                    <a:pt x="1106" y="907"/>
                  </a:lnTo>
                  <a:lnTo>
                    <a:pt x="1162" y="879"/>
                  </a:lnTo>
                  <a:lnTo>
                    <a:pt x="1134" y="737"/>
                  </a:lnTo>
                  <a:lnTo>
                    <a:pt x="1162" y="737"/>
                  </a:lnTo>
                  <a:lnTo>
                    <a:pt x="1134" y="680"/>
                  </a:lnTo>
                  <a:lnTo>
                    <a:pt x="1162" y="652"/>
                  </a:lnTo>
                  <a:lnTo>
                    <a:pt x="1106" y="624"/>
                  </a:lnTo>
                  <a:lnTo>
                    <a:pt x="1134" y="510"/>
                  </a:lnTo>
                  <a:lnTo>
                    <a:pt x="1134" y="397"/>
                  </a:lnTo>
                  <a:lnTo>
                    <a:pt x="1077" y="369"/>
                  </a:lnTo>
                  <a:lnTo>
                    <a:pt x="1134" y="312"/>
                  </a:lnTo>
                  <a:lnTo>
                    <a:pt x="1162" y="2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9" name="Freeform 29"/>
            <p:cNvSpPr>
              <a:spLocks/>
            </p:cNvSpPr>
            <p:nvPr/>
          </p:nvSpPr>
          <p:spPr bwMode="auto">
            <a:xfrm>
              <a:off x="6491288" y="5026025"/>
              <a:ext cx="1035050" cy="1214438"/>
            </a:xfrm>
            <a:custGeom>
              <a:avLst/>
              <a:gdLst>
                <a:gd name="T0" fmla="*/ 56 w 652"/>
                <a:gd name="T1" fmla="*/ 737 h 765"/>
                <a:gd name="T2" fmla="*/ 28 w 652"/>
                <a:gd name="T3" fmla="*/ 595 h 765"/>
                <a:gd name="T4" fmla="*/ 56 w 652"/>
                <a:gd name="T5" fmla="*/ 595 h 765"/>
                <a:gd name="T6" fmla="*/ 28 w 652"/>
                <a:gd name="T7" fmla="*/ 538 h 765"/>
                <a:gd name="T8" fmla="*/ 56 w 652"/>
                <a:gd name="T9" fmla="*/ 510 h 765"/>
                <a:gd name="T10" fmla="*/ 0 w 652"/>
                <a:gd name="T11" fmla="*/ 482 h 765"/>
                <a:gd name="T12" fmla="*/ 28 w 652"/>
                <a:gd name="T13" fmla="*/ 368 h 765"/>
                <a:gd name="T14" fmla="*/ 255 w 652"/>
                <a:gd name="T15" fmla="*/ 368 h 765"/>
                <a:gd name="T16" fmla="*/ 255 w 652"/>
                <a:gd name="T17" fmla="*/ 198 h 765"/>
                <a:gd name="T18" fmla="*/ 312 w 652"/>
                <a:gd name="T19" fmla="*/ 170 h 765"/>
                <a:gd name="T20" fmla="*/ 340 w 652"/>
                <a:gd name="T21" fmla="*/ 85 h 765"/>
                <a:gd name="T22" fmla="*/ 425 w 652"/>
                <a:gd name="T23" fmla="*/ 0 h 765"/>
                <a:gd name="T24" fmla="*/ 538 w 652"/>
                <a:gd name="T25" fmla="*/ 28 h 765"/>
                <a:gd name="T26" fmla="*/ 567 w 652"/>
                <a:gd name="T27" fmla="*/ 0 h 765"/>
                <a:gd name="T28" fmla="*/ 595 w 652"/>
                <a:gd name="T29" fmla="*/ 56 h 765"/>
                <a:gd name="T30" fmla="*/ 538 w 652"/>
                <a:gd name="T31" fmla="*/ 141 h 765"/>
                <a:gd name="T32" fmla="*/ 567 w 652"/>
                <a:gd name="T33" fmla="*/ 141 h 765"/>
                <a:gd name="T34" fmla="*/ 567 w 652"/>
                <a:gd name="T35" fmla="*/ 198 h 765"/>
                <a:gd name="T36" fmla="*/ 623 w 652"/>
                <a:gd name="T37" fmla="*/ 170 h 765"/>
                <a:gd name="T38" fmla="*/ 623 w 652"/>
                <a:gd name="T39" fmla="*/ 227 h 765"/>
                <a:gd name="T40" fmla="*/ 595 w 652"/>
                <a:gd name="T41" fmla="*/ 255 h 765"/>
                <a:gd name="T42" fmla="*/ 595 w 652"/>
                <a:gd name="T43" fmla="*/ 340 h 765"/>
                <a:gd name="T44" fmla="*/ 652 w 652"/>
                <a:gd name="T45" fmla="*/ 425 h 765"/>
                <a:gd name="T46" fmla="*/ 652 w 652"/>
                <a:gd name="T47" fmla="*/ 567 h 765"/>
                <a:gd name="T48" fmla="*/ 623 w 652"/>
                <a:gd name="T49" fmla="*/ 708 h 765"/>
                <a:gd name="T50" fmla="*/ 510 w 652"/>
                <a:gd name="T51" fmla="*/ 708 h 765"/>
                <a:gd name="T52" fmla="*/ 425 w 652"/>
                <a:gd name="T53" fmla="*/ 765 h 765"/>
                <a:gd name="T54" fmla="*/ 312 w 652"/>
                <a:gd name="T55" fmla="*/ 708 h 765"/>
                <a:gd name="T56" fmla="*/ 255 w 652"/>
                <a:gd name="T57" fmla="*/ 737 h 765"/>
                <a:gd name="T58" fmla="*/ 56 w 652"/>
                <a:gd name="T59" fmla="*/ 737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2" h="765">
                  <a:moveTo>
                    <a:pt x="56" y="737"/>
                  </a:moveTo>
                  <a:lnTo>
                    <a:pt x="28" y="595"/>
                  </a:lnTo>
                  <a:lnTo>
                    <a:pt x="56" y="595"/>
                  </a:lnTo>
                  <a:lnTo>
                    <a:pt x="28" y="538"/>
                  </a:lnTo>
                  <a:lnTo>
                    <a:pt x="56" y="510"/>
                  </a:lnTo>
                  <a:lnTo>
                    <a:pt x="0" y="482"/>
                  </a:lnTo>
                  <a:lnTo>
                    <a:pt x="28" y="368"/>
                  </a:lnTo>
                  <a:lnTo>
                    <a:pt x="255" y="368"/>
                  </a:lnTo>
                  <a:lnTo>
                    <a:pt x="255" y="198"/>
                  </a:lnTo>
                  <a:lnTo>
                    <a:pt x="312" y="170"/>
                  </a:lnTo>
                  <a:lnTo>
                    <a:pt x="340" y="85"/>
                  </a:lnTo>
                  <a:lnTo>
                    <a:pt x="425" y="0"/>
                  </a:lnTo>
                  <a:lnTo>
                    <a:pt x="538" y="28"/>
                  </a:lnTo>
                  <a:lnTo>
                    <a:pt x="567" y="0"/>
                  </a:lnTo>
                  <a:lnTo>
                    <a:pt x="595" y="56"/>
                  </a:lnTo>
                  <a:lnTo>
                    <a:pt x="538" y="141"/>
                  </a:lnTo>
                  <a:lnTo>
                    <a:pt x="567" y="141"/>
                  </a:lnTo>
                  <a:lnTo>
                    <a:pt x="567" y="198"/>
                  </a:lnTo>
                  <a:lnTo>
                    <a:pt x="623" y="170"/>
                  </a:lnTo>
                  <a:lnTo>
                    <a:pt x="623" y="227"/>
                  </a:lnTo>
                  <a:lnTo>
                    <a:pt x="595" y="255"/>
                  </a:lnTo>
                  <a:lnTo>
                    <a:pt x="595" y="340"/>
                  </a:lnTo>
                  <a:lnTo>
                    <a:pt x="652" y="425"/>
                  </a:lnTo>
                  <a:lnTo>
                    <a:pt x="652" y="567"/>
                  </a:lnTo>
                  <a:lnTo>
                    <a:pt x="623" y="708"/>
                  </a:lnTo>
                  <a:lnTo>
                    <a:pt x="510" y="708"/>
                  </a:lnTo>
                  <a:lnTo>
                    <a:pt x="425" y="765"/>
                  </a:lnTo>
                  <a:lnTo>
                    <a:pt x="312" y="708"/>
                  </a:lnTo>
                  <a:lnTo>
                    <a:pt x="255" y="737"/>
                  </a:lnTo>
                  <a:lnTo>
                    <a:pt x="56" y="73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0" name="Freeform 30"/>
            <p:cNvSpPr>
              <a:spLocks/>
            </p:cNvSpPr>
            <p:nvPr/>
          </p:nvSpPr>
          <p:spPr bwMode="auto">
            <a:xfrm>
              <a:off x="6445250" y="4756150"/>
              <a:ext cx="585788" cy="854075"/>
            </a:xfrm>
            <a:custGeom>
              <a:avLst/>
              <a:gdLst>
                <a:gd name="T0" fmla="*/ 85 w 369"/>
                <a:gd name="T1" fmla="*/ 28 h 538"/>
                <a:gd name="T2" fmla="*/ 57 w 369"/>
                <a:gd name="T3" fmla="*/ 340 h 538"/>
                <a:gd name="T4" fmla="*/ 0 w 369"/>
                <a:gd name="T5" fmla="*/ 397 h 538"/>
                <a:gd name="T6" fmla="*/ 57 w 369"/>
                <a:gd name="T7" fmla="*/ 425 h 538"/>
                <a:gd name="T8" fmla="*/ 57 w 369"/>
                <a:gd name="T9" fmla="*/ 538 h 538"/>
                <a:gd name="T10" fmla="*/ 284 w 369"/>
                <a:gd name="T11" fmla="*/ 538 h 538"/>
                <a:gd name="T12" fmla="*/ 284 w 369"/>
                <a:gd name="T13" fmla="*/ 368 h 538"/>
                <a:gd name="T14" fmla="*/ 341 w 369"/>
                <a:gd name="T15" fmla="*/ 340 h 538"/>
                <a:gd name="T16" fmla="*/ 369 w 369"/>
                <a:gd name="T17" fmla="*/ 255 h 538"/>
                <a:gd name="T18" fmla="*/ 312 w 369"/>
                <a:gd name="T19" fmla="*/ 226 h 538"/>
                <a:gd name="T20" fmla="*/ 341 w 369"/>
                <a:gd name="T21" fmla="*/ 113 h 538"/>
                <a:gd name="T22" fmla="*/ 284 w 369"/>
                <a:gd name="T23" fmla="*/ 113 h 538"/>
                <a:gd name="T24" fmla="*/ 284 w 369"/>
                <a:gd name="T25" fmla="*/ 56 h 538"/>
                <a:gd name="T26" fmla="*/ 199 w 369"/>
                <a:gd name="T27" fmla="*/ 0 h 538"/>
                <a:gd name="T28" fmla="*/ 85 w 369"/>
                <a:gd name="T29" fmla="*/ 2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9" h="538">
                  <a:moveTo>
                    <a:pt x="85" y="28"/>
                  </a:moveTo>
                  <a:lnTo>
                    <a:pt x="57" y="340"/>
                  </a:lnTo>
                  <a:lnTo>
                    <a:pt x="0" y="397"/>
                  </a:lnTo>
                  <a:lnTo>
                    <a:pt x="57" y="425"/>
                  </a:lnTo>
                  <a:lnTo>
                    <a:pt x="57" y="538"/>
                  </a:lnTo>
                  <a:lnTo>
                    <a:pt x="284" y="538"/>
                  </a:lnTo>
                  <a:lnTo>
                    <a:pt x="284" y="368"/>
                  </a:lnTo>
                  <a:lnTo>
                    <a:pt x="341" y="340"/>
                  </a:lnTo>
                  <a:lnTo>
                    <a:pt x="369" y="255"/>
                  </a:lnTo>
                  <a:lnTo>
                    <a:pt x="312" y="226"/>
                  </a:lnTo>
                  <a:lnTo>
                    <a:pt x="341" y="113"/>
                  </a:lnTo>
                  <a:lnTo>
                    <a:pt x="284" y="113"/>
                  </a:lnTo>
                  <a:lnTo>
                    <a:pt x="284" y="56"/>
                  </a:lnTo>
                  <a:lnTo>
                    <a:pt x="199" y="0"/>
                  </a:lnTo>
                  <a:lnTo>
                    <a:pt x="85" y="2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1" name="Freeform 31"/>
            <p:cNvSpPr>
              <a:spLocks/>
            </p:cNvSpPr>
            <p:nvPr/>
          </p:nvSpPr>
          <p:spPr bwMode="auto">
            <a:xfrm>
              <a:off x="6491288" y="3540125"/>
              <a:ext cx="719138" cy="1304925"/>
            </a:xfrm>
            <a:custGeom>
              <a:avLst/>
              <a:gdLst>
                <a:gd name="T0" fmla="*/ 113 w 453"/>
                <a:gd name="T1" fmla="*/ 29 h 822"/>
                <a:gd name="T2" fmla="*/ 113 w 453"/>
                <a:gd name="T3" fmla="*/ 142 h 822"/>
                <a:gd name="T4" fmla="*/ 28 w 453"/>
                <a:gd name="T5" fmla="*/ 227 h 822"/>
                <a:gd name="T6" fmla="*/ 28 w 453"/>
                <a:gd name="T7" fmla="*/ 340 h 822"/>
                <a:gd name="T8" fmla="*/ 85 w 453"/>
                <a:gd name="T9" fmla="*/ 425 h 822"/>
                <a:gd name="T10" fmla="*/ 0 w 453"/>
                <a:gd name="T11" fmla="*/ 652 h 822"/>
                <a:gd name="T12" fmla="*/ 56 w 453"/>
                <a:gd name="T13" fmla="*/ 766 h 822"/>
                <a:gd name="T14" fmla="*/ 56 w 453"/>
                <a:gd name="T15" fmla="*/ 794 h 822"/>
                <a:gd name="T16" fmla="*/ 170 w 453"/>
                <a:gd name="T17" fmla="*/ 766 h 822"/>
                <a:gd name="T18" fmla="*/ 255 w 453"/>
                <a:gd name="T19" fmla="*/ 822 h 822"/>
                <a:gd name="T20" fmla="*/ 283 w 453"/>
                <a:gd name="T21" fmla="*/ 766 h 822"/>
                <a:gd name="T22" fmla="*/ 340 w 453"/>
                <a:gd name="T23" fmla="*/ 766 h 822"/>
                <a:gd name="T24" fmla="*/ 340 w 453"/>
                <a:gd name="T25" fmla="*/ 681 h 822"/>
                <a:gd name="T26" fmla="*/ 368 w 453"/>
                <a:gd name="T27" fmla="*/ 454 h 822"/>
                <a:gd name="T28" fmla="*/ 283 w 453"/>
                <a:gd name="T29" fmla="*/ 255 h 822"/>
                <a:gd name="T30" fmla="*/ 340 w 453"/>
                <a:gd name="T31" fmla="*/ 284 h 822"/>
                <a:gd name="T32" fmla="*/ 340 w 453"/>
                <a:gd name="T33" fmla="*/ 199 h 822"/>
                <a:gd name="T34" fmla="*/ 453 w 453"/>
                <a:gd name="T35" fmla="*/ 57 h 822"/>
                <a:gd name="T36" fmla="*/ 255 w 453"/>
                <a:gd name="T37" fmla="*/ 0 h 822"/>
                <a:gd name="T38" fmla="*/ 170 w 453"/>
                <a:gd name="T39" fmla="*/ 29 h 822"/>
                <a:gd name="T40" fmla="*/ 113 w 453"/>
                <a:gd name="T41" fmla="*/ 2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3" h="822">
                  <a:moveTo>
                    <a:pt x="113" y="29"/>
                  </a:moveTo>
                  <a:lnTo>
                    <a:pt x="113" y="142"/>
                  </a:lnTo>
                  <a:lnTo>
                    <a:pt x="28" y="227"/>
                  </a:lnTo>
                  <a:lnTo>
                    <a:pt x="28" y="340"/>
                  </a:lnTo>
                  <a:lnTo>
                    <a:pt x="85" y="425"/>
                  </a:lnTo>
                  <a:lnTo>
                    <a:pt x="0" y="652"/>
                  </a:lnTo>
                  <a:lnTo>
                    <a:pt x="56" y="766"/>
                  </a:lnTo>
                  <a:lnTo>
                    <a:pt x="56" y="794"/>
                  </a:lnTo>
                  <a:lnTo>
                    <a:pt x="170" y="766"/>
                  </a:lnTo>
                  <a:lnTo>
                    <a:pt x="255" y="822"/>
                  </a:lnTo>
                  <a:lnTo>
                    <a:pt x="283" y="766"/>
                  </a:lnTo>
                  <a:lnTo>
                    <a:pt x="340" y="766"/>
                  </a:lnTo>
                  <a:lnTo>
                    <a:pt x="340" y="681"/>
                  </a:lnTo>
                  <a:lnTo>
                    <a:pt x="368" y="454"/>
                  </a:lnTo>
                  <a:lnTo>
                    <a:pt x="283" y="255"/>
                  </a:lnTo>
                  <a:lnTo>
                    <a:pt x="340" y="284"/>
                  </a:lnTo>
                  <a:lnTo>
                    <a:pt x="340" y="199"/>
                  </a:lnTo>
                  <a:lnTo>
                    <a:pt x="453" y="57"/>
                  </a:lnTo>
                  <a:lnTo>
                    <a:pt x="255" y="0"/>
                  </a:lnTo>
                  <a:lnTo>
                    <a:pt x="170" y="29"/>
                  </a:lnTo>
                  <a:lnTo>
                    <a:pt x="113" y="29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2" name="Freeform 32"/>
            <p:cNvSpPr>
              <a:spLocks/>
            </p:cNvSpPr>
            <p:nvPr/>
          </p:nvSpPr>
          <p:spPr bwMode="auto">
            <a:xfrm>
              <a:off x="6580188" y="2820988"/>
              <a:ext cx="900113" cy="809625"/>
            </a:xfrm>
            <a:custGeom>
              <a:avLst/>
              <a:gdLst>
                <a:gd name="T0" fmla="*/ 0 w 567"/>
                <a:gd name="T1" fmla="*/ 255 h 510"/>
                <a:gd name="T2" fmla="*/ 57 w 567"/>
                <a:gd name="T3" fmla="*/ 482 h 510"/>
                <a:gd name="T4" fmla="*/ 114 w 567"/>
                <a:gd name="T5" fmla="*/ 482 h 510"/>
                <a:gd name="T6" fmla="*/ 199 w 567"/>
                <a:gd name="T7" fmla="*/ 453 h 510"/>
                <a:gd name="T8" fmla="*/ 397 w 567"/>
                <a:gd name="T9" fmla="*/ 510 h 510"/>
                <a:gd name="T10" fmla="*/ 567 w 567"/>
                <a:gd name="T11" fmla="*/ 368 h 510"/>
                <a:gd name="T12" fmla="*/ 511 w 567"/>
                <a:gd name="T13" fmla="*/ 85 h 510"/>
                <a:gd name="T14" fmla="*/ 397 w 567"/>
                <a:gd name="T15" fmla="*/ 0 h 510"/>
                <a:gd name="T16" fmla="*/ 341 w 567"/>
                <a:gd name="T17" fmla="*/ 56 h 510"/>
                <a:gd name="T18" fmla="*/ 341 w 567"/>
                <a:gd name="T19" fmla="*/ 141 h 510"/>
                <a:gd name="T20" fmla="*/ 227 w 567"/>
                <a:gd name="T21" fmla="*/ 198 h 510"/>
                <a:gd name="T22" fmla="*/ 142 w 567"/>
                <a:gd name="T23" fmla="*/ 198 h 510"/>
                <a:gd name="T24" fmla="*/ 85 w 567"/>
                <a:gd name="T25" fmla="*/ 283 h 510"/>
                <a:gd name="T26" fmla="*/ 0 w 567"/>
                <a:gd name="T27" fmla="*/ 255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7" h="510">
                  <a:moveTo>
                    <a:pt x="0" y="255"/>
                  </a:moveTo>
                  <a:lnTo>
                    <a:pt x="57" y="482"/>
                  </a:lnTo>
                  <a:lnTo>
                    <a:pt x="114" y="482"/>
                  </a:lnTo>
                  <a:lnTo>
                    <a:pt x="199" y="453"/>
                  </a:lnTo>
                  <a:lnTo>
                    <a:pt x="397" y="510"/>
                  </a:lnTo>
                  <a:lnTo>
                    <a:pt x="567" y="368"/>
                  </a:lnTo>
                  <a:lnTo>
                    <a:pt x="511" y="85"/>
                  </a:lnTo>
                  <a:lnTo>
                    <a:pt x="397" y="0"/>
                  </a:lnTo>
                  <a:lnTo>
                    <a:pt x="341" y="56"/>
                  </a:lnTo>
                  <a:lnTo>
                    <a:pt x="341" y="141"/>
                  </a:lnTo>
                  <a:lnTo>
                    <a:pt x="227" y="198"/>
                  </a:lnTo>
                  <a:lnTo>
                    <a:pt x="142" y="198"/>
                  </a:lnTo>
                  <a:lnTo>
                    <a:pt x="85" y="283"/>
                  </a:lnTo>
                  <a:lnTo>
                    <a:pt x="0" y="25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3" name="Freeform 33"/>
            <p:cNvSpPr>
              <a:spLocks/>
            </p:cNvSpPr>
            <p:nvPr/>
          </p:nvSpPr>
          <p:spPr bwMode="auto">
            <a:xfrm>
              <a:off x="6940550" y="3630613"/>
              <a:ext cx="809625" cy="1125538"/>
            </a:xfrm>
            <a:custGeom>
              <a:avLst/>
              <a:gdLst>
                <a:gd name="T0" fmla="*/ 170 w 510"/>
                <a:gd name="T1" fmla="*/ 0 h 709"/>
                <a:gd name="T2" fmla="*/ 227 w 510"/>
                <a:gd name="T3" fmla="*/ 57 h 709"/>
                <a:gd name="T4" fmla="*/ 454 w 510"/>
                <a:gd name="T5" fmla="*/ 28 h 709"/>
                <a:gd name="T6" fmla="*/ 454 w 510"/>
                <a:gd name="T7" fmla="*/ 85 h 709"/>
                <a:gd name="T8" fmla="*/ 482 w 510"/>
                <a:gd name="T9" fmla="*/ 85 h 709"/>
                <a:gd name="T10" fmla="*/ 454 w 510"/>
                <a:gd name="T11" fmla="*/ 198 h 709"/>
                <a:gd name="T12" fmla="*/ 425 w 510"/>
                <a:gd name="T13" fmla="*/ 255 h 709"/>
                <a:gd name="T14" fmla="*/ 454 w 510"/>
                <a:gd name="T15" fmla="*/ 340 h 709"/>
                <a:gd name="T16" fmla="*/ 425 w 510"/>
                <a:gd name="T17" fmla="*/ 425 h 709"/>
                <a:gd name="T18" fmla="*/ 369 w 510"/>
                <a:gd name="T19" fmla="*/ 425 h 709"/>
                <a:gd name="T20" fmla="*/ 454 w 510"/>
                <a:gd name="T21" fmla="*/ 482 h 709"/>
                <a:gd name="T22" fmla="*/ 510 w 510"/>
                <a:gd name="T23" fmla="*/ 567 h 709"/>
                <a:gd name="T24" fmla="*/ 454 w 510"/>
                <a:gd name="T25" fmla="*/ 595 h 709"/>
                <a:gd name="T26" fmla="*/ 425 w 510"/>
                <a:gd name="T27" fmla="*/ 624 h 709"/>
                <a:gd name="T28" fmla="*/ 397 w 510"/>
                <a:gd name="T29" fmla="*/ 680 h 709"/>
                <a:gd name="T30" fmla="*/ 369 w 510"/>
                <a:gd name="T31" fmla="*/ 652 h 709"/>
                <a:gd name="T32" fmla="*/ 369 w 510"/>
                <a:gd name="T33" fmla="*/ 567 h 709"/>
                <a:gd name="T34" fmla="*/ 312 w 510"/>
                <a:gd name="T35" fmla="*/ 539 h 709"/>
                <a:gd name="T36" fmla="*/ 199 w 510"/>
                <a:gd name="T37" fmla="*/ 510 h 709"/>
                <a:gd name="T38" fmla="*/ 199 w 510"/>
                <a:gd name="T39" fmla="*/ 567 h 709"/>
                <a:gd name="T40" fmla="*/ 114 w 510"/>
                <a:gd name="T41" fmla="*/ 539 h 709"/>
                <a:gd name="T42" fmla="*/ 57 w 510"/>
                <a:gd name="T43" fmla="*/ 709 h 709"/>
                <a:gd name="T44" fmla="*/ 85 w 510"/>
                <a:gd name="T45" fmla="*/ 397 h 709"/>
                <a:gd name="T46" fmla="*/ 0 w 510"/>
                <a:gd name="T47" fmla="*/ 198 h 709"/>
                <a:gd name="T48" fmla="*/ 57 w 510"/>
                <a:gd name="T49" fmla="*/ 227 h 709"/>
                <a:gd name="T50" fmla="*/ 57 w 510"/>
                <a:gd name="T51" fmla="*/ 142 h 709"/>
                <a:gd name="T52" fmla="*/ 170 w 510"/>
                <a:gd name="T53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0" h="709">
                  <a:moveTo>
                    <a:pt x="170" y="0"/>
                  </a:moveTo>
                  <a:lnTo>
                    <a:pt x="227" y="57"/>
                  </a:lnTo>
                  <a:lnTo>
                    <a:pt x="454" y="28"/>
                  </a:lnTo>
                  <a:lnTo>
                    <a:pt x="454" y="85"/>
                  </a:lnTo>
                  <a:lnTo>
                    <a:pt x="482" y="85"/>
                  </a:lnTo>
                  <a:lnTo>
                    <a:pt x="454" y="198"/>
                  </a:lnTo>
                  <a:lnTo>
                    <a:pt x="425" y="255"/>
                  </a:lnTo>
                  <a:lnTo>
                    <a:pt x="454" y="340"/>
                  </a:lnTo>
                  <a:lnTo>
                    <a:pt x="425" y="425"/>
                  </a:lnTo>
                  <a:lnTo>
                    <a:pt x="369" y="425"/>
                  </a:lnTo>
                  <a:lnTo>
                    <a:pt x="454" y="482"/>
                  </a:lnTo>
                  <a:lnTo>
                    <a:pt x="510" y="567"/>
                  </a:lnTo>
                  <a:lnTo>
                    <a:pt x="454" y="595"/>
                  </a:lnTo>
                  <a:lnTo>
                    <a:pt x="425" y="624"/>
                  </a:lnTo>
                  <a:lnTo>
                    <a:pt x="397" y="680"/>
                  </a:lnTo>
                  <a:lnTo>
                    <a:pt x="369" y="652"/>
                  </a:lnTo>
                  <a:lnTo>
                    <a:pt x="369" y="567"/>
                  </a:lnTo>
                  <a:lnTo>
                    <a:pt x="312" y="539"/>
                  </a:lnTo>
                  <a:lnTo>
                    <a:pt x="199" y="510"/>
                  </a:lnTo>
                  <a:lnTo>
                    <a:pt x="199" y="567"/>
                  </a:lnTo>
                  <a:lnTo>
                    <a:pt x="114" y="539"/>
                  </a:lnTo>
                  <a:lnTo>
                    <a:pt x="57" y="709"/>
                  </a:lnTo>
                  <a:lnTo>
                    <a:pt x="85" y="397"/>
                  </a:lnTo>
                  <a:lnTo>
                    <a:pt x="0" y="198"/>
                  </a:lnTo>
                  <a:lnTo>
                    <a:pt x="57" y="227"/>
                  </a:lnTo>
                  <a:lnTo>
                    <a:pt x="57" y="142"/>
                  </a:lnTo>
                  <a:lnTo>
                    <a:pt x="17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4" name="Freeform 34"/>
            <p:cNvSpPr>
              <a:spLocks/>
            </p:cNvSpPr>
            <p:nvPr/>
          </p:nvSpPr>
          <p:spPr bwMode="auto">
            <a:xfrm>
              <a:off x="7210425" y="2730500"/>
              <a:ext cx="811213" cy="1665288"/>
            </a:xfrm>
            <a:custGeom>
              <a:avLst/>
              <a:gdLst>
                <a:gd name="T0" fmla="*/ 255 w 511"/>
                <a:gd name="T1" fmla="*/ 992 h 1049"/>
                <a:gd name="T2" fmla="*/ 369 w 511"/>
                <a:gd name="T3" fmla="*/ 1049 h 1049"/>
                <a:gd name="T4" fmla="*/ 426 w 511"/>
                <a:gd name="T5" fmla="*/ 1049 h 1049"/>
                <a:gd name="T6" fmla="*/ 454 w 511"/>
                <a:gd name="T7" fmla="*/ 935 h 1049"/>
                <a:gd name="T8" fmla="*/ 511 w 511"/>
                <a:gd name="T9" fmla="*/ 794 h 1049"/>
                <a:gd name="T10" fmla="*/ 454 w 511"/>
                <a:gd name="T11" fmla="*/ 624 h 1049"/>
                <a:gd name="T12" fmla="*/ 482 w 511"/>
                <a:gd name="T13" fmla="*/ 567 h 1049"/>
                <a:gd name="T14" fmla="*/ 454 w 511"/>
                <a:gd name="T15" fmla="*/ 510 h 1049"/>
                <a:gd name="T16" fmla="*/ 454 w 511"/>
                <a:gd name="T17" fmla="*/ 425 h 1049"/>
                <a:gd name="T18" fmla="*/ 426 w 511"/>
                <a:gd name="T19" fmla="*/ 397 h 1049"/>
                <a:gd name="T20" fmla="*/ 426 w 511"/>
                <a:gd name="T21" fmla="*/ 312 h 1049"/>
                <a:gd name="T22" fmla="*/ 397 w 511"/>
                <a:gd name="T23" fmla="*/ 283 h 1049"/>
                <a:gd name="T24" fmla="*/ 426 w 511"/>
                <a:gd name="T25" fmla="*/ 198 h 1049"/>
                <a:gd name="T26" fmla="*/ 369 w 511"/>
                <a:gd name="T27" fmla="*/ 28 h 1049"/>
                <a:gd name="T28" fmla="*/ 340 w 511"/>
                <a:gd name="T29" fmla="*/ 0 h 1049"/>
                <a:gd name="T30" fmla="*/ 227 w 511"/>
                <a:gd name="T31" fmla="*/ 57 h 1049"/>
                <a:gd name="T32" fmla="*/ 227 w 511"/>
                <a:gd name="T33" fmla="*/ 113 h 1049"/>
                <a:gd name="T34" fmla="*/ 114 w 511"/>
                <a:gd name="T35" fmla="*/ 142 h 1049"/>
                <a:gd name="T36" fmla="*/ 170 w 511"/>
                <a:gd name="T37" fmla="*/ 425 h 1049"/>
                <a:gd name="T38" fmla="*/ 0 w 511"/>
                <a:gd name="T39" fmla="*/ 567 h 1049"/>
                <a:gd name="T40" fmla="*/ 57 w 511"/>
                <a:gd name="T41" fmla="*/ 624 h 1049"/>
                <a:gd name="T42" fmla="*/ 284 w 511"/>
                <a:gd name="T43" fmla="*/ 595 h 1049"/>
                <a:gd name="T44" fmla="*/ 284 w 511"/>
                <a:gd name="T45" fmla="*/ 652 h 1049"/>
                <a:gd name="T46" fmla="*/ 312 w 511"/>
                <a:gd name="T47" fmla="*/ 652 h 1049"/>
                <a:gd name="T48" fmla="*/ 284 w 511"/>
                <a:gd name="T49" fmla="*/ 765 h 1049"/>
                <a:gd name="T50" fmla="*/ 255 w 511"/>
                <a:gd name="T51" fmla="*/ 822 h 1049"/>
                <a:gd name="T52" fmla="*/ 284 w 511"/>
                <a:gd name="T53" fmla="*/ 907 h 1049"/>
                <a:gd name="T54" fmla="*/ 255 w 511"/>
                <a:gd name="T55" fmla="*/ 992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1" h="1049">
                  <a:moveTo>
                    <a:pt x="255" y="992"/>
                  </a:moveTo>
                  <a:lnTo>
                    <a:pt x="369" y="1049"/>
                  </a:lnTo>
                  <a:lnTo>
                    <a:pt x="426" y="1049"/>
                  </a:lnTo>
                  <a:lnTo>
                    <a:pt x="454" y="935"/>
                  </a:lnTo>
                  <a:lnTo>
                    <a:pt x="511" y="794"/>
                  </a:lnTo>
                  <a:lnTo>
                    <a:pt x="454" y="624"/>
                  </a:lnTo>
                  <a:lnTo>
                    <a:pt x="482" y="567"/>
                  </a:lnTo>
                  <a:lnTo>
                    <a:pt x="454" y="510"/>
                  </a:lnTo>
                  <a:lnTo>
                    <a:pt x="454" y="425"/>
                  </a:lnTo>
                  <a:lnTo>
                    <a:pt x="426" y="397"/>
                  </a:lnTo>
                  <a:lnTo>
                    <a:pt x="426" y="312"/>
                  </a:lnTo>
                  <a:lnTo>
                    <a:pt x="397" y="283"/>
                  </a:lnTo>
                  <a:lnTo>
                    <a:pt x="426" y="198"/>
                  </a:lnTo>
                  <a:lnTo>
                    <a:pt x="369" y="28"/>
                  </a:lnTo>
                  <a:lnTo>
                    <a:pt x="340" y="0"/>
                  </a:lnTo>
                  <a:lnTo>
                    <a:pt x="227" y="57"/>
                  </a:lnTo>
                  <a:lnTo>
                    <a:pt x="227" y="113"/>
                  </a:lnTo>
                  <a:lnTo>
                    <a:pt x="114" y="142"/>
                  </a:lnTo>
                  <a:lnTo>
                    <a:pt x="170" y="425"/>
                  </a:lnTo>
                  <a:lnTo>
                    <a:pt x="0" y="567"/>
                  </a:lnTo>
                  <a:lnTo>
                    <a:pt x="57" y="624"/>
                  </a:lnTo>
                  <a:lnTo>
                    <a:pt x="284" y="595"/>
                  </a:lnTo>
                  <a:lnTo>
                    <a:pt x="284" y="652"/>
                  </a:lnTo>
                  <a:lnTo>
                    <a:pt x="312" y="652"/>
                  </a:lnTo>
                  <a:lnTo>
                    <a:pt x="284" y="765"/>
                  </a:lnTo>
                  <a:lnTo>
                    <a:pt x="255" y="822"/>
                  </a:lnTo>
                  <a:lnTo>
                    <a:pt x="284" y="907"/>
                  </a:lnTo>
                  <a:lnTo>
                    <a:pt x="255" y="99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5" name="Freeform 54"/>
            <p:cNvSpPr>
              <a:spLocks/>
            </p:cNvSpPr>
            <p:nvPr/>
          </p:nvSpPr>
          <p:spPr bwMode="auto">
            <a:xfrm>
              <a:off x="9775825" y="7996238"/>
              <a:ext cx="1035050" cy="1214438"/>
            </a:xfrm>
            <a:custGeom>
              <a:avLst/>
              <a:gdLst>
                <a:gd name="T0" fmla="*/ 170 w 652"/>
                <a:gd name="T1" fmla="*/ 765 h 765"/>
                <a:gd name="T2" fmla="*/ 0 w 652"/>
                <a:gd name="T3" fmla="*/ 680 h 765"/>
                <a:gd name="T4" fmla="*/ 57 w 652"/>
                <a:gd name="T5" fmla="*/ 652 h 765"/>
                <a:gd name="T6" fmla="*/ 85 w 652"/>
                <a:gd name="T7" fmla="*/ 680 h 765"/>
                <a:gd name="T8" fmla="*/ 85 w 652"/>
                <a:gd name="T9" fmla="*/ 652 h 765"/>
                <a:gd name="T10" fmla="*/ 0 w 652"/>
                <a:gd name="T11" fmla="*/ 567 h 765"/>
                <a:gd name="T12" fmla="*/ 114 w 652"/>
                <a:gd name="T13" fmla="*/ 595 h 765"/>
                <a:gd name="T14" fmla="*/ 57 w 652"/>
                <a:gd name="T15" fmla="*/ 538 h 765"/>
                <a:gd name="T16" fmla="*/ 85 w 652"/>
                <a:gd name="T17" fmla="*/ 538 h 765"/>
                <a:gd name="T18" fmla="*/ 57 w 652"/>
                <a:gd name="T19" fmla="*/ 510 h 765"/>
                <a:gd name="T20" fmla="*/ 57 w 652"/>
                <a:gd name="T21" fmla="*/ 482 h 765"/>
                <a:gd name="T22" fmla="*/ 142 w 652"/>
                <a:gd name="T23" fmla="*/ 510 h 765"/>
                <a:gd name="T24" fmla="*/ 199 w 652"/>
                <a:gd name="T25" fmla="*/ 482 h 765"/>
                <a:gd name="T26" fmla="*/ 85 w 652"/>
                <a:gd name="T27" fmla="*/ 425 h 765"/>
                <a:gd name="T28" fmla="*/ 85 w 652"/>
                <a:gd name="T29" fmla="*/ 397 h 765"/>
                <a:gd name="T30" fmla="*/ 114 w 652"/>
                <a:gd name="T31" fmla="*/ 368 h 765"/>
                <a:gd name="T32" fmla="*/ 85 w 652"/>
                <a:gd name="T33" fmla="*/ 283 h 765"/>
                <a:gd name="T34" fmla="*/ 114 w 652"/>
                <a:gd name="T35" fmla="*/ 255 h 765"/>
                <a:gd name="T36" fmla="*/ 85 w 652"/>
                <a:gd name="T37" fmla="*/ 198 h 765"/>
                <a:gd name="T38" fmla="*/ 142 w 652"/>
                <a:gd name="T39" fmla="*/ 113 h 765"/>
                <a:gd name="T40" fmla="*/ 199 w 652"/>
                <a:gd name="T41" fmla="*/ 113 h 765"/>
                <a:gd name="T42" fmla="*/ 227 w 652"/>
                <a:gd name="T43" fmla="*/ 85 h 765"/>
                <a:gd name="T44" fmla="*/ 227 w 652"/>
                <a:gd name="T45" fmla="*/ 57 h 765"/>
                <a:gd name="T46" fmla="*/ 425 w 652"/>
                <a:gd name="T47" fmla="*/ 0 h 765"/>
                <a:gd name="T48" fmla="*/ 425 w 652"/>
                <a:gd name="T49" fmla="*/ 57 h 765"/>
                <a:gd name="T50" fmla="*/ 482 w 652"/>
                <a:gd name="T51" fmla="*/ 85 h 765"/>
                <a:gd name="T52" fmla="*/ 511 w 652"/>
                <a:gd name="T53" fmla="*/ 170 h 765"/>
                <a:gd name="T54" fmla="*/ 425 w 652"/>
                <a:gd name="T55" fmla="*/ 255 h 765"/>
                <a:gd name="T56" fmla="*/ 425 w 652"/>
                <a:gd name="T57" fmla="*/ 368 h 765"/>
                <a:gd name="T58" fmla="*/ 482 w 652"/>
                <a:gd name="T59" fmla="*/ 425 h 765"/>
                <a:gd name="T60" fmla="*/ 482 w 652"/>
                <a:gd name="T61" fmla="*/ 482 h 765"/>
                <a:gd name="T62" fmla="*/ 511 w 652"/>
                <a:gd name="T63" fmla="*/ 538 h 765"/>
                <a:gd name="T64" fmla="*/ 624 w 652"/>
                <a:gd name="T65" fmla="*/ 538 h 765"/>
                <a:gd name="T66" fmla="*/ 652 w 652"/>
                <a:gd name="T67" fmla="*/ 652 h 765"/>
                <a:gd name="T68" fmla="*/ 624 w 652"/>
                <a:gd name="T69" fmla="*/ 765 h 765"/>
                <a:gd name="T70" fmla="*/ 567 w 652"/>
                <a:gd name="T71" fmla="*/ 709 h 765"/>
                <a:gd name="T72" fmla="*/ 567 w 652"/>
                <a:gd name="T73" fmla="*/ 737 h 765"/>
                <a:gd name="T74" fmla="*/ 539 w 652"/>
                <a:gd name="T75" fmla="*/ 737 h 765"/>
                <a:gd name="T76" fmla="*/ 539 w 652"/>
                <a:gd name="T77" fmla="*/ 680 h 765"/>
                <a:gd name="T78" fmla="*/ 511 w 652"/>
                <a:gd name="T79" fmla="*/ 652 h 765"/>
                <a:gd name="T80" fmla="*/ 482 w 652"/>
                <a:gd name="T81" fmla="*/ 680 h 765"/>
                <a:gd name="T82" fmla="*/ 511 w 652"/>
                <a:gd name="T83" fmla="*/ 737 h 765"/>
                <a:gd name="T84" fmla="*/ 425 w 652"/>
                <a:gd name="T85" fmla="*/ 737 h 765"/>
                <a:gd name="T86" fmla="*/ 397 w 652"/>
                <a:gd name="T87" fmla="*/ 709 h 765"/>
                <a:gd name="T88" fmla="*/ 369 w 652"/>
                <a:gd name="T89" fmla="*/ 709 h 765"/>
                <a:gd name="T90" fmla="*/ 369 w 652"/>
                <a:gd name="T91" fmla="*/ 737 h 765"/>
                <a:gd name="T92" fmla="*/ 284 w 652"/>
                <a:gd name="T93" fmla="*/ 765 h 765"/>
                <a:gd name="T94" fmla="*/ 284 w 652"/>
                <a:gd name="T95" fmla="*/ 737 h 765"/>
                <a:gd name="T96" fmla="*/ 199 w 652"/>
                <a:gd name="T97" fmla="*/ 737 h 765"/>
                <a:gd name="T98" fmla="*/ 170 w 652"/>
                <a:gd name="T9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2" h="765">
                  <a:moveTo>
                    <a:pt x="170" y="765"/>
                  </a:moveTo>
                  <a:lnTo>
                    <a:pt x="0" y="680"/>
                  </a:lnTo>
                  <a:lnTo>
                    <a:pt x="57" y="652"/>
                  </a:lnTo>
                  <a:lnTo>
                    <a:pt x="85" y="680"/>
                  </a:lnTo>
                  <a:lnTo>
                    <a:pt x="85" y="652"/>
                  </a:lnTo>
                  <a:lnTo>
                    <a:pt x="0" y="567"/>
                  </a:lnTo>
                  <a:lnTo>
                    <a:pt x="114" y="595"/>
                  </a:lnTo>
                  <a:lnTo>
                    <a:pt x="57" y="538"/>
                  </a:lnTo>
                  <a:lnTo>
                    <a:pt x="85" y="538"/>
                  </a:lnTo>
                  <a:lnTo>
                    <a:pt x="57" y="510"/>
                  </a:lnTo>
                  <a:lnTo>
                    <a:pt x="57" y="482"/>
                  </a:lnTo>
                  <a:lnTo>
                    <a:pt x="142" y="510"/>
                  </a:lnTo>
                  <a:lnTo>
                    <a:pt x="199" y="482"/>
                  </a:lnTo>
                  <a:lnTo>
                    <a:pt x="85" y="425"/>
                  </a:lnTo>
                  <a:lnTo>
                    <a:pt x="85" y="397"/>
                  </a:lnTo>
                  <a:lnTo>
                    <a:pt x="114" y="368"/>
                  </a:lnTo>
                  <a:lnTo>
                    <a:pt x="85" y="283"/>
                  </a:lnTo>
                  <a:lnTo>
                    <a:pt x="114" y="255"/>
                  </a:lnTo>
                  <a:lnTo>
                    <a:pt x="85" y="198"/>
                  </a:lnTo>
                  <a:lnTo>
                    <a:pt x="142" y="113"/>
                  </a:lnTo>
                  <a:lnTo>
                    <a:pt x="199" y="113"/>
                  </a:lnTo>
                  <a:lnTo>
                    <a:pt x="227" y="85"/>
                  </a:lnTo>
                  <a:lnTo>
                    <a:pt x="227" y="57"/>
                  </a:lnTo>
                  <a:lnTo>
                    <a:pt x="425" y="0"/>
                  </a:lnTo>
                  <a:lnTo>
                    <a:pt x="425" y="57"/>
                  </a:lnTo>
                  <a:lnTo>
                    <a:pt x="482" y="85"/>
                  </a:lnTo>
                  <a:lnTo>
                    <a:pt x="511" y="170"/>
                  </a:lnTo>
                  <a:lnTo>
                    <a:pt x="425" y="255"/>
                  </a:lnTo>
                  <a:lnTo>
                    <a:pt x="425" y="368"/>
                  </a:lnTo>
                  <a:lnTo>
                    <a:pt x="482" y="425"/>
                  </a:lnTo>
                  <a:lnTo>
                    <a:pt x="482" y="482"/>
                  </a:lnTo>
                  <a:lnTo>
                    <a:pt x="511" y="538"/>
                  </a:lnTo>
                  <a:lnTo>
                    <a:pt x="624" y="538"/>
                  </a:lnTo>
                  <a:lnTo>
                    <a:pt x="652" y="652"/>
                  </a:lnTo>
                  <a:lnTo>
                    <a:pt x="624" y="765"/>
                  </a:lnTo>
                  <a:lnTo>
                    <a:pt x="567" y="709"/>
                  </a:lnTo>
                  <a:lnTo>
                    <a:pt x="567" y="737"/>
                  </a:lnTo>
                  <a:lnTo>
                    <a:pt x="539" y="737"/>
                  </a:lnTo>
                  <a:lnTo>
                    <a:pt x="539" y="680"/>
                  </a:lnTo>
                  <a:lnTo>
                    <a:pt x="511" y="652"/>
                  </a:lnTo>
                  <a:lnTo>
                    <a:pt x="482" y="680"/>
                  </a:lnTo>
                  <a:lnTo>
                    <a:pt x="511" y="737"/>
                  </a:lnTo>
                  <a:lnTo>
                    <a:pt x="425" y="737"/>
                  </a:lnTo>
                  <a:lnTo>
                    <a:pt x="397" y="709"/>
                  </a:lnTo>
                  <a:lnTo>
                    <a:pt x="369" y="709"/>
                  </a:lnTo>
                  <a:lnTo>
                    <a:pt x="369" y="737"/>
                  </a:lnTo>
                  <a:lnTo>
                    <a:pt x="284" y="765"/>
                  </a:lnTo>
                  <a:lnTo>
                    <a:pt x="284" y="737"/>
                  </a:lnTo>
                  <a:lnTo>
                    <a:pt x="199" y="737"/>
                  </a:lnTo>
                  <a:lnTo>
                    <a:pt x="170" y="76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6" name="Freeform 55"/>
            <p:cNvSpPr>
              <a:spLocks/>
            </p:cNvSpPr>
            <p:nvPr/>
          </p:nvSpPr>
          <p:spPr bwMode="auto">
            <a:xfrm>
              <a:off x="9775825" y="9210675"/>
              <a:ext cx="315913" cy="134938"/>
            </a:xfrm>
            <a:custGeom>
              <a:avLst/>
              <a:gdLst>
                <a:gd name="T0" fmla="*/ 29 w 199"/>
                <a:gd name="T1" fmla="*/ 0 h 85"/>
                <a:gd name="T2" fmla="*/ 170 w 199"/>
                <a:gd name="T3" fmla="*/ 29 h 85"/>
                <a:gd name="T4" fmla="*/ 199 w 199"/>
                <a:gd name="T5" fmla="*/ 29 h 85"/>
                <a:gd name="T6" fmla="*/ 170 w 199"/>
                <a:gd name="T7" fmla="*/ 85 h 85"/>
                <a:gd name="T8" fmla="*/ 114 w 199"/>
                <a:gd name="T9" fmla="*/ 57 h 85"/>
                <a:gd name="T10" fmla="*/ 29 w 199"/>
                <a:gd name="T11" fmla="*/ 57 h 85"/>
                <a:gd name="T12" fmla="*/ 0 w 199"/>
                <a:gd name="T13" fmla="*/ 29 h 85"/>
                <a:gd name="T14" fmla="*/ 29 w 199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85">
                  <a:moveTo>
                    <a:pt x="29" y="0"/>
                  </a:moveTo>
                  <a:lnTo>
                    <a:pt x="170" y="29"/>
                  </a:lnTo>
                  <a:lnTo>
                    <a:pt x="199" y="29"/>
                  </a:lnTo>
                  <a:lnTo>
                    <a:pt x="170" y="85"/>
                  </a:lnTo>
                  <a:lnTo>
                    <a:pt x="114" y="57"/>
                  </a:lnTo>
                  <a:lnTo>
                    <a:pt x="29" y="57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7" name="Freeform 56"/>
            <p:cNvSpPr>
              <a:spLocks/>
            </p:cNvSpPr>
            <p:nvPr/>
          </p:nvSpPr>
          <p:spPr bwMode="auto">
            <a:xfrm>
              <a:off x="9415463" y="5970588"/>
              <a:ext cx="2295525" cy="2339975"/>
            </a:xfrm>
            <a:custGeom>
              <a:avLst/>
              <a:gdLst>
                <a:gd name="T0" fmla="*/ 256 w 1446"/>
                <a:gd name="T1" fmla="*/ 1474 h 1474"/>
                <a:gd name="T2" fmla="*/ 142 w 1446"/>
                <a:gd name="T3" fmla="*/ 1418 h 1474"/>
                <a:gd name="T4" fmla="*/ 199 w 1446"/>
                <a:gd name="T5" fmla="*/ 1333 h 1474"/>
                <a:gd name="T6" fmla="*/ 369 w 1446"/>
                <a:gd name="T7" fmla="*/ 1276 h 1474"/>
                <a:gd name="T8" fmla="*/ 341 w 1446"/>
                <a:gd name="T9" fmla="*/ 1162 h 1474"/>
                <a:gd name="T10" fmla="*/ 199 w 1446"/>
                <a:gd name="T11" fmla="*/ 1162 h 1474"/>
                <a:gd name="T12" fmla="*/ 171 w 1446"/>
                <a:gd name="T13" fmla="*/ 992 h 1474"/>
                <a:gd name="T14" fmla="*/ 114 w 1446"/>
                <a:gd name="T15" fmla="*/ 907 h 1474"/>
                <a:gd name="T16" fmla="*/ 57 w 1446"/>
                <a:gd name="T17" fmla="*/ 822 h 1474"/>
                <a:gd name="T18" fmla="*/ 341 w 1446"/>
                <a:gd name="T19" fmla="*/ 737 h 1474"/>
                <a:gd name="T20" fmla="*/ 397 w 1446"/>
                <a:gd name="T21" fmla="*/ 794 h 1474"/>
                <a:gd name="T22" fmla="*/ 511 w 1446"/>
                <a:gd name="T23" fmla="*/ 737 h 1474"/>
                <a:gd name="T24" fmla="*/ 539 w 1446"/>
                <a:gd name="T25" fmla="*/ 624 h 1474"/>
                <a:gd name="T26" fmla="*/ 369 w 1446"/>
                <a:gd name="T27" fmla="*/ 510 h 1474"/>
                <a:gd name="T28" fmla="*/ 397 w 1446"/>
                <a:gd name="T29" fmla="*/ 482 h 1474"/>
                <a:gd name="T30" fmla="*/ 312 w 1446"/>
                <a:gd name="T31" fmla="*/ 340 h 1474"/>
                <a:gd name="T32" fmla="*/ 256 w 1446"/>
                <a:gd name="T33" fmla="*/ 199 h 1474"/>
                <a:gd name="T34" fmla="*/ 341 w 1446"/>
                <a:gd name="T35" fmla="*/ 142 h 1474"/>
                <a:gd name="T36" fmla="*/ 454 w 1446"/>
                <a:gd name="T37" fmla="*/ 85 h 1474"/>
                <a:gd name="T38" fmla="*/ 624 w 1446"/>
                <a:gd name="T39" fmla="*/ 28 h 1474"/>
                <a:gd name="T40" fmla="*/ 709 w 1446"/>
                <a:gd name="T41" fmla="*/ 85 h 1474"/>
                <a:gd name="T42" fmla="*/ 652 w 1446"/>
                <a:gd name="T43" fmla="*/ 113 h 1474"/>
                <a:gd name="T44" fmla="*/ 624 w 1446"/>
                <a:gd name="T45" fmla="*/ 142 h 1474"/>
                <a:gd name="T46" fmla="*/ 567 w 1446"/>
                <a:gd name="T47" fmla="*/ 227 h 1474"/>
                <a:gd name="T48" fmla="*/ 539 w 1446"/>
                <a:gd name="T49" fmla="*/ 255 h 1474"/>
                <a:gd name="T50" fmla="*/ 511 w 1446"/>
                <a:gd name="T51" fmla="*/ 284 h 1474"/>
                <a:gd name="T52" fmla="*/ 482 w 1446"/>
                <a:gd name="T53" fmla="*/ 284 h 1474"/>
                <a:gd name="T54" fmla="*/ 454 w 1446"/>
                <a:gd name="T55" fmla="*/ 312 h 1474"/>
                <a:gd name="T56" fmla="*/ 482 w 1446"/>
                <a:gd name="T57" fmla="*/ 369 h 1474"/>
                <a:gd name="T58" fmla="*/ 539 w 1446"/>
                <a:gd name="T59" fmla="*/ 340 h 1474"/>
                <a:gd name="T60" fmla="*/ 596 w 1446"/>
                <a:gd name="T61" fmla="*/ 454 h 1474"/>
                <a:gd name="T62" fmla="*/ 709 w 1446"/>
                <a:gd name="T63" fmla="*/ 454 h 1474"/>
                <a:gd name="T64" fmla="*/ 681 w 1446"/>
                <a:gd name="T65" fmla="*/ 397 h 1474"/>
                <a:gd name="T66" fmla="*/ 738 w 1446"/>
                <a:gd name="T67" fmla="*/ 397 h 1474"/>
                <a:gd name="T68" fmla="*/ 738 w 1446"/>
                <a:gd name="T69" fmla="*/ 340 h 1474"/>
                <a:gd name="T70" fmla="*/ 709 w 1446"/>
                <a:gd name="T71" fmla="*/ 284 h 1474"/>
                <a:gd name="T72" fmla="*/ 879 w 1446"/>
                <a:gd name="T73" fmla="*/ 369 h 1474"/>
                <a:gd name="T74" fmla="*/ 879 w 1446"/>
                <a:gd name="T75" fmla="*/ 397 h 1474"/>
                <a:gd name="T76" fmla="*/ 823 w 1446"/>
                <a:gd name="T77" fmla="*/ 482 h 1474"/>
                <a:gd name="T78" fmla="*/ 823 w 1446"/>
                <a:gd name="T79" fmla="*/ 510 h 1474"/>
                <a:gd name="T80" fmla="*/ 908 w 1446"/>
                <a:gd name="T81" fmla="*/ 595 h 1474"/>
                <a:gd name="T82" fmla="*/ 964 w 1446"/>
                <a:gd name="T83" fmla="*/ 595 h 1474"/>
                <a:gd name="T84" fmla="*/ 1248 w 1446"/>
                <a:gd name="T85" fmla="*/ 709 h 1474"/>
                <a:gd name="T86" fmla="*/ 1333 w 1446"/>
                <a:gd name="T87" fmla="*/ 680 h 1474"/>
                <a:gd name="T88" fmla="*/ 1390 w 1446"/>
                <a:gd name="T89" fmla="*/ 709 h 1474"/>
                <a:gd name="T90" fmla="*/ 1418 w 1446"/>
                <a:gd name="T91" fmla="*/ 822 h 1474"/>
                <a:gd name="T92" fmla="*/ 1333 w 1446"/>
                <a:gd name="T93" fmla="*/ 936 h 1474"/>
                <a:gd name="T94" fmla="*/ 1191 w 1446"/>
                <a:gd name="T95" fmla="*/ 936 h 1474"/>
                <a:gd name="T96" fmla="*/ 1276 w 1446"/>
                <a:gd name="T97" fmla="*/ 1134 h 1474"/>
                <a:gd name="T98" fmla="*/ 1219 w 1446"/>
                <a:gd name="T99" fmla="*/ 1077 h 1474"/>
                <a:gd name="T100" fmla="*/ 1163 w 1446"/>
                <a:gd name="T101" fmla="*/ 1106 h 1474"/>
                <a:gd name="T102" fmla="*/ 1191 w 1446"/>
                <a:gd name="T103" fmla="*/ 1134 h 1474"/>
                <a:gd name="T104" fmla="*/ 1163 w 1446"/>
                <a:gd name="T105" fmla="*/ 1191 h 1474"/>
                <a:gd name="T106" fmla="*/ 1248 w 1446"/>
                <a:gd name="T107" fmla="*/ 1219 h 1474"/>
                <a:gd name="T108" fmla="*/ 1078 w 1446"/>
                <a:gd name="T109" fmla="*/ 1247 h 1474"/>
                <a:gd name="T110" fmla="*/ 738 w 1446"/>
                <a:gd name="T111" fmla="*/ 1446 h 1474"/>
                <a:gd name="T112" fmla="*/ 652 w 1446"/>
                <a:gd name="T113" fmla="*/ 1333 h 1474"/>
                <a:gd name="T114" fmla="*/ 454 w 1446"/>
                <a:gd name="T115" fmla="*/ 1333 h 1474"/>
                <a:gd name="T116" fmla="*/ 426 w 1446"/>
                <a:gd name="T117" fmla="*/ 1389 h 1474"/>
                <a:gd name="T118" fmla="*/ 312 w 1446"/>
                <a:gd name="T119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6" h="1474">
                  <a:moveTo>
                    <a:pt x="312" y="1474"/>
                  </a:moveTo>
                  <a:lnTo>
                    <a:pt x="256" y="1474"/>
                  </a:lnTo>
                  <a:lnTo>
                    <a:pt x="227" y="1418"/>
                  </a:lnTo>
                  <a:lnTo>
                    <a:pt x="142" y="1418"/>
                  </a:lnTo>
                  <a:lnTo>
                    <a:pt x="199" y="1389"/>
                  </a:lnTo>
                  <a:lnTo>
                    <a:pt x="199" y="1333"/>
                  </a:lnTo>
                  <a:lnTo>
                    <a:pt x="256" y="1276"/>
                  </a:lnTo>
                  <a:lnTo>
                    <a:pt x="369" y="1276"/>
                  </a:lnTo>
                  <a:lnTo>
                    <a:pt x="426" y="1191"/>
                  </a:lnTo>
                  <a:lnTo>
                    <a:pt x="341" y="1162"/>
                  </a:lnTo>
                  <a:lnTo>
                    <a:pt x="227" y="1134"/>
                  </a:lnTo>
                  <a:lnTo>
                    <a:pt x="199" y="1162"/>
                  </a:lnTo>
                  <a:lnTo>
                    <a:pt x="199" y="1049"/>
                  </a:lnTo>
                  <a:lnTo>
                    <a:pt x="171" y="992"/>
                  </a:lnTo>
                  <a:lnTo>
                    <a:pt x="171" y="936"/>
                  </a:lnTo>
                  <a:lnTo>
                    <a:pt x="114" y="907"/>
                  </a:lnTo>
                  <a:lnTo>
                    <a:pt x="85" y="851"/>
                  </a:lnTo>
                  <a:lnTo>
                    <a:pt x="57" y="822"/>
                  </a:lnTo>
                  <a:lnTo>
                    <a:pt x="0" y="794"/>
                  </a:lnTo>
                  <a:lnTo>
                    <a:pt x="341" y="737"/>
                  </a:lnTo>
                  <a:lnTo>
                    <a:pt x="341" y="766"/>
                  </a:lnTo>
                  <a:lnTo>
                    <a:pt x="397" y="794"/>
                  </a:lnTo>
                  <a:lnTo>
                    <a:pt x="454" y="737"/>
                  </a:lnTo>
                  <a:lnTo>
                    <a:pt x="511" y="737"/>
                  </a:lnTo>
                  <a:lnTo>
                    <a:pt x="511" y="652"/>
                  </a:lnTo>
                  <a:lnTo>
                    <a:pt x="539" y="624"/>
                  </a:lnTo>
                  <a:lnTo>
                    <a:pt x="482" y="567"/>
                  </a:lnTo>
                  <a:lnTo>
                    <a:pt x="369" y="510"/>
                  </a:lnTo>
                  <a:lnTo>
                    <a:pt x="341" y="482"/>
                  </a:lnTo>
                  <a:lnTo>
                    <a:pt x="397" y="482"/>
                  </a:lnTo>
                  <a:lnTo>
                    <a:pt x="369" y="369"/>
                  </a:lnTo>
                  <a:lnTo>
                    <a:pt x="312" y="340"/>
                  </a:lnTo>
                  <a:lnTo>
                    <a:pt x="341" y="284"/>
                  </a:lnTo>
                  <a:lnTo>
                    <a:pt x="256" y="199"/>
                  </a:lnTo>
                  <a:lnTo>
                    <a:pt x="284" y="142"/>
                  </a:lnTo>
                  <a:lnTo>
                    <a:pt x="341" y="142"/>
                  </a:lnTo>
                  <a:lnTo>
                    <a:pt x="426" y="85"/>
                  </a:lnTo>
                  <a:lnTo>
                    <a:pt x="454" y="85"/>
                  </a:lnTo>
                  <a:lnTo>
                    <a:pt x="539" y="0"/>
                  </a:lnTo>
                  <a:lnTo>
                    <a:pt x="624" y="28"/>
                  </a:lnTo>
                  <a:lnTo>
                    <a:pt x="709" y="28"/>
                  </a:lnTo>
                  <a:lnTo>
                    <a:pt x="709" y="85"/>
                  </a:lnTo>
                  <a:lnTo>
                    <a:pt x="681" y="85"/>
                  </a:lnTo>
                  <a:lnTo>
                    <a:pt x="652" y="113"/>
                  </a:lnTo>
                  <a:lnTo>
                    <a:pt x="596" y="113"/>
                  </a:lnTo>
                  <a:lnTo>
                    <a:pt x="624" y="142"/>
                  </a:lnTo>
                  <a:lnTo>
                    <a:pt x="567" y="170"/>
                  </a:lnTo>
                  <a:lnTo>
                    <a:pt x="567" y="227"/>
                  </a:lnTo>
                  <a:lnTo>
                    <a:pt x="511" y="199"/>
                  </a:lnTo>
                  <a:lnTo>
                    <a:pt x="539" y="255"/>
                  </a:lnTo>
                  <a:lnTo>
                    <a:pt x="539" y="284"/>
                  </a:lnTo>
                  <a:lnTo>
                    <a:pt x="511" y="284"/>
                  </a:lnTo>
                  <a:lnTo>
                    <a:pt x="511" y="312"/>
                  </a:lnTo>
                  <a:lnTo>
                    <a:pt x="482" y="284"/>
                  </a:lnTo>
                  <a:lnTo>
                    <a:pt x="426" y="312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482" y="369"/>
                  </a:lnTo>
                  <a:lnTo>
                    <a:pt x="511" y="369"/>
                  </a:lnTo>
                  <a:lnTo>
                    <a:pt x="539" y="340"/>
                  </a:lnTo>
                  <a:lnTo>
                    <a:pt x="567" y="340"/>
                  </a:lnTo>
                  <a:lnTo>
                    <a:pt x="596" y="454"/>
                  </a:lnTo>
                  <a:lnTo>
                    <a:pt x="681" y="482"/>
                  </a:lnTo>
                  <a:lnTo>
                    <a:pt x="709" y="454"/>
                  </a:lnTo>
                  <a:lnTo>
                    <a:pt x="652" y="397"/>
                  </a:lnTo>
                  <a:lnTo>
                    <a:pt x="681" y="397"/>
                  </a:lnTo>
                  <a:lnTo>
                    <a:pt x="738" y="425"/>
                  </a:lnTo>
                  <a:lnTo>
                    <a:pt x="738" y="397"/>
                  </a:lnTo>
                  <a:lnTo>
                    <a:pt x="709" y="369"/>
                  </a:lnTo>
                  <a:lnTo>
                    <a:pt x="738" y="340"/>
                  </a:lnTo>
                  <a:lnTo>
                    <a:pt x="709" y="312"/>
                  </a:lnTo>
                  <a:lnTo>
                    <a:pt x="709" y="284"/>
                  </a:lnTo>
                  <a:lnTo>
                    <a:pt x="766" y="284"/>
                  </a:lnTo>
                  <a:lnTo>
                    <a:pt x="879" y="369"/>
                  </a:lnTo>
                  <a:lnTo>
                    <a:pt x="851" y="369"/>
                  </a:lnTo>
                  <a:lnTo>
                    <a:pt x="879" y="397"/>
                  </a:lnTo>
                  <a:lnTo>
                    <a:pt x="823" y="425"/>
                  </a:lnTo>
                  <a:lnTo>
                    <a:pt x="823" y="482"/>
                  </a:lnTo>
                  <a:lnTo>
                    <a:pt x="851" y="454"/>
                  </a:lnTo>
                  <a:lnTo>
                    <a:pt x="823" y="510"/>
                  </a:lnTo>
                  <a:lnTo>
                    <a:pt x="908" y="567"/>
                  </a:lnTo>
                  <a:lnTo>
                    <a:pt x="908" y="595"/>
                  </a:lnTo>
                  <a:lnTo>
                    <a:pt x="936" y="624"/>
                  </a:lnTo>
                  <a:lnTo>
                    <a:pt x="964" y="595"/>
                  </a:lnTo>
                  <a:lnTo>
                    <a:pt x="993" y="680"/>
                  </a:lnTo>
                  <a:lnTo>
                    <a:pt x="1248" y="709"/>
                  </a:lnTo>
                  <a:lnTo>
                    <a:pt x="1305" y="680"/>
                  </a:lnTo>
                  <a:lnTo>
                    <a:pt x="1333" y="680"/>
                  </a:lnTo>
                  <a:lnTo>
                    <a:pt x="1305" y="709"/>
                  </a:lnTo>
                  <a:lnTo>
                    <a:pt x="1390" y="709"/>
                  </a:lnTo>
                  <a:lnTo>
                    <a:pt x="1446" y="766"/>
                  </a:lnTo>
                  <a:lnTo>
                    <a:pt x="1418" y="822"/>
                  </a:lnTo>
                  <a:lnTo>
                    <a:pt x="1333" y="851"/>
                  </a:lnTo>
                  <a:lnTo>
                    <a:pt x="1333" y="936"/>
                  </a:lnTo>
                  <a:lnTo>
                    <a:pt x="1276" y="936"/>
                  </a:lnTo>
                  <a:lnTo>
                    <a:pt x="1191" y="936"/>
                  </a:lnTo>
                  <a:lnTo>
                    <a:pt x="1276" y="1021"/>
                  </a:lnTo>
                  <a:lnTo>
                    <a:pt x="1276" y="1134"/>
                  </a:lnTo>
                  <a:lnTo>
                    <a:pt x="1219" y="1134"/>
                  </a:lnTo>
                  <a:lnTo>
                    <a:pt x="1219" y="1077"/>
                  </a:lnTo>
                  <a:lnTo>
                    <a:pt x="1191" y="1077"/>
                  </a:lnTo>
                  <a:lnTo>
                    <a:pt x="1163" y="1106"/>
                  </a:lnTo>
                  <a:lnTo>
                    <a:pt x="1163" y="1134"/>
                  </a:lnTo>
                  <a:lnTo>
                    <a:pt x="1191" y="1134"/>
                  </a:lnTo>
                  <a:lnTo>
                    <a:pt x="1219" y="1162"/>
                  </a:lnTo>
                  <a:lnTo>
                    <a:pt x="1163" y="1191"/>
                  </a:lnTo>
                  <a:lnTo>
                    <a:pt x="1248" y="1191"/>
                  </a:lnTo>
                  <a:lnTo>
                    <a:pt x="1248" y="1219"/>
                  </a:lnTo>
                  <a:lnTo>
                    <a:pt x="1219" y="1247"/>
                  </a:lnTo>
                  <a:lnTo>
                    <a:pt x="1078" y="1247"/>
                  </a:lnTo>
                  <a:lnTo>
                    <a:pt x="908" y="1276"/>
                  </a:lnTo>
                  <a:lnTo>
                    <a:pt x="738" y="1446"/>
                  </a:lnTo>
                  <a:lnTo>
                    <a:pt x="709" y="1361"/>
                  </a:lnTo>
                  <a:lnTo>
                    <a:pt x="652" y="1333"/>
                  </a:lnTo>
                  <a:lnTo>
                    <a:pt x="652" y="1276"/>
                  </a:lnTo>
                  <a:lnTo>
                    <a:pt x="454" y="1333"/>
                  </a:lnTo>
                  <a:lnTo>
                    <a:pt x="454" y="1361"/>
                  </a:lnTo>
                  <a:lnTo>
                    <a:pt x="426" y="1389"/>
                  </a:lnTo>
                  <a:lnTo>
                    <a:pt x="369" y="1389"/>
                  </a:lnTo>
                  <a:lnTo>
                    <a:pt x="312" y="147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8" name="Freeform 57"/>
            <p:cNvSpPr>
              <a:spLocks/>
            </p:cNvSpPr>
            <p:nvPr/>
          </p:nvSpPr>
          <p:spPr bwMode="auto">
            <a:xfrm>
              <a:off x="10315575" y="6375400"/>
              <a:ext cx="134938" cy="180975"/>
            </a:xfrm>
            <a:custGeom>
              <a:avLst/>
              <a:gdLst>
                <a:gd name="T0" fmla="*/ 0 w 85"/>
                <a:gd name="T1" fmla="*/ 57 h 114"/>
                <a:gd name="T2" fmla="*/ 57 w 85"/>
                <a:gd name="T3" fmla="*/ 0 h 114"/>
                <a:gd name="T4" fmla="*/ 85 w 85"/>
                <a:gd name="T5" fmla="*/ 29 h 114"/>
                <a:gd name="T6" fmla="*/ 29 w 85"/>
                <a:gd name="T7" fmla="*/ 114 h 114"/>
                <a:gd name="T8" fmla="*/ 0 w 85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14">
                  <a:moveTo>
                    <a:pt x="0" y="57"/>
                  </a:moveTo>
                  <a:lnTo>
                    <a:pt x="57" y="0"/>
                  </a:lnTo>
                  <a:lnTo>
                    <a:pt x="85" y="29"/>
                  </a:lnTo>
                  <a:lnTo>
                    <a:pt x="29" y="114"/>
                  </a:lnTo>
                  <a:lnTo>
                    <a:pt x="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9" name="Freeform 58"/>
            <p:cNvSpPr>
              <a:spLocks/>
            </p:cNvSpPr>
            <p:nvPr/>
          </p:nvSpPr>
          <p:spPr bwMode="auto">
            <a:xfrm>
              <a:off x="9191625" y="6600825"/>
              <a:ext cx="1079500" cy="630238"/>
            </a:xfrm>
            <a:custGeom>
              <a:avLst/>
              <a:gdLst>
                <a:gd name="T0" fmla="*/ 141 w 680"/>
                <a:gd name="T1" fmla="*/ 397 h 397"/>
                <a:gd name="T2" fmla="*/ 482 w 680"/>
                <a:gd name="T3" fmla="*/ 340 h 397"/>
                <a:gd name="T4" fmla="*/ 482 w 680"/>
                <a:gd name="T5" fmla="*/ 369 h 397"/>
                <a:gd name="T6" fmla="*/ 538 w 680"/>
                <a:gd name="T7" fmla="*/ 397 h 397"/>
                <a:gd name="T8" fmla="*/ 595 w 680"/>
                <a:gd name="T9" fmla="*/ 340 h 397"/>
                <a:gd name="T10" fmla="*/ 652 w 680"/>
                <a:gd name="T11" fmla="*/ 340 h 397"/>
                <a:gd name="T12" fmla="*/ 652 w 680"/>
                <a:gd name="T13" fmla="*/ 255 h 397"/>
                <a:gd name="T14" fmla="*/ 680 w 680"/>
                <a:gd name="T15" fmla="*/ 227 h 397"/>
                <a:gd name="T16" fmla="*/ 623 w 680"/>
                <a:gd name="T17" fmla="*/ 170 h 397"/>
                <a:gd name="T18" fmla="*/ 510 w 680"/>
                <a:gd name="T19" fmla="*/ 113 h 397"/>
                <a:gd name="T20" fmla="*/ 482 w 680"/>
                <a:gd name="T21" fmla="*/ 170 h 397"/>
                <a:gd name="T22" fmla="*/ 283 w 680"/>
                <a:gd name="T23" fmla="*/ 170 h 397"/>
                <a:gd name="T24" fmla="*/ 312 w 680"/>
                <a:gd name="T25" fmla="*/ 113 h 397"/>
                <a:gd name="T26" fmla="*/ 368 w 680"/>
                <a:gd name="T27" fmla="*/ 113 h 397"/>
                <a:gd name="T28" fmla="*/ 425 w 680"/>
                <a:gd name="T29" fmla="*/ 57 h 397"/>
                <a:gd name="T30" fmla="*/ 340 w 680"/>
                <a:gd name="T31" fmla="*/ 0 h 397"/>
                <a:gd name="T32" fmla="*/ 226 w 680"/>
                <a:gd name="T33" fmla="*/ 0 h 397"/>
                <a:gd name="T34" fmla="*/ 113 w 680"/>
                <a:gd name="T35" fmla="*/ 85 h 397"/>
                <a:gd name="T36" fmla="*/ 56 w 680"/>
                <a:gd name="T37" fmla="*/ 57 h 397"/>
                <a:gd name="T38" fmla="*/ 0 w 680"/>
                <a:gd name="T39" fmla="*/ 85 h 397"/>
                <a:gd name="T40" fmla="*/ 85 w 680"/>
                <a:gd name="T41" fmla="*/ 142 h 397"/>
                <a:gd name="T42" fmla="*/ 56 w 680"/>
                <a:gd name="T43" fmla="*/ 227 h 397"/>
                <a:gd name="T44" fmla="*/ 0 w 680"/>
                <a:gd name="T45" fmla="*/ 283 h 397"/>
                <a:gd name="T46" fmla="*/ 85 w 680"/>
                <a:gd name="T47" fmla="*/ 283 h 397"/>
                <a:gd name="T48" fmla="*/ 141 w 680"/>
                <a:gd name="T49" fmla="*/ 369 h 397"/>
                <a:gd name="T50" fmla="*/ 113 w 680"/>
                <a:gd name="T51" fmla="*/ 397 h 397"/>
                <a:gd name="T52" fmla="*/ 141 w 680"/>
                <a:gd name="T5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0" h="397">
                  <a:moveTo>
                    <a:pt x="141" y="397"/>
                  </a:moveTo>
                  <a:lnTo>
                    <a:pt x="482" y="340"/>
                  </a:lnTo>
                  <a:lnTo>
                    <a:pt x="482" y="369"/>
                  </a:lnTo>
                  <a:lnTo>
                    <a:pt x="538" y="397"/>
                  </a:lnTo>
                  <a:lnTo>
                    <a:pt x="595" y="340"/>
                  </a:lnTo>
                  <a:lnTo>
                    <a:pt x="652" y="340"/>
                  </a:lnTo>
                  <a:lnTo>
                    <a:pt x="652" y="255"/>
                  </a:lnTo>
                  <a:lnTo>
                    <a:pt x="680" y="227"/>
                  </a:lnTo>
                  <a:lnTo>
                    <a:pt x="623" y="170"/>
                  </a:lnTo>
                  <a:lnTo>
                    <a:pt x="510" y="113"/>
                  </a:lnTo>
                  <a:lnTo>
                    <a:pt x="482" y="170"/>
                  </a:lnTo>
                  <a:lnTo>
                    <a:pt x="283" y="170"/>
                  </a:lnTo>
                  <a:lnTo>
                    <a:pt x="312" y="113"/>
                  </a:lnTo>
                  <a:lnTo>
                    <a:pt x="368" y="113"/>
                  </a:lnTo>
                  <a:lnTo>
                    <a:pt x="425" y="57"/>
                  </a:lnTo>
                  <a:lnTo>
                    <a:pt x="340" y="0"/>
                  </a:lnTo>
                  <a:lnTo>
                    <a:pt x="226" y="0"/>
                  </a:lnTo>
                  <a:lnTo>
                    <a:pt x="113" y="85"/>
                  </a:lnTo>
                  <a:lnTo>
                    <a:pt x="56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56" y="227"/>
                  </a:lnTo>
                  <a:lnTo>
                    <a:pt x="0" y="283"/>
                  </a:lnTo>
                  <a:lnTo>
                    <a:pt x="85" y="283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141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0" name="Freeform 59"/>
            <p:cNvSpPr>
              <a:spLocks/>
            </p:cNvSpPr>
            <p:nvPr/>
          </p:nvSpPr>
          <p:spPr bwMode="auto">
            <a:xfrm>
              <a:off x="9010650" y="6149975"/>
              <a:ext cx="1035050" cy="720725"/>
            </a:xfrm>
            <a:custGeom>
              <a:avLst/>
              <a:gdLst>
                <a:gd name="T0" fmla="*/ 170 w 652"/>
                <a:gd name="T1" fmla="*/ 341 h 454"/>
                <a:gd name="T2" fmla="*/ 199 w 652"/>
                <a:gd name="T3" fmla="*/ 312 h 454"/>
                <a:gd name="T4" fmla="*/ 170 w 652"/>
                <a:gd name="T5" fmla="*/ 256 h 454"/>
                <a:gd name="T6" fmla="*/ 57 w 652"/>
                <a:gd name="T7" fmla="*/ 284 h 454"/>
                <a:gd name="T8" fmla="*/ 57 w 652"/>
                <a:gd name="T9" fmla="*/ 227 h 454"/>
                <a:gd name="T10" fmla="*/ 0 w 652"/>
                <a:gd name="T11" fmla="*/ 256 h 454"/>
                <a:gd name="T12" fmla="*/ 29 w 652"/>
                <a:gd name="T13" fmla="*/ 199 h 454"/>
                <a:gd name="T14" fmla="*/ 114 w 652"/>
                <a:gd name="T15" fmla="*/ 142 h 454"/>
                <a:gd name="T16" fmla="*/ 170 w 652"/>
                <a:gd name="T17" fmla="*/ 57 h 454"/>
                <a:gd name="T18" fmla="*/ 255 w 652"/>
                <a:gd name="T19" fmla="*/ 57 h 454"/>
                <a:gd name="T20" fmla="*/ 312 w 652"/>
                <a:gd name="T21" fmla="*/ 0 h 454"/>
                <a:gd name="T22" fmla="*/ 369 w 652"/>
                <a:gd name="T23" fmla="*/ 0 h 454"/>
                <a:gd name="T24" fmla="*/ 397 w 652"/>
                <a:gd name="T25" fmla="*/ 29 h 454"/>
                <a:gd name="T26" fmla="*/ 454 w 652"/>
                <a:gd name="T27" fmla="*/ 29 h 454"/>
                <a:gd name="T28" fmla="*/ 596 w 652"/>
                <a:gd name="T29" fmla="*/ 171 h 454"/>
                <a:gd name="T30" fmla="*/ 567 w 652"/>
                <a:gd name="T31" fmla="*/ 227 h 454"/>
                <a:gd name="T32" fmla="*/ 624 w 652"/>
                <a:gd name="T33" fmla="*/ 256 h 454"/>
                <a:gd name="T34" fmla="*/ 652 w 652"/>
                <a:gd name="T35" fmla="*/ 369 h 454"/>
                <a:gd name="T36" fmla="*/ 596 w 652"/>
                <a:gd name="T37" fmla="*/ 369 h 454"/>
                <a:gd name="T38" fmla="*/ 624 w 652"/>
                <a:gd name="T39" fmla="*/ 397 h 454"/>
                <a:gd name="T40" fmla="*/ 596 w 652"/>
                <a:gd name="T41" fmla="*/ 454 h 454"/>
                <a:gd name="T42" fmla="*/ 397 w 652"/>
                <a:gd name="T43" fmla="*/ 454 h 454"/>
                <a:gd name="T44" fmla="*/ 426 w 652"/>
                <a:gd name="T45" fmla="*/ 397 h 454"/>
                <a:gd name="T46" fmla="*/ 482 w 652"/>
                <a:gd name="T47" fmla="*/ 397 h 454"/>
                <a:gd name="T48" fmla="*/ 539 w 652"/>
                <a:gd name="T49" fmla="*/ 341 h 454"/>
                <a:gd name="T50" fmla="*/ 454 w 652"/>
                <a:gd name="T51" fmla="*/ 284 h 454"/>
                <a:gd name="T52" fmla="*/ 340 w 652"/>
                <a:gd name="T53" fmla="*/ 284 h 454"/>
                <a:gd name="T54" fmla="*/ 227 w 652"/>
                <a:gd name="T55" fmla="*/ 369 h 454"/>
                <a:gd name="T56" fmla="*/ 170 w 652"/>
                <a:gd name="T57" fmla="*/ 34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2" h="454">
                  <a:moveTo>
                    <a:pt x="170" y="341"/>
                  </a:moveTo>
                  <a:lnTo>
                    <a:pt x="199" y="312"/>
                  </a:lnTo>
                  <a:lnTo>
                    <a:pt x="170" y="256"/>
                  </a:lnTo>
                  <a:lnTo>
                    <a:pt x="57" y="284"/>
                  </a:lnTo>
                  <a:lnTo>
                    <a:pt x="57" y="227"/>
                  </a:lnTo>
                  <a:lnTo>
                    <a:pt x="0" y="256"/>
                  </a:lnTo>
                  <a:lnTo>
                    <a:pt x="29" y="199"/>
                  </a:lnTo>
                  <a:lnTo>
                    <a:pt x="114" y="142"/>
                  </a:lnTo>
                  <a:lnTo>
                    <a:pt x="170" y="57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69" y="0"/>
                  </a:lnTo>
                  <a:lnTo>
                    <a:pt x="397" y="29"/>
                  </a:lnTo>
                  <a:lnTo>
                    <a:pt x="454" y="29"/>
                  </a:lnTo>
                  <a:lnTo>
                    <a:pt x="596" y="171"/>
                  </a:lnTo>
                  <a:lnTo>
                    <a:pt x="567" y="227"/>
                  </a:lnTo>
                  <a:lnTo>
                    <a:pt x="624" y="256"/>
                  </a:lnTo>
                  <a:lnTo>
                    <a:pt x="652" y="369"/>
                  </a:lnTo>
                  <a:lnTo>
                    <a:pt x="596" y="369"/>
                  </a:lnTo>
                  <a:lnTo>
                    <a:pt x="624" y="397"/>
                  </a:lnTo>
                  <a:lnTo>
                    <a:pt x="596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341"/>
                  </a:lnTo>
                  <a:lnTo>
                    <a:pt x="454" y="284"/>
                  </a:lnTo>
                  <a:lnTo>
                    <a:pt x="340" y="284"/>
                  </a:lnTo>
                  <a:lnTo>
                    <a:pt x="227" y="369"/>
                  </a:lnTo>
                  <a:lnTo>
                    <a:pt x="170" y="34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1" name="Freeform 60"/>
            <p:cNvSpPr>
              <a:spLocks/>
            </p:cNvSpPr>
            <p:nvPr/>
          </p:nvSpPr>
          <p:spPr bwMode="auto">
            <a:xfrm>
              <a:off x="8156575" y="5340350"/>
              <a:ext cx="1439863" cy="1125538"/>
            </a:xfrm>
            <a:custGeom>
              <a:avLst/>
              <a:gdLst>
                <a:gd name="T0" fmla="*/ 0 w 907"/>
                <a:gd name="T1" fmla="*/ 624 h 709"/>
                <a:gd name="T2" fmla="*/ 311 w 907"/>
                <a:gd name="T3" fmla="*/ 681 h 709"/>
                <a:gd name="T4" fmla="*/ 397 w 907"/>
                <a:gd name="T5" fmla="*/ 652 h 709"/>
                <a:gd name="T6" fmla="*/ 397 w 907"/>
                <a:gd name="T7" fmla="*/ 624 h 709"/>
                <a:gd name="T8" fmla="*/ 510 w 907"/>
                <a:gd name="T9" fmla="*/ 624 h 709"/>
                <a:gd name="T10" fmla="*/ 567 w 907"/>
                <a:gd name="T11" fmla="*/ 709 h 709"/>
                <a:gd name="T12" fmla="*/ 652 w 907"/>
                <a:gd name="T13" fmla="*/ 652 h 709"/>
                <a:gd name="T14" fmla="*/ 708 w 907"/>
                <a:gd name="T15" fmla="*/ 567 h 709"/>
                <a:gd name="T16" fmla="*/ 793 w 907"/>
                <a:gd name="T17" fmla="*/ 567 h 709"/>
                <a:gd name="T18" fmla="*/ 850 w 907"/>
                <a:gd name="T19" fmla="*/ 510 h 709"/>
                <a:gd name="T20" fmla="*/ 907 w 907"/>
                <a:gd name="T21" fmla="*/ 510 h 709"/>
                <a:gd name="T22" fmla="*/ 907 w 907"/>
                <a:gd name="T23" fmla="*/ 482 h 709"/>
                <a:gd name="T24" fmla="*/ 878 w 907"/>
                <a:gd name="T25" fmla="*/ 397 h 709"/>
                <a:gd name="T26" fmla="*/ 878 w 907"/>
                <a:gd name="T27" fmla="*/ 369 h 709"/>
                <a:gd name="T28" fmla="*/ 850 w 907"/>
                <a:gd name="T29" fmla="*/ 340 h 709"/>
                <a:gd name="T30" fmla="*/ 822 w 907"/>
                <a:gd name="T31" fmla="*/ 340 h 709"/>
                <a:gd name="T32" fmla="*/ 793 w 907"/>
                <a:gd name="T33" fmla="*/ 312 h 709"/>
                <a:gd name="T34" fmla="*/ 737 w 907"/>
                <a:gd name="T35" fmla="*/ 340 h 709"/>
                <a:gd name="T36" fmla="*/ 737 w 907"/>
                <a:gd name="T37" fmla="*/ 255 h 709"/>
                <a:gd name="T38" fmla="*/ 708 w 907"/>
                <a:gd name="T39" fmla="*/ 227 h 709"/>
                <a:gd name="T40" fmla="*/ 652 w 907"/>
                <a:gd name="T41" fmla="*/ 227 h 709"/>
                <a:gd name="T42" fmla="*/ 595 w 907"/>
                <a:gd name="T43" fmla="*/ 199 h 709"/>
                <a:gd name="T44" fmla="*/ 567 w 907"/>
                <a:gd name="T45" fmla="*/ 142 h 709"/>
                <a:gd name="T46" fmla="*/ 510 w 907"/>
                <a:gd name="T47" fmla="*/ 142 h 709"/>
                <a:gd name="T48" fmla="*/ 510 w 907"/>
                <a:gd name="T49" fmla="*/ 57 h 709"/>
                <a:gd name="T50" fmla="*/ 482 w 907"/>
                <a:gd name="T51" fmla="*/ 29 h 709"/>
                <a:gd name="T52" fmla="*/ 453 w 907"/>
                <a:gd name="T53" fmla="*/ 114 h 709"/>
                <a:gd name="T54" fmla="*/ 397 w 907"/>
                <a:gd name="T55" fmla="*/ 114 h 709"/>
                <a:gd name="T56" fmla="*/ 368 w 907"/>
                <a:gd name="T57" fmla="*/ 85 h 709"/>
                <a:gd name="T58" fmla="*/ 311 w 907"/>
                <a:gd name="T59" fmla="*/ 85 h 709"/>
                <a:gd name="T60" fmla="*/ 255 w 907"/>
                <a:gd name="T61" fmla="*/ 57 h 709"/>
                <a:gd name="T62" fmla="*/ 141 w 907"/>
                <a:gd name="T63" fmla="*/ 0 h 709"/>
                <a:gd name="T64" fmla="*/ 56 w 907"/>
                <a:gd name="T65" fmla="*/ 85 h 709"/>
                <a:gd name="T66" fmla="*/ 141 w 907"/>
                <a:gd name="T67" fmla="*/ 142 h 709"/>
                <a:gd name="T68" fmla="*/ 141 w 907"/>
                <a:gd name="T69" fmla="*/ 170 h 709"/>
                <a:gd name="T70" fmla="*/ 198 w 907"/>
                <a:gd name="T71" fmla="*/ 170 h 709"/>
                <a:gd name="T72" fmla="*/ 226 w 907"/>
                <a:gd name="T73" fmla="*/ 199 h 709"/>
                <a:gd name="T74" fmla="*/ 198 w 907"/>
                <a:gd name="T75" fmla="*/ 227 h 709"/>
                <a:gd name="T76" fmla="*/ 198 w 907"/>
                <a:gd name="T77" fmla="*/ 255 h 709"/>
                <a:gd name="T78" fmla="*/ 255 w 907"/>
                <a:gd name="T79" fmla="*/ 255 h 709"/>
                <a:gd name="T80" fmla="*/ 198 w 907"/>
                <a:gd name="T81" fmla="*/ 340 h 709"/>
                <a:gd name="T82" fmla="*/ 141 w 907"/>
                <a:gd name="T83" fmla="*/ 369 h 709"/>
                <a:gd name="T84" fmla="*/ 113 w 907"/>
                <a:gd name="T85" fmla="*/ 397 h 709"/>
                <a:gd name="T86" fmla="*/ 85 w 907"/>
                <a:gd name="T87" fmla="*/ 425 h 709"/>
                <a:gd name="T88" fmla="*/ 85 w 907"/>
                <a:gd name="T89" fmla="*/ 510 h 709"/>
                <a:gd name="T90" fmla="*/ 28 w 907"/>
                <a:gd name="T91" fmla="*/ 539 h 709"/>
                <a:gd name="T92" fmla="*/ 0 w 907"/>
                <a:gd name="T93" fmla="*/ 62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7" h="709">
                  <a:moveTo>
                    <a:pt x="0" y="624"/>
                  </a:moveTo>
                  <a:lnTo>
                    <a:pt x="311" y="681"/>
                  </a:lnTo>
                  <a:lnTo>
                    <a:pt x="397" y="652"/>
                  </a:lnTo>
                  <a:lnTo>
                    <a:pt x="397" y="624"/>
                  </a:lnTo>
                  <a:lnTo>
                    <a:pt x="510" y="624"/>
                  </a:lnTo>
                  <a:lnTo>
                    <a:pt x="567" y="709"/>
                  </a:lnTo>
                  <a:lnTo>
                    <a:pt x="652" y="652"/>
                  </a:lnTo>
                  <a:lnTo>
                    <a:pt x="708" y="567"/>
                  </a:lnTo>
                  <a:lnTo>
                    <a:pt x="793" y="567"/>
                  </a:lnTo>
                  <a:lnTo>
                    <a:pt x="850" y="510"/>
                  </a:lnTo>
                  <a:lnTo>
                    <a:pt x="907" y="510"/>
                  </a:lnTo>
                  <a:lnTo>
                    <a:pt x="907" y="482"/>
                  </a:lnTo>
                  <a:lnTo>
                    <a:pt x="878" y="397"/>
                  </a:lnTo>
                  <a:lnTo>
                    <a:pt x="878" y="369"/>
                  </a:lnTo>
                  <a:lnTo>
                    <a:pt x="850" y="340"/>
                  </a:lnTo>
                  <a:lnTo>
                    <a:pt x="822" y="340"/>
                  </a:lnTo>
                  <a:lnTo>
                    <a:pt x="793" y="312"/>
                  </a:lnTo>
                  <a:lnTo>
                    <a:pt x="737" y="340"/>
                  </a:lnTo>
                  <a:lnTo>
                    <a:pt x="737" y="255"/>
                  </a:lnTo>
                  <a:lnTo>
                    <a:pt x="708" y="227"/>
                  </a:lnTo>
                  <a:lnTo>
                    <a:pt x="652" y="227"/>
                  </a:lnTo>
                  <a:lnTo>
                    <a:pt x="595" y="199"/>
                  </a:lnTo>
                  <a:lnTo>
                    <a:pt x="567" y="142"/>
                  </a:lnTo>
                  <a:lnTo>
                    <a:pt x="510" y="142"/>
                  </a:lnTo>
                  <a:lnTo>
                    <a:pt x="510" y="57"/>
                  </a:lnTo>
                  <a:lnTo>
                    <a:pt x="482" y="29"/>
                  </a:lnTo>
                  <a:lnTo>
                    <a:pt x="453" y="114"/>
                  </a:lnTo>
                  <a:lnTo>
                    <a:pt x="397" y="114"/>
                  </a:lnTo>
                  <a:lnTo>
                    <a:pt x="368" y="85"/>
                  </a:lnTo>
                  <a:lnTo>
                    <a:pt x="311" y="85"/>
                  </a:lnTo>
                  <a:lnTo>
                    <a:pt x="255" y="57"/>
                  </a:lnTo>
                  <a:lnTo>
                    <a:pt x="141" y="0"/>
                  </a:lnTo>
                  <a:lnTo>
                    <a:pt x="56" y="85"/>
                  </a:lnTo>
                  <a:lnTo>
                    <a:pt x="141" y="142"/>
                  </a:lnTo>
                  <a:lnTo>
                    <a:pt x="141" y="170"/>
                  </a:lnTo>
                  <a:lnTo>
                    <a:pt x="198" y="170"/>
                  </a:lnTo>
                  <a:lnTo>
                    <a:pt x="226" y="199"/>
                  </a:lnTo>
                  <a:lnTo>
                    <a:pt x="198" y="227"/>
                  </a:lnTo>
                  <a:lnTo>
                    <a:pt x="198" y="255"/>
                  </a:lnTo>
                  <a:lnTo>
                    <a:pt x="255" y="255"/>
                  </a:lnTo>
                  <a:lnTo>
                    <a:pt x="198" y="340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85" y="425"/>
                  </a:lnTo>
                  <a:lnTo>
                    <a:pt x="85" y="510"/>
                  </a:lnTo>
                  <a:lnTo>
                    <a:pt x="28" y="539"/>
                  </a:lnTo>
                  <a:lnTo>
                    <a:pt x="0" y="62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2" name="Freeform 61"/>
            <p:cNvSpPr>
              <a:spLocks/>
            </p:cNvSpPr>
            <p:nvPr/>
          </p:nvSpPr>
          <p:spPr bwMode="auto">
            <a:xfrm>
              <a:off x="6896100" y="4305300"/>
              <a:ext cx="1665288" cy="2205038"/>
            </a:xfrm>
            <a:custGeom>
              <a:avLst/>
              <a:gdLst>
                <a:gd name="T0" fmla="*/ 822 w 1049"/>
                <a:gd name="T1" fmla="*/ 1191 h 1389"/>
                <a:gd name="T2" fmla="*/ 879 w 1049"/>
                <a:gd name="T3" fmla="*/ 1077 h 1389"/>
                <a:gd name="T4" fmla="*/ 992 w 1049"/>
                <a:gd name="T5" fmla="*/ 992 h 1389"/>
                <a:gd name="T6" fmla="*/ 992 w 1049"/>
                <a:gd name="T7" fmla="*/ 907 h 1389"/>
                <a:gd name="T8" fmla="*/ 1020 w 1049"/>
                <a:gd name="T9" fmla="*/ 851 h 1389"/>
                <a:gd name="T10" fmla="*/ 935 w 1049"/>
                <a:gd name="T11" fmla="*/ 822 h 1389"/>
                <a:gd name="T12" fmla="*/ 850 w 1049"/>
                <a:gd name="T13" fmla="*/ 737 h 1389"/>
                <a:gd name="T14" fmla="*/ 794 w 1049"/>
                <a:gd name="T15" fmla="*/ 624 h 1389"/>
                <a:gd name="T16" fmla="*/ 765 w 1049"/>
                <a:gd name="T17" fmla="*/ 510 h 1389"/>
                <a:gd name="T18" fmla="*/ 709 w 1049"/>
                <a:gd name="T19" fmla="*/ 340 h 1389"/>
                <a:gd name="T20" fmla="*/ 680 w 1049"/>
                <a:gd name="T21" fmla="*/ 170 h 1389"/>
                <a:gd name="T22" fmla="*/ 709 w 1049"/>
                <a:gd name="T23" fmla="*/ 85 h 1389"/>
                <a:gd name="T24" fmla="*/ 595 w 1049"/>
                <a:gd name="T25" fmla="*/ 57 h 1389"/>
                <a:gd name="T26" fmla="*/ 453 w 1049"/>
                <a:gd name="T27" fmla="*/ 0 h 1389"/>
                <a:gd name="T28" fmla="*/ 397 w 1049"/>
                <a:gd name="T29" fmla="*/ 0 h 1389"/>
                <a:gd name="T30" fmla="*/ 538 w 1049"/>
                <a:gd name="T31" fmla="*/ 142 h 1389"/>
                <a:gd name="T32" fmla="*/ 453 w 1049"/>
                <a:gd name="T33" fmla="*/ 199 h 1389"/>
                <a:gd name="T34" fmla="*/ 397 w 1049"/>
                <a:gd name="T35" fmla="*/ 227 h 1389"/>
                <a:gd name="T36" fmla="*/ 340 w 1049"/>
                <a:gd name="T37" fmla="*/ 114 h 1389"/>
                <a:gd name="T38" fmla="*/ 227 w 1049"/>
                <a:gd name="T39" fmla="*/ 142 h 1389"/>
                <a:gd name="T40" fmla="*/ 85 w 1049"/>
                <a:gd name="T41" fmla="*/ 284 h 1389"/>
                <a:gd name="T42" fmla="*/ 0 w 1049"/>
                <a:gd name="T43" fmla="*/ 340 h 1389"/>
                <a:gd name="T44" fmla="*/ 57 w 1049"/>
                <a:gd name="T45" fmla="*/ 397 h 1389"/>
                <a:gd name="T46" fmla="*/ 85 w 1049"/>
                <a:gd name="T47" fmla="*/ 539 h 1389"/>
                <a:gd name="T48" fmla="*/ 283 w 1049"/>
                <a:gd name="T49" fmla="*/ 482 h 1389"/>
                <a:gd name="T50" fmla="*/ 340 w 1049"/>
                <a:gd name="T51" fmla="*/ 510 h 1389"/>
                <a:gd name="T52" fmla="*/ 312 w 1049"/>
                <a:gd name="T53" fmla="*/ 595 h 1389"/>
                <a:gd name="T54" fmla="*/ 368 w 1049"/>
                <a:gd name="T55" fmla="*/ 624 h 1389"/>
                <a:gd name="T56" fmla="*/ 340 w 1049"/>
                <a:gd name="T57" fmla="*/ 709 h 1389"/>
                <a:gd name="T58" fmla="*/ 397 w 1049"/>
                <a:gd name="T59" fmla="*/ 879 h 1389"/>
                <a:gd name="T60" fmla="*/ 368 w 1049"/>
                <a:gd name="T61" fmla="*/ 1162 h 1389"/>
                <a:gd name="T62" fmla="*/ 652 w 1049"/>
                <a:gd name="T63" fmla="*/ 1219 h 1389"/>
                <a:gd name="T64" fmla="*/ 737 w 1049"/>
                <a:gd name="T65" fmla="*/ 1304 h 1389"/>
                <a:gd name="T66" fmla="*/ 822 w 1049"/>
                <a:gd name="T67" fmla="*/ 1389 h 1389"/>
                <a:gd name="T68" fmla="*/ 794 w 1049"/>
                <a:gd name="T69" fmla="*/ 1276 h 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9" h="1389">
                  <a:moveTo>
                    <a:pt x="794" y="1276"/>
                  </a:moveTo>
                  <a:lnTo>
                    <a:pt x="822" y="1191"/>
                  </a:lnTo>
                  <a:lnTo>
                    <a:pt x="879" y="1162"/>
                  </a:lnTo>
                  <a:lnTo>
                    <a:pt x="879" y="1077"/>
                  </a:lnTo>
                  <a:lnTo>
                    <a:pt x="935" y="1021"/>
                  </a:lnTo>
                  <a:lnTo>
                    <a:pt x="992" y="992"/>
                  </a:lnTo>
                  <a:lnTo>
                    <a:pt x="1049" y="907"/>
                  </a:lnTo>
                  <a:lnTo>
                    <a:pt x="992" y="907"/>
                  </a:lnTo>
                  <a:lnTo>
                    <a:pt x="992" y="879"/>
                  </a:lnTo>
                  <a:lnTo>
                    <a:pt x="1020" y="851"/>
                  </a:lnTo>
                  <a:lnTo>
                    <a:pt x="992" y="822"/>
                  </a:lnTo>
                  <a:lnTo>
                    <a:pt x="935" y="822"/>
                  </a:lnTo>
                  <a:lnTo>
                    <a:pt x="935" y="794"/>
                  </a:lnTo>
                  <a:lnTo>
                    <a:pt x="850" y="737"/>
                  </a:lnTo>
                  <a:lnTo>
                    <a:pt x="765" y="737"/>
                  </a:lnTo>
                  <a:lnTo>
                    <a:pt x="794" y="624"/>
                  </a:lnTo>
                  <a:lnTo>
                    <a:pt x="850" y="539"/>
                  </a:lnTo>
                  <a:lnTo>
                    <a:pt x="765" y="510"/>
                  </a:lnTo>
                  <a:lnTo>
                    <a:pt x="737" y="425"/>
                  </a:lnTo>
                  <a:lnTo>
                    <a:pt x="709" y="340"/>
                  </a:lnTo>
                  <a:lnTo>
                    <a:pt x="680" y="312"/>
                  </a:lnTo>
                  <a:lnTo>
                    <a:pt x="680" y="170"/>
                  </a:lnTo>
                  <a:lnTo>
                    <a:pt x="709" y="142"/>
                  </a:lnTo>
                  <a:lnTo>
                    <a:pt x="709" y="85"/>
                  </a:lnTo>
                  <a:lnTo>
                    <a:pt x="624" y="57"/>
                  </a:lnTo>
                  <a:lnTo>
                    <a:pt x="595" y="57"/>
                  </a:lnTo>
                  <a:lnTo>
                    <a:pt x="567" y="57"/>
                  </a:lnTo>
                  <a:lnTo>
                    <a:pt x="453" y="0"/>
                  </a:lnTo>
                  <a:lnTo>
                    <a:pt x="425" y="0"/>
                  </a:lnTo>
                  <a:lnTo>
                    <a:pt x="397" y="0"/>
                  </a:lnTo>
                  <a:lnTo>
                    <a:pt x="482" y="57"/>
                  </a:lnTo>
                  <a:lnTo>
                    <a:pt x="538" y="142"/>
                  </a:lnTo>
                  <a:lnTo>
                    <a:pt x="482" y="170"/>
                  </a:lnTo>
                  <a:lnTo>
                    <a:pt x="453" y="199"/>
                  </a:lnTo>
                  <a:lnTo>
                    <a:pt x="425" y="255"/>
                  </a:lnTo>
                  <a:lnTo>
                    <a:pt x="397" y="227"/>
                  </a:lnTo>
                  <a:lnTo>
                    <a:pt x="397" y="142"/>
                  </a:lnTo>
                  <a:lnTo>
                    <a:pt x="340" y="114"/>
                  </a:lnTo>
                  <a:lnTo>
                    <a:pt x="227" y="85"/>
                  </a:lnTo>
                  <a:lnTo>
                    <a:pt x="227" y="142"/>
                  </a:lnTo>
                  <a:lnTo>
                    <a:pt x="142" y="114"/>
                  </a:lnTo>
                  <a:lnTo>
                    <a:pt x="85" y="284"/>
                  </a:lnTo>
                  <a:lnTo>
                    <a:pt x="28" y="284"/>
                  </a:lnTo>
                  <a:lnTo>
                    <a:pt x="0" y="340"/>
                  </a:lnTo>
                  <a:lnTo>
                    <a:pt x="0" y="397"/>
                  </a:lnTo>
                  <a:lnTo>
                    <a:pt x="57" y="397"/>
                  </a:lnTo>
                  <a:lnTo>
                    <a:pt x="28" y="510"/>
                  </a:lnTo>
                  <a:lnTo>
                    <a:pt x="85" y="539"/>
                  </a:lnTo>
                  <a:lnTo>
                    <a:pt x="170" y="454"/>
                  </a:lnTo>
                  <a:lnTo>
                    <a:pt x="283" y="482"/>
                  </a:lnTo>
                  <a:lnTo>
                    <a:pt x="312" y="454"/>
                  </a:lnTo>
                  <a:lnTo>
                    <a:pt x="340" y="510"/>
                  </a:lnTo>
                  <a:lnTo>
                    <a:pt x="283" y="595"/>
                  </a:lnTo>
                  <a:lnTo>
                    <a:pt x="312" y="595"/>
                  </a:lnTo>
                  <a:lnTo>
                    <a:pt x="312" y="652"/>
                  </a:lnTo>
                  <a:lnTo>
                    <a:pt x="368" y="624"/>
                  </a:lnTo>
                  <a:lnTo>
                    <a:pt x="368" y="681"/>
                  </a:lnTo>
                  <a:lnTo>
                    <a:pt x="340" y="709"/>
                  </a:lnTo>
                  <a:lnTo>
                    <a:pt x="340" y="794"/>
                  </a:lnTo>
                  <a:lnTo>
                    <a:pt x="397" y="879"/>
                  </a:lnTo>
                  <a:lnTo>
                    <a:pt x="397" y="1021"/>
                  </a:lnTo>
                  <a:lnTo>
                    <a:pt x="368" y="1162"/>
                  </a:lnTo>
                  <a:lnTo>
                    <a:pt x="482" y="1162"/>
                  </a:lnTo>
                  <a:lnTo>
                    <a:pt x="652" y="1219"/>
                  </a:lnTo>
                  <a:lnTo>
                    <a:pt x="737" y="1276"/>
                  </a:lnTo>
                  <a:lnTo>
                    <a:pt x="737" y="1304"/>
                  </a:lnTo>
                  <a:lnTo>
                    <a:pt x="680" y="1361"/>
                  </a:lnTo>
                  <a:lnTo>
                    <a:pt x="822" y="1389"/>
                  </a:lnTo>
                  <a:lnTo>
                    <a:pt x="765" y="1333"/>
                  </a:lnTo>
                  <a:lnTo>
                    <a:pt x="794" y="127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3" name="Freeform 62"/>
            <p:cNvSpPr>
              <a:spLocks/>
            </p:cNvSpPr>
            <p:nvPr/>
          </p:nvSpPr>
          <p:spPr bwMode="auto">
            <a:xfrm>
              <a:off x="2214563" y="5970588"/>
              <a:ext cx="2520950" cy="2565400"/>
            </a:xfrm>
            <a:custGeom>
              <a:avLst/>
              <a:gdLst>
                <a:gd name="T0" fmla="*/ 1560 w 1588"/>
                <a:gd name="T1" fmla="*/ 425 h 1616"/>
                <a:gd name="T2" fmla="*/ 1560 w 1588"/>
                <a:gd name="T3" fmla="*/ 312 h 1616"/>
                <a:gd name="T4" fmla="*/ 1588 w 1588"/>
                <a:gd name="T5" fmla="*/ 170 h 1616"/>
                <a:gd name="T6" fmla="*/ 1531 w 1588"/>
                <a:gd name="T7" fmla="*/ 113 h 1616"/>
                <a:gd name="T8" fmla="*/ 1446 w 1588"/>
                <a:gd name="T9" fmla="*/ 142 h 1616"/>
                <a:gd name="T10" fmla="*/ 1361 w 1588"/>
                <a:gd name="T11" fmla="*/ 142 h 1616"/>
                <a:gd name="T12" fmla="*/ 1276 w 1588"/>
                <a:gd name="T13" fmla="*/ 199 h 1616"/>
                <a:gd name="T14" fmla="*/ 1191 w 1588"/>
                <a:gd name="T15" fmla="*/ 113 h 1616"/>
                <a:gd name="T16" fmla="*/ 1106 w 1588"/>
                <a:gd name="T17" fmla="*/ 57 h 1616"/>
                <a:gd name="T18" fmla="*/ 1078 w 1588"/>
                <a:gd name="T19" fmla="*/ 0 h 1616"/>
                <a:gd name="T20" fmla="*/ 993 w 1588"/>
                <a:gd name="T21" fmla="*/ 28 h 1616"/>
                <a:gd name="T22" fmla="*/ 964 w 1588"/>
                <a:gd name="T23" fmla="*/ 85 h 1616"/>
                <a:gd name="T24" fmla="*/ 879 w 1588"/>
                <a:gd name="T25" fmla="*/ 170 h 1616"/>
                <a:gd name="T26" fmla="*/ 823 w 1588"/>
                <a:gd name="T27" fmla="*/ 170 h 1616"/>
                <a:gd name="T28" fmla="*/ 766 w 1588"/>
                <a:gd name="T29" fmla="*/ 85 h 1616"/>
                <a:gd name="T30" fmla="*/ 709 w 1588"/>
                <a:gd name="T31" fmla="*/ 85 h 1616"/>
                <a:gd name="T32" fmla="*/ 653 w 1588"/>
                <a:gd name="T33" fmla="*/ 113 h 1616"/>
                <a:gd name="T34" fmla="*/ 653 w 1588"/>
                <a:gd name="T35" fmla="*/ 425 h 1616"/>
                <a:gd name="T36" fmla="*/ 539 w 1588"/>
                <a:gd name="T37" fmla="*/ 454 h 1616"/>
                <a:gd name="T38" fmla="*/ 539 w 1588"/>
                <a:gd name="T39" fmla="*/ 482 h 1616"/>
                <a:gd name="T40" fmla="*/ 482 w 1588"/>
                <a:gd name="T41" fmla="*/ 510 h 1616"/>
                <a:gd name="T42" fmla="*/ 369 w 1588"/>
                <a:gd name="T43" fmla="*/ 510 h 1616"/>
                <a:gd name="T44" fmla="*/ 284 w 1588"/>
                <a:gd name="T45" fmla="*/ 567 h 1616"/>
                <a:gd name="T46" fmla="*/ 29 w 1588"/>
                <a:gd name="T47" fmla="*/ 624 h 1616"/>
                <a:gd name="T48" fmla="*/ 86 w 1588"/>
                <a:gd name="T49" fmla="*/ 794 h 1616"/>
                <a:gd name="T50" fmla="*/ 0 w 1588"/>
                <a:gd name="T51" fmla="*/ 907 h 1616"/>
                <a:gd name="T52" fmla="*/ 57 w 1588"/>
                <a:gd name="T53" fmla="*/ 936 h 1616"/>
                <a:gd name="T54" fmla="*/ 114 w 1588"/>
                <a:gd name="T55" fmla="*/ 936 h 1616"/>
                <a:gd name="T56" fmla="*/ 199 w 1588"/>
                <a:gd name="T57" fmla="*/ 1021 h 1616"/>
                <a:gd name="T58" fmla="*/ 284 w 1588"/>
                <a:gd name="T59" fmla="*/ 964 h 1616"/>
                <a:gd name="T60" fmla="*/ 284 w 1588"/>
                <a:gd name="T61" fmla="*/ 907 h 1616"/>
                <a:gd name="T62" fmla="*/ 369 w 1588"/>
                <a:gd name="T63" fmla="*/ 936 h 1616"/>
                <a:gd name="T64" fmla="*/ 539 w 1588"/>
                <a:gd name="T65" fmla="*/ 936 h 1616"/>
                <a:gd name="T66" fmla="*/ 511 w 1588"/>
                <a:gd name="T67" fmla="*/ 1077 h 1616"/>
                <a:gd name="T68" fmla="*/ 454 w 1588"/>
                <a:gd name="T69" fmla="*/ 1106 h 1616"/>
                <a:gd name="T70" fmla="*/ 397 w 1588"/>
                <a:gd name="T71" fmla="*/ 1106 h 1616"/>
                <a:gd name="T72" fmla="*/ 227 w 1588"/>
                <a:gd name="T73" fmla="*/ 1219 h 1616"/>
                <a:gd name="T74" fmla="*/ 199 w 1588"/>
                <a:gd name="T75" fmla="*/ 1333 h 1616"/>
                <a:gd name="T76" fmla="*/ 227 w 1588"/>
                <a:gd name="T77" fmla="*/ 1361 h 1616"/>
                <a:gd name="T78" fmla="*/ 171 w 1588"/>
                <a:gd name="T79" fmla="*/ 1361 h 1616"/>
                <a:gd name="T80" fmla="*/ 199 w 1588"/>
                <a:gd name="T81" fmla="*/ 1418 h 1616"/>
                <a:gd name="T82" fmla="*/ 312 w 1588"/>
                <a:gd name="T83" fmla="*/ 1446 h 1616"/>
                <a:gd name="T84" fmla="*/ 397 w 1588"/>
                <a:gd name="T85" fmla="*/ 1531 h 1616"/>
                <a:gd name="T86" fmla="*/ 511 w 1588"/>
                <a:gd name="T87" fmla="*/ 1531 h 1616"/>
                <a:gd name="T88" fmla="*/ 596 w 1588"/>
                <a:gd name="T89" fmla="*/ 1588 h 1616"/>
                <a:gd name="T90" fmla="*/ 624 w 1588"/>
                <a:gd name="T91" fmla="*/ 1616 h 1616"/>
                <a:gd name="T92" fmla="*/ 709 w 1588"/>
                <a:gd name="T93" fmla="*/ 1588 h 1616"/>
                <a:gd name="T94" fmla="*/ 681 w 1588"/>
                <a:gd name="T95" fmla="*/ 1531 h 1616"/>
                <a:gd name="T96" fmla="*/ 709 w 1588"/>
                <a:gd name="T97" fmla="*/ 1474 h 1616"/>
                <a:gd name="T98" fmla="*/ 681 w 1588"/>
                <a:gd name="T99" fmla="*/ 1446 h 1616"/>
                <a:gd name="T100" fmla="*/ 738 w 1588"/>
                <a:gd name="T101" fmla="*/ 1219 h 1616"/>
                <a:gd name="T102" fmla="*/ 738 w 1588"/>
                <a:gd name="T103" fmla="*/ 1021 h 1616"/>
                <a:gd name="T104" fmla="*/ 794 w 1588"/>
                <a:gd name="T105" fmla="*/ 936 h 1616"/>
                <a:gd name="T106" fmla="*/ 1475 w 1588"/>
                <a:gd name="T107" fmla="*/ 454 h 1616"/>
                <a:gd name="T108" fmla="*/ 1560 w 1588"/>
                <a:gd name="T109" fmla="*/ 425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8" h="1616">
                  <a:moveTo>
                    <a:pt x="1560" y="425"/>
                  </a:moveTo>
                  <a:lnTo>
                    <a:pt x="1560" y="312"/>
                  </a:lnTo>
                  <a:lnTo>
                    <a:pt x="1588" y="170"/>
                  </a:lnTo>
                  <a:lnTo>
                    <a:pt x="1531" y="113"/>
                  </a:lnTo>
                  <a:lnTo>
                    <a:pt x="1446" y="142"/>
                  </a:lnTo>
                  <a:lnTo>
                    <a:pt x="1361" y="142"/>
                  </a:lnTo>
                  <a:lnTo>
                    <a:pt x="1276" y="199"/>
                  </a:lnTo>
                  <a:lnTo>
                    <a:pt x="1191" y="113"/>
                  </a:lnTo>
                  <a:lnTo>
                    <a:pt x="1106" y="57"/>
                  </a:lnTo>
                  <a:lnTo>
                    <a:pt x="1078" y="0"/>
                  </a:lnTo>
                  <a:lnTo>
                    <a:pt x="993" y="28"/>
                  </a:lnTo>
                  <a:lnTo>
                    <a:pt x="964" y="85"/>
                  </a:lnTo>
                  <a:lnTo>
                    <a:pt x="879" y="170"/>
                  </a:lnTo>
                  <a:lnTo>
                    <a:pt x="823" y="170"/>
                  </a:lnTo>
                  <a:lnTo>
                    <a:pt x="766" y="85"/>
                  </a:lnTo>
                  <a:lnTo>
                    <a:pt x="709" y="85"/>
                  </a:lnTo>
                  <a:lnTo>
                    <a:pt x="653" y="113"/>
                  </a:lnTo>
                  <a:lnTo>
                    <a:pt x="653" y="425"/>
                  </a:lnTo>
                  <a:lnTo>
                    <a:pt x="539" y="454"/>
                  </a:lnTo>
                  <a:lnTo>
                    <a:pt x="539" y="482"/>
                  </a:lnTo>
                  <a:lnTo>
                    <a:pt x="482" y="510"/>
                  </a:lnTo>
                  <a:lnTo>
                    <a:pt x="369" y="510"/>
                  </a:lnTo>
                  <a:lnTo>
                    <a:pt x="284" y="567"/>
                  </a:lnTo>
                  <a:lnTo>
                    <a:pt x="29" y="624"/>
                  </a:lnTo>
                  <a:lnTo>
                    <a:pt x="86" y="794"/>
                  </a:lnTo>
                  <a:lnTo>
                    <a:pt x="0" y="907"/>
                  </a:lnTo>
                  <a:lnTo>
                    <a:pt x="57" y="936"/>
                  </a:lnTo>
                  <a:lnTo>
                    <a:pt x="114" y="936"/>
                  </a:lnTo>
                  <a:lnTo>
                    <a:pt x="199" y="1021"/>
                  </a:lnTo>
                  <a:lnTo>
                    <a:pt x="284" y="964"/>
                  </a:lnTo>
                  <a:lnTo>
                    <a:pt x="284" y="907"/>
                  </a:lnTo>
                  <a:lnTo>
                    <a:pt x="369" y="936"/>
                  </a:lnTo>
                  <a:lnTo>
                    <a:pt x="539" y="936"/>
                  </a:lnTo>
                  <a:lnTo>
                    <a:pt x="511" y="1077"/>
                  </a:lnTo>
                  <a:lnTo>
                    <a:pt x="454" y="1106"/>
                  </a:lnTo>
                  <a:lnTo>
                    <a:pt x="397" y="1106"/>
                  </a:lnTo>
                  <a:lnTo>
                    <a:pt x="227" y="1219"/>
                  </a:lnTo>
                  <a:lnTo>
                    <a:pt x="199" y="1333"/>
                  </a:lnTo>
                  <a:lnTo>
                    <a:pt x="227" y="1361"/>
                  </a:lnTo>
                  <a:lnTo>
                    <a:pt x="171" y="1361"/>
                  </a:lnTo>
                  <a:lnTo>
                    <a:pt x="199" y="1418"/>
                  </a:lnTo>
                  <a:lnTo>
                    <a:pt x="312" y="1446"/>
                  </a:lnTo>
                  <a:lnTo>
                    <a:pt x="397" y="1531"/>
                  </a:lnTo>
                  <a:lnTo>
                    <a:pt x="511" y="1531"/>
                  </a:lnTo>
                  <a:lnTo>
                    <a:pt x="596" y="1588"/>
                  </a:lnTo>
                  <a:lnTo>
                    <a:pt x="624" y="1616"/>
                  </a:lnTo>
                  <a:lnTo>
                    <a:pt x="709" y="1588"/>
                  </a:lnTo>
                  <a:lnTo>
                    <a:pt x="681" y="1531"/>
                  </a:lnTo>
                  <a:lnTo>
                    <a:pt x="709" y="1474"/>
                  </a:lnTo>
                  <a:lnTo>
                    <a:pt x="681" y="1446"/>
                  </a:lnTo>
                  <a:lnTo>
                    <a:pt x="738" y="1219"/>
                  </a:lnTo>
                  <a:lnTo>
                    <a:pt x="738" y="1021"/>
                  </a:lnTo>
                  <a:lnTo>
                    <a:pt x="794" y="936"/>
                  </a:lnTo>
                  <a:lnTo>
                    <a:pt x="1475" y="454"/>
                  </a:lnTo>
                  <a:lnTo>
                    <a:pt x="1560" y="42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4" name="Freeform 63"/>
            <p:cNvSpPr>
              <a:spLocks/>
            </p:cNvSpPr>
            <p:nvPr/>
          </p:nvSpPr>
          <p:spPr bwMode="auto">
            <a:xfrm>
              <a:off x="279400" y="2865438"/>
              <a:ext cx="3465513" cy="3105150"/>
            </a:xfrm>
            <a:custGeom>
              <a:avLst/>
              <a:gdLst>
                <a:gd name="T0" fmla="*/ 1021 w 2183"/>
                <a:gd name="T1" fmla="*/ 1928 h 1956"/>
                <a:gd name="T2" fmla="*/ 1049 w 2183"/>
                <a:gd name="T3" fmla="*/ 1814 h 1956"/>
                <a:gd name="T4" fmla="*/ 1191 w 2183"/>
                <a:gd name="T5" fmla="*/ 1729 h 1956"/>
                <a:gd name="T6" fmla="*/ 1276 w 2183"/>
                <a:gd name="T7" fmla="*/ 1758 h 1956"/>
                <a:gd name="T8" fmla="*/ 1418 w 2183"/>
                <a:gd name="T9" fmla="*/ 1729 h 1956"/>
                <a:gd name="T10" fmla="*/ 1616 w 2183"/>
                <a:gd name="T11" fmla="*/ 1701 h 1956"/>
                <a:gd name="T12" fmla="*/ 1730 w 2183"/>
                <a:gd name="T13" fmla="*/ 1644 h 1956"/>
                <a:gd name="T14" fmla="*/ 1815 w 2183"/>
                <a:gd name="T15" fmla="*/ 1502 h 1956"/>
                <a:gd name="T16" fmla="*/ 1786 w 2183"/>
                <a:gd name="T17" fmla="*/ 1389 h 1956"/>
                <a:gd name="T18" fmla="*/ 1588 w 2183"/>
                <a:gd name="T19" fmla="*/ 1276 h 1956"/>
                <a:gd name="T20" fmla="*/ 1645 w 2183"/>
                <a:gd name="T21" fmla="*/ 1106 h 1956"/>
                <a:gd name="T22" fmla="*/ 1673 w 2183"/>
                <a:gd name="T23" fmla="*/ 907 h 1956"/>
                <a:gd name="T24" fmla="*/ 1758 w 2183"/>
                <a:gd name="T25" fmla="*/ 822 h 1956"/>
                <a:gd name="T26" fmla="*/ 1872 w 2183"/>
                <a:gd name="T27" fmla="*/ 737 h 1956"/>
                <a:gd name="T28" fmla="*/ 2070 w 2183"/>
                <a:gd name="T29" fmla="*/ 737 h 1956"/>
                <a:gd name="T30" fmla="*/ 2183 w 2183"/>
                <a:gd name="T31" fmla="*/ 510 h 1956"/>
                <a:gd name="T32" fmla="*/ 2098 w 2183"/>
                <a:gd name="T33" fmla="*/ 369 h 1956"/>
                <a:gd name="T34" fmla="*/ 1985 w 2183"/>
                <a:gd name="T35" fmla="*/ 369 h 1956"/>
                <a:gd name="T36" fmla="*/ 1928 w 2183"/>
                <a:gd name="T37" fmla="*/ 283 h 1956"/>
                <a:gd name="T38" fmla="*/ 1815 w 2183"/>
                <a:gd name="T39" fmla="*/ 340 h 1956"/>
                <a:gd name="T40" fmla="*/ 1560 w 2183"/>
                <a:gd name="T41" fmla="*/ 283 h 1956"/>
                <a:gd name="T42" fmla="*/ 1390 w 2183"/>
                <a:gd name="T43" fmla="*/ 198 h 1956"/>
                <a:gd name="T44" fmla="*/ 1333 w 2183"/>
                <a:gd name="T45" fmla="*/ 113 h 1956"/>
                <a:gd name="T46" fmla="*/ 1191 w 2183"/>
                <a:gd name="T47" fmla="*/ 57 h 1956"/>
                <a:gd name="T48" fmla="*/ 1134 w 2183"/>
                <a:gd name="T49" fmla="*/ 28 h 1956"/>
                <a:gd name="T50" fmla="*/ 1049 w 2183"/>
                <a:gd name="T51" fmla="*/ 227 h 1956"/>
                <a:gd name="T52" fmla="*/ 964 w 2183"/>
                <a:gd name="T53" fmla="*/ 340 h 1956"/>
                <a:gd name="T54" fmla="*/ 794 w 2183"/>
                <a:gd name="T55" fmla="*/ 397 h 1956"/>
                <a:gd name="T56" fmla="*/ 539 w 2183"/>
                <a:gd name="T57" fmla="*/ 510 h 1956"/>
                <a:gd name="T58" fmla="*/ 426 w 2183"/>
                <a:gd name="T59" fmla="*/ 539 h 1956"/>
                <a:gd name="T60" fmla="*/ 171 w 2183"/>
                <a:gd name="T61" fmla="*/ 709 h 1956"/>
                <a:gd name="T62" fmla="*/ 114 w 2183"/>
                <a:gd name="T63" fmla="*/ 765 h 1956"/>
                <a:gd name="T64" fmla="*/ 142 w 2183"/>
                <a:gd name="T65" fmla="*/ 936 h 1956"/>
                <a:gd name="T66" fmla="*/ 86 w 2183"/>
                <a:gd name="T67" fmla="*/ 992 h 1956"/>
                <a:gd name="T68" fmla="*/ 0 w 2183"/>
                <a:gd name="T69" fmla="*/ 1106 h 1956"/>
                <a:gd name="T70" fmla="*/ 227 w 2183"/>
                <a:gd name="T71" fmla="*/ 1219 h 1956"/>
                <a:gd name="T72" fmla="*/ 397 w 2183"/>
                <a:gd name="T73" fmla="*/ 1191 h 1956"/>
                <a:gd name="T74" fmla="*/ 567 w 2183"/>
                <a:gd name="T75" fmla="*/ 1162 h 1956"/>
                <a:gd name="T76" fmla="*/ 624 w 2183"/>
                <a:gd name="T77" fmla="*/ 1162 h 1956"/>
                <a:gd name="T78" fmla="*/ 709 w 2183"/>
                <a:gd name="T79" fmla="*/ 1361 h 1956"/>
                <a:gd name="T80" fmla="*/ 766 w 2183"/>
                <a:gd name="T81" fmla="*/ 1502 h 1956"/>
                <a:gd name="T82" fmla="*/ 794 w 2183"/>
                <a:gd name="T83" fmla="*/ 1729 h 1956"/>
                <a:gd name="T84" fmla="*/ 823 w 2183"/>
                <a:gd name="T85" fmla="*/ 1871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3" h="1956">
                  <a:moveTo>
                    <a:pt x="879" y="1956"/>
                  </a:moveTo>
                  <a:lnTo>
                    <a:pt x="1021" y="1928"/>
                  </a:lnTo>
                  <a:lnTo>
                    <a:pt x="993" y="1871"/>
                  </a:lnTo>
                  <a:lnTo>
                    <a:pt x="1049" y="1814"/>
                  </a:lnTo>
                  <a:lnTo>
                    <a:pt x="1191" y="1786"/>
                  </a:lnTo>
                  <a:lnTo>
                    <a:pt x="1191" y="1729"/>
                  </a:lnTo>
                  <a:lnTo>
                    <a:pt x="1248" y="1701"/>
                  </a:lnTo>
                  <a:lnTo>
                    <a:pt x="1276" y="1758"/>
                  </a:lnTo>
                  <a:lnTo>
                    <a:pt x="1333" y="1758"/>
                  </a:lnTo>
                  <a:lnTo>
                    <a:pt x="1418" y="1729"/>
                  </a:lnTo>
                  <a:lnTo>
                    <a:pt x="1531" y="1758"/>
                  </a:lnTo>
                  <a:lnTo>
                    <a:pt x="1616" y="1701"/>
                  </a:lnTo>
                  <a:lnTo>
                    <a:pt x="1730" y="1701"/>
                  </a:lnTo>
                  <a:lnTo>
                    <a:pt x="1730" y="1644"/>
                  </a:lnTo>
                  <a:lnTo>
                    <a:pt x="1786" y="1588"/>
                  </a:lnTo>
                  <a:lnTo>
                    <a:pt x="1815" y="1502"/>
                  </a:lnTo>
                  <a:lnTo>
                    <a:pt x="1872" y="1474"/>
                  </a:lnTo>
                  <a:lnTo>
                    <a:pt x="1786" y="1389"/>
                  </a:lnTo>
                  <a:lnTo>
                    <a:pt x="1673" y="1361"/>
                  </a:lnTo>
                  <a:lnTo>
                    <a:pt x="1588" y="1276"/>
                  </a:lnTo>
                  <a:lnTo>
                    <a:pt x="1588" y="1134"/>
                  </a:lnTo>
                  <a:lnTo>
                    <a:pt x="1645" y="1106"/>
                  </a:lnTo>
                  <a:lnTo>
                    <a:pt x="1616" y="964"/>
                  </a:lnTo>
                  <a:lnTo>
                    <a:pt x="1673" y="907"/>
                  </a:lnTo>
                  <a:lnTo>
                    <a:pt x="1730" y="879"/>
                  </a:lnTo>
                  <a:lnTo>
                    <a:pt x="1758" y="822"/>
                  </a:lnTo>
                  <a:lnTo>
                    <a:pt x="1843" y="794"/>
                  </a:lnTo>
                  <a:lnTo>
                    <a:pt x="1872" y="737"/>
                  </a:lnTo>
                  <a:lnTo>
                    <a:pt x="1985" y="737"/>
                  </a:lnTo>
                  <a:lnTo>
                    <a:pt x="2070" y="737"/>
                  </a:lnTo>
                  <a:lnTo>
                    <a:pt x="2155" y="624"/>
                  </a:lnTo>
                  <a:lnTo>
                    <a:pt x="2183" y="510"/>
                  </a:lnTo>
                  <a:lnTo>
                    <a:pt x="2127" y="425"/>
                  </a:lnTo>
                  <a:lnTo>
                    <a:pt x="2098" y="369"/>
                  </a:lnTo>
                  <a:lnTo>
                    <a:pt x="2042" y="397"/>
                  </a:lnTo>
                  <a:lnTo>
                    <a:pt x="1985" y="369"/>
                  </a:lnTo>
                  <a:lnTo>
                    <a:pt x="2013" y="312"/>
                  </a:lnTo>
                  <a:lnTo>
                    <a:pt x="1928" y="283"/>
                  </a:lnTo>
                  <a:lnTo>
                    <a:pt x="1872" y="312"/>
                  </a:lnTo>
                  <a:lnTo>
                    <a:pt x="1815" y="340"/>
                  </a:lnTo>
                  <a:lnTo>
                    <a:pt x="1701" y="369"/>
                  </a:lnTo>
                  <a:lnTo>
                    <a:pt x="1560" y="283"/>
                  </a:lnTo>
                  <a:lnTo>
                    <a:pt x="1475" y="198"/>
                  </a:lnTo>
                  <a:lnTo>
                    <a:pt x="1390" y="198"/>
                  </a:lnTo>
                  <a:lnTo>
                    <a:pt x="1361" y="142"/>
                  </a:lnTo>
                  <a:lnTo>
                    <a:pt x="1333" y="113"/>
                  </a:lnTo>
                  <a:lnTo>
                    <a:pt x="1305" y="57"/>
                  </a:lnTo>
                  <a:lnTo>
                    <a:pt x="1191" y="57"/>
                  </a:lnTo>
                  <a:lnTo>
                    <a:pt x="1163" y="0"/>
                  </a:lnTo>
                  <a:lnTo>
                    <a:pt x="1134" y="28"/>
                  </a:lnTo>
                  <a:lnTo>
                    <a:pt x="1106" y="142"/>
                  </a:lnTo>
                  <a:lnTo>
                    <a:pt x="1049" y="227"/>
                  </a:lnTo>
                  <a:lnTo>
                    <a:pt x="993" y="255"/>
                  </a:lnTo>
                  <a:lnTo>
                    <a:pt x="964" y="340"/>
                  </a:lnTo>
                  <a:lnTo>
                    <a:pt x="823" y="369"/>
                  </a:lnTo>
                  <a:lnTo>
                    <a:pt x="794" y="397"/>
                  </a:lnTo>
                  <a:lnTo>
                    <a:pt x="624" y="425"/>
                  </a:lnTo>
                  <a:lnTo>
                    <a:pt x="539" y="510"/>
                  </a:lnTo>
                  <a:lnTo>
                    <a:pt x="511" y="482"/>
                  </a:lnTo>
                  <a:lnTo>
                    <a:pt x="426" y="539"/>
                  </a:lnTo>
                  <a:lnTo>
                    <a:pt x="256" y="624"/>
                  </a:lnTo>
                  <a:lnTo>
                    <a:pt x="171" y="709"/>
                  </a:lnTo>
                  <a:lnTo>
                    <a:pt x="171" y="737"/>
                  </a:lnTo>
                  <a:lnTo>
                    <a:pt x="114" y="765"/>
                  </a:lnTo>
                  <a:lnTo>
                    <a:pt x="86" y="879"/>
                  </a:lnTo>
                  <a:lnTo>
                    <a:pt x="142" y="936"/>
                  </a:lnTo>
                  <a:lnTo>
                    <a:pt x="114" y="992"/>
                  </a:lnTo>
                  <a:lnTo>
                    <a:pt x="86" y="992"/>
                  </a:lnTo>
                  <a:lnTo>
                    <a:pt x="86" y="1049"/>
                  </a:lnTo>
                  <a:lnTo>
                    <a:pt x="0" y="1106"/>
                  </a:lnTo>
                  <a:lnTo>
                    <a:pt x="0" y="1191"/>
                  </a:lnTo>
                  <a:lnTo>
                    <a:pt x="227" y="1219"/>
                  </a:lnTo>
                  <a:lnTo>
                    <a:pt x="312" y="1191"/>
                  </a:lnTo>
                  <a:lnTo>
                    <a:pt x="397" y="1191"/>
                  </a:lnTo>
                  <a:lnTo>
                    <a:pt x="454" y="1162"/>
                  </a:lnTo>
                  <a:lnTo>
                    <a:pt x="567" y="1162"/>
                  </a:lnTo>
                  <a:lnTo>
                    <a:pt x="596" y="1191"/>
                  </a:lnTo>
                  <a:lnTo>
                    <a:pt x="624" y="1162"/>
                  </a:lnTo>
                  <a:lnTo>
                    <a:pt x="766" y="1219"/>
                  </a:lnTo>
                  <a:lnTo>
                    <a:pt x="709" y="1361"/>
                  </a:lnTo>
                  <a:lnTo>
                    <a:pt x="794" y="1474"/>
                  </a:lnTo>
                  <a:lnTo>
                    <a:pt x="766" y="1502"/>
                  </a:lnTo>
                  <a:lnTo>
                    <a:pt x="823" y="1673"/>
                  </a:lnTo>
                  <a:lnTo>
                    <a:pt x="794" y="1729"/>
                  </a:lnTo>
                  <a:lnTo>
                    <a:pt x="823" y="1814"/>
                  </a:lnTo>
                  <a:lnTo>
                    <a:pt x="823" y="1871"/>
                  </a:lnTo>
                  <a:lnTo>
                    <a:pt x="879" y="19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5" name="Freeform 65"/>
            <p:cNvSpPr>
              <a:spLocks/>
            </p:cNvSpPr>
            <p:nvPr/>
          </p:nvSpPr>
          <p:spPr bwMode="auto">
            <a:xfrm>
              <a:off x="2800350" y="4035425"/>
              <a:ext cx="855663" cy="1755775"/>
            </a:xfrm>
            <a:custGeom>
              <a:avLst/>
              <a:gdLst>
                <a:gd name="T0" fmla="*/ 198 w 539"/>
                <a:gd name="T1" fmla="*/ 992 h 1106"/>
                <a:gd name="T2" fmla="*/ 142 w 539"/>
                <a:gd name="T3" fmla="*/ 964 h 1106"/>
                <a:gd name="T4" fmla="*/ 142 w 539"/>
                <a:gd name="T5" fmla="*/ 907 h 1106"/>
                <a:gd name="T6" fmla="*/ 198 w 539"/>
                <a:gd name="T7" fmla="*/ 851 h 1106"/>
                <a:gd name="T8" fmla="*/ 227 w 539"/>
                <a:gd name="T9" fmla="*/ 765 h 1106"/>
                <a:gd name="T10" fmla="*/ 284 w 539"/>
                <a:gd name="T11" fmla="*/ 737 h 1106"/>
                <a:gd name="T12" fmla="*/ 198 w 539"/>
                <a:gd name="T13" fmla="*/ 652 h 1106"/>
                <a:gd name="T14" fmla="*/ 85 w 539"/>
                <a:gd name="T15" fmla="*/ 624 h 1106"/>
                <a:gd name="T16" fmla="*/ 0 w 539"/>
                <a:gd name="T17" fmla="*/ 539 h 1106"/>
                <a:gd name="T18" fmla="*/ 0 w 539"/>
                <a:gd name="T19" fmla="*/ 397 h 1106"/>
                <a:gd name="T20" fmla="*/ 57 w 539"/>
                <a:gd name="T21" fmla="*/ 369 h 1106"/>
                <a:gd name="T22" fmla="*/ 28 w 539"/>
                <a:gd name="T23" fmla="*/ 227 h 1106"/>
                <a:gd name="T24" fmla="*/ 85 w 539"/>
                <a:gd name="T25" fmla="*/ 170 h 1106"/>
                <a:gd name="T26" fmla="*/ 142 w 539"/>
                <a:gd name="T27" fmla="*/ 142 h 1106"/>
                <a:gd name="T28" fmla="*/ 170 w 539"/>
                <a:gd name="T29" fmla="*/ 85 h 1106"/>
                <a:gd name="T30" fmla="*/ 255 w 539"/>
                <a:gd name="T31" fmla="*/ 57 h 1106"/>
                <a:gd name="T32" fmla="*/ 284 w 539"/>
                <a:gd name="T33" fmla="*/ 0 h 1106"/>
                <a:gd name="T34" fmla="*/ 397 w 539"/>
                <a:gd name="T35" fmla="*/ 0 h 1106"/>
                <a:gd name="T36" fmla="*/ 369 w 539"/>
                <a:gd name="T37" fmla="*/ 113 h 1106"/>
                <a:gd name="T38" fmla="*/ 425 w 539"/>
                <a:gd name="T39" fmla="*/ 227 h 1106"/>
                <a:gd name="T40" fmla="*/ 425 w 539"/>
                <a:gd name="T41" fmla="*/ 340 h 1106"/>
                <a:gd name="T42" fmla="*/ 397 w 539"/>
                <a:gd name="T43" fmla="*/ 397 h 1106"/>
                <a:gd name="T44" fmla="*/ 425 w 539"/>
                <a:gd name="T45" fmla="*/ 425 h 1106"/>
                <a:gd name="T46" fmla="*/ 454 w 539"/>
                <a:gd name="T47" fmla="*/ 539 h 1106"/>
                <a:gd name="T48" fmla="*/ 397 w 539"/>
                <a:gd name="T49" fmla="*/ 624 h 1106"/>
                <a:gd name="T50" fmla="*/ 397 w 539"/>
                <a:gd name="T51" fmla="*/ 709 h 1106"/>
                <a:gd name="T52" fmla="*/ 510 w 539"/>
                <a:gd name="T53" fmla="*/ 822 h 1106"/>
                <a:gd name="T54" fmla="*/ 510 w 539"/>
                <a:gd name="T55" fmla="*/ 907 h 1106"/>
                <a:gd name="T56" fmla="*/ 539 w 539"/>
                <a:gd name="T57" fmla="*/ 936 h 1106"/>
                <a:gd name="T58" fmla="*/ 539 w 539"/>
                <a:gd name="T59" fmla="*/ 1021 h 1106"/>
                <a:gd name="T60" fmla="*/ 425 w 539"/>
                <a:gd name="T61" fmla="*/ 1106 h 1106"/>
                <a:gd name="T62" fmla="*/ 284 w 539"/>
                <a:gd name="T63" fmla="*/ 1077 h 1106"/>
                <a:gd name="T64" fmla="*/ 198 w 539"/>
                <a:gd name="T65" fmla="*/ 992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9" h="1106">
                  <a:moveTo>
                    <a:pt x="198" y="992"/>
                  </a:moveTo>
                  <a:lnTo>
                    <a:pt x="142" y="964"/>
                  </a:lnTo>
                  <a:lnTo>
                    <a:pt x="142" y="907"/>
                  </a:lnTo>
                  <a:lnTo>
                    <a:pt x="198" y="851"/>
                  </a:lnTo>
                  <a:lnTo>
                    <a:pt x="227" y="765"/>
                  </a:lnTo>
                  <a:lnTo>
                    <a:pt x="284" y="737"/>
                  </a:lnTo>
                  <a:lnTo>
                    <a:pt x="198" y="652"/>
                  </a:lnTo>
                  <a:lnTo>
                    <a:pt x="85" y="624"/>
                  </a:lnTo>
                  <a:lnTo>
                    <a:pt x="0" y="539"/>
                  </a:lnTo>
                  <a:lnTo>
                    <a:pt x="0" y="397"/>
                  </a:lnTo>
                  <a:lnTo>
                    <a:pt x="57" y="369"/>
                  </a:lnTo>
                  <a:lnTo>
                    <a:pt x="28" y="227"/>
                  </a:lnTo>
                  <a:lnTo>
                    <a:pt x="85" y="170"/>
                  </a:lnTo>
                  <a:lnTo>
                    <a:pt x="142" y="142"/>
                  </a:lnTo>
                  <a:lnTo>
                    <a:pt x="170" y="85"/>
                  </a:lnTo>
                  <a:lnTo>
                    <a:pt x="255" y="57"/>
                  </a:lnTo>
                  <a:lnTo>
                    <a:pt x="284" y="0"/>
                  </a:lnTo>
                  <a:lnTo>
                    <a:pt x="397" y="0"/>
                  </a:lnTo>
                  <a:lnTo>
                    <a:pt x="369" y="113"/>
                  </a:lnTo>
                  <a:lnTo>
                    <a:pt x="425" y="227"/>
                  </a:lnTo>
                  <a:lnTo>
                    <a:pt x="425" y="340"/>
                  </a:lnTo>
                  <a:lnTo>
                    <a:pt x="397" y="397"/>
                  </a:lnTo>
                  <a:lnTo>
                    <a:pt x="425" y="425"/>
                  </a:lnTo>
                  <a:lnTo>
                    <a:pt x="454" y="539"/>
                  </a:lnTo>
                  <a:lnTo>
                    <a:pt x="397" y="624"/>
                  </a:lnTo>
                  <a:lnTo>
                    <a:pt x="397" y="709"/>
                  </a:lnTo>
                  <a:lnTo>
                    <a:pt x="510" y="822"/>
                  </a:lnTo>
                  <a:lnTo>
                    <a:pt x="510" y="907"/>
                  </a:lnTo>
                  <a:lnTo>
                    <a:pt x="539" y="936"/>
                  </a:lnTo>
                  <a:lnTo>
                    <a:pt x="539" y="1021"/>
                  </a:lnTo>
                  <a:lnTo>
                    <a:pt x="425" y="1106"/>
                  </a:lnTo>
                  <a:lnTo>
                    <a:pt x="284" y="1077"/>
                  </a:lnTo>
                  <a:lnTo>
                    <a:pt x="198" y="992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6" name="Freeform 66"/>
            <p:cNvSpPr>
              <a:spLocks/>
            </p:cNvSpPr>
            <p:nvPr/>
          </p:nvSpPr>
          <p:spPr bwMode="auto">
            <a:xfrm>
              <a:off x="2890838" y="5610225"/>
              <a:ext cx="584200" cy="539750"/>
            </a:xfrm>
            <a:custGeom>
              <a:avLst/>
              <a:gdLst>
                <a:gd name="T0" fmla="*/ 141 w 368"/>
                <a:gd name="T1" fmla="*/ 0 h 340"/>
                <a:gd name="T2" fmla="*/ 28 w 368"/>
                <a:gd name="T3" fmla="*/ 29 h 340"/>
                <a:gd name="T4" fmla="*/ 0 w 368"/>
                <a:gd name="T5" fmla="*/ 57 h 340"/>
                <a:gd name="T6" fmla="*/ 28 w 368"/>
                <a:gd name="T7" fmla="*/ 142 h 340"/>
                <a:gd name="T8" fmla="*/ 85 w 368"/>
                <a:gd name="T9" fmla="*/ 142 h 340"/>
                <a:gd name="T10" fmla="*/ 113 w 368"/>
                <a:gd name="T11" fmla="*/ 170 h 340"/>
                <a:gd name="T12" fmla="*/ 85 w 368"/>
                <a:gd name="T13" fmla="*/ 227 h 340"/>
                <a:gd name="T14" fmla="*/ 141 w 368"/>
                <a:gd name="T15" fmla="*/ 284 h 340"/>
                <a:gd name="T16" fmla="*/ 141 w 368"/>
                <a:gd name="T17" fmla="*/ 312 h 340"/>
                <a:gd name="T18" fmla="*/ 227 w 368"/>
                <a:gd name="T19" fmla="*/ 340 h 340"/>
                <a:gd name="T20" fmla="*/ 283 w 368"/>
                <a:gd name="T21" fmla="*/ 312 h 340"/>
                <a:gd name="T22" fmla="*/ 340 w 368"/>
                <a:gd name="T23" fmla="*/ 312 h 340"/>
                <a:gd name="T24" fmla="*/ 227 w 368"/>
                <a:gd name="T25" fmla="*/ 170 h 340"/>
                <a:gd name="T26" fmla="*/ 368 w 368"/>
                <a:gd name="T27" fmla="*/ 114 h 340"/>
                <a:gd name="T28" fmla="*/ 227 w 368"/>
                <a:gd name="T29" fmla="*/ 85 h 340"/>
                <a:gd name="T30" fmla="*/ 141 w 368"/>
                <a:gd name="T3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8" h="340">
                  <a:moveTo>
                    <a:pt x="141" y="0"/>
                  </a:moveTo>
                  <a:lnTo>
                    <a:pt x="28" y="29"/>
                  </a:lnTo>
                  <a:lnTo>
                    <a:pt x="0" y="57"/>
                  </a:lnTo>
                  <a:lnTo>
                    <a:pt x="28" y="142"/>
                  </a:lnTo>
                  <a:lnTo>
                    <a:pt x="85" y="142"/>
                  </a:lnTo>
                  <a:lnTo>
                    <a:pt x="113" y="170"/>
                  </a:lnTo>
                  <a:lnTo>
                    <a:pt x="85" y="227"/>
                  </a:lnTo>
                  <a:lnTo>
                    <a:pt x="141" y="284"/>
                  </a:lnTo>
                  <a:lnTo>
                    <a:pt x="141" y="312"/>
                  </a:lnTo>
                  <a:lnTo>
                    <a:pt x="227" y="340"/>
                  </a:lnTo>
                  <a:lnTo>
                    <a:pt x="283" y="312"/>
                  </a:lnTo>
                  <a:lnTo>
                    <a:pt x="340" y="312"/>
                  </a:lnTo>
                  <a:lnTo>
                    <a:pt x="227" y="170"/>
                  </a:lnTo>
                  <a:lnTo>
                    <a:pt x="368" y="114"/>
                  </a:lnTo>
                  <a:lnTo>
                    <a:pt x="227" y="85"/>
                  </a:lnTo>
                  <a:lnTo>
                    <a:pt x="141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0" name="グループ化 219"/>
          <p:cNvGrpSpPr/>
          <p:nvPr/>
        </p:nvGrpSpPr>
        <p:grpSpPr>
          <a:xfrm>
            <a:off x="9256071" y="752822"/>
            <a:ext cx="2328621" cy="1414985"/>
            <a:chOff x="7570788" y="704850"/>
            <a:chExt cx="4814888" cy="2925763"/>
          </a:xfrm>
        </p:grpSpPr>
        <p:sp>
          <p:nvSpPr>
            <p:cNvPr id="343" name="Freeform 18"/>
            <p:cNvSpPr>
              <a:spLocks/>
            </p:cNvSpPr>
            <p:nvPr/>
          </p:nvSpPr>
          <p:spPr bwMode="auto">
            <a:xfrm>
              <a:off x="11261725" y="3000375"/>
              <a:ext cx="900113" cy="630238"/>
            </a:xfrm>
            <a:custGeom>
              <a:avLst/>
              <a:gdLst>
                <a:gd name="T0" fmla="*/ 85 w 567"/>
                <a:gd name="T1" fmla="*/ 397 h 397"/>
                <a:gd name="T2" fmla="*/ 0 w 567"/>
                <a:gd name="T3" fmla="*/ 227 h 397"/>
                <a:gd name="T4" fmla="*/ 397 w 567"/>
                <a:gd name="T5" fmla="*/ 0 h 397"/>
                <a:gd name="T6" fmla="*/ 482 w 567"/>
                <a:gd name="T7" fmla="*/ 0 h 397"/>
                <a:gd name="T8" fmla="*/ 538 w 567"/>
                <a:gd name="T9" fmla="*/ 28 h 397"/>
                <a:gd name="T10" fmla="*/ 567 w 567"/>
                <a:gd name="T11" fmla="*/ 85 h 397"/>
                <a:gd name="T12" fmla="*/ 425 w 567"/>
                <a:gd name="T13" fmla="*/ 142 h 397"/>
                <a:gd name="T14" fmla="*/ 368 w 567"/>
                <a:gd name="T15" fmla="*/ 113 h 397"/>
                <a:gd name="T16" fmla="*/ 340 w 567"/>
                <a:gd name="T17" fmla="*/ 113 h 397"/>
                <a:gd name="T18" fmla="*/ 368 w 567"/>
                <a:gd name="T19" fmla="*/ 170 h 397"/>
                <a:gd name="T20" fmla="*/ 255 w 567"/>
                <a:gd name="T21" fmla="*/ 227 h 397"/>
                <a:gd name="T22" fmla="*/ 198 w 567"/>
                <a:gd name="T23" fmla="*/ 170 h 397"/>
                <a:gd name="T24" fmla="*/ 170 w 567"/>
                <a:gd name="T25" fmla="*/ 198 h 397"/>
                <a:gd name="T26" fmla="*/ 227 w 567"/>
                <a:gd name="T27" fmla="*/ 312 h 397"/>
                <a:gd name="T28" fmla="*/ 85 w 567"/>
                <a:gd name="T2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7" h="397">
                  <a:moveTo>
                    <a:pt x="85" y="397"/>
                  </a:moveTo>
                  <a:lnTo>
                    <a:pt x="0" y="227"/>
                  </a:lnTo>
                  <a:lnTo>
                    <a:pt x="397" y="0"/>
                  </a:lnTo>
                  <a:lnTo>
                    <a:pt x="482" y="0"/>
                  </a:lnTo>
                  <a:lnTo>
                    <a:pt x="538" y="28"/>
                  </a:lnTo>
                  <a:lnTo>
                    <a:pt x="567" y="85"/>
                  </a:lnTo>
                  <a:lnTo>
                    <a:pt x="425" y="142"/>
                  </a:lnTo>
                  <a:lnTo>
                    <a:pt x="368" y="113"/>
                  </a:lnTo>
                  <a:lnTo>
                    <a:pt x="340" y="113"/>
                  </a:lnTo>
                  <a:lnTo>
                    <a:pt x="368" y="170"/>
                  </a:lnTo>
                  <a:lnTo>
                    <a:pt x="255" y="227"/>
                  </a:lnTo>
                  <a:lnTo>
                    <a:pt x="198" y="170"/>
                  </a:lnTo>
                  <a:lnTo>
                    <a:pt x="170" y="198"/>
                  </a:lnTo>
                  <a:lnTo>
                    <a:pt x="227" y="312"/>
                  </a:lnTo>
                  <a:lnTo>
                    <a:pt x="85" y="3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4" name="Freeform 19"/>
            <p:cNvSpPr>
              <a:spLocks/>
            </p:cNvSpPr>
            <p:nvPr/>
          </p:nvSpPr>
          <p:spPr bwMode="auto">
            <a:xfrm>
              <a:off x="10945813" y="2370138"/>
              <a:ext cx="1439863" cy="855663"/>
            </a:xfrm>
            <a:custGeom>
              <a:avLst/>
              <a:gdLst>
                <a:gd name="T0" fmla="*/ 170 w 907"/>
                <a:gd name="T1" fmla="*/ 57 h 539"/>
                <a:gd name="T2" fmla="*/ 170 w 907"/>
                <a:gd name="T3" fmla="*/ 170 h 539"/>
                <a:gd name="T4" fmla="*/ 0 w 907"/>
                <a:gd name="T5" fmla="*/ 255 h 539"/>
                <a:gd name="T6" fmla="*/ 57 w 907"/>
                <a:gd name="T7" fmla="*/ 425 h 539"/>
                <a:gd name="T8" fmla="*/ 85 w 907"/>
                <a:gd name="T9" fmla="*/ 454 h 539"/>
                <a:gd name="T10" fmla="*/ 114 w 907"/>
                <a:gd name="T11" fmla="*/ 425 h 539"/>
                <a:gd name="T12" fmla="*/ 170 w 907"/>
                <a:gd name="T13" fmla="*/ 539 h 539"/>
                <a:gd name="T14" fmla="*/ 341 w 907"/>
                <a:gd name="T15" fmla="*/ 454 h 539"/>
                <a:gd name="T16" fmla="*/ 341 w 907"/>
                <a:gd name="T17" fmla="*/ 312 h 539"/>
                <a:gd name="T18" fmla="*/ 369 w 907"/>
                <a:gd name="T19" fmla="*/ 425 h 539"/>
                <a:gd name="T20" fmla="*/ 482 w 907"/>
                <a:gd name="T21" fmla="*/ 369 h 539"/>
                <a:gd name="T22" fmla="*/ 454 w 907"/>
                <a:gd name="T23" fmla="*/ 255 h 539"/>
                <a:gd name="T24" fmla="*/ 482 w 907"/>
                <a:gd name="T25" fmla="*/ 227 h 539"/>
                <a:gd name="T26" fmla="*/ 511 w 907"/>
                <a:gd name="T27" fmla="*/ 369 h 539"/>
                <a:gd name="T28" fmla="*/ 652 w 907"/>
                <a:gd name="T29" fmla="*/ 340 h 539"/>
                <a:gd name="T30" fmla="*/ 596 w 907"/>
                <a:gd name="T31" fmla="*/ 199 h 539"/>
                <a:gd name="T32" fmla="*/ 567 w 907"/>
                <a:gd name="T33" fmla="*/ 170 h 539"/>
                <a:gd name="T34" fmla="*/ 596 w 907"/>
                <a:gd name="T35" fmla="*/ 142 h 539"/>
                <a:gd name="T36" fmla="*/ 681 w 907"/>
                <a:gd name="T37" fmla="*/ 312 h 539"/>
                <a:gd name="T38" fmla="*/ 737 w 907"/>
                <a:gd name="T39" fmla="*/ 369 h 539"/>
                <a:gd name="T40" fmla="*/ 766 w 907"/>
                <a:gd name="T41" fmla="*/ 340 h 539"/>
                <a:gd name="T42" fmla="*/ 851 w 907"/>
                <a:gd name="T43" fmla="*/ 369 h 539"/>
                <a:gd name="T44" fmla="*/ 907 w 907"/>
                <a:gd name="T45" fmla="*/ 312 h 539"/>
                <a:gd name="T46" fmla="*/ 851 w 907"/>
                <a:gd name="T47" fmla="*/ 255 h 539"/>
                <a:gd name="T48" fmla="*/ 737 w 907"/>
                <a:gd name="T49" fmla="*/ 114 h 539"/>
                <a:gd name="T50" fmla="*/ 511 w 907"/>
                <a:gd name="T51" fmla="*/ 0 h 539"/>
                <a:gd name="T52" fmla="*/ 369 w 907"/>
                <a:gd name="T53" fmla="*/ 0 h 539"/>
                <a:gd name="T54" fmla="*/ 284 w 907"/>
                <a:gd name="T55" fmla="*/ 0 h 539"/>
                <a:gd name="T56" fmla="*/ 255 w 907"/>
                <a:gd name="T57" fmla="*/ 57 h 539"/>
                <a:gd name="T58" fmla="*/ 170 w 907"/>
                <a:gd name="T59" fmla="*/ 5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7" h="539">
                  <a:moveTo>
                    <a:pt x="170" y="57"/>
                  </a:moveTo>
                  <a:lnTo>
                    <a:pt x="170" y="170"/>
                  </a:lnTo>
                  <a:lnTo>
                    <a:pt x="0" y="255"/>
                  </a:lnTo>
                  <a:lnTo>
                    <a:pt x="57" y="425"/>
                  </a:lnTo>
                  <a:lnTo>
                    <a:pt x="85" y="454"/>
                  </a:lnTo>
                  <a:lnTo>
                    <a:pt x="114" y="425"/>
                  </a:lnTo>
                  <a:lnTo>
                    <a:pt x="170" y="539"/>
                  </a:lnTo>
                  <a:lnTo>
                    <a:pt x="341" y="454"/>
                  </a:lnTo>
                  <a:lnTo>
                    <a:pt x="341" y="312"/>
                  </a:lnTo>
                  <a:lnTo>
                    <a:pt x="369" y="425"/>
                  </a:lnTo>
                  <a:lnTo>
                    <a:pt x="482" y="369"/>
                  </a:lnTo>
                  <a:lnTo>
                    <a:pt x="454" y="255"/>
                  </a:lnTo>
                  <a:lnTo>
                    <a:pt x="482" y="227"/>
                  </a:lnTo>
                  <a:lnTo>
                    <a:pt x="511" y="369"/>
                  </a:lnTo>
                  <a:lnTo>
                    <a:pt x="652" y="340"/>
                  </a:lnTo>
                  <a:lnTo>
                    <a:pt x="596" y="199"/>
                  </a:lnTo>
                  <a:lnTo>
                    <a:pt x="567" y="170"/>
                  </a:lnTo>
                  <a:lnTo>
                    <a:pt x="596" y="142"/>
                  </a:lnTo>
                  <a:lnTo>
                    <a:pt x="681" y="312"/>
                  </a:lnTo>
                  <a:lnTo>
                    <a:pt x="737" y="369"/>
                  </a:lnTo>
                  <a:lnTo>
                    <a:pt x="766" y="340"/>
                  </a:lnTo>
                  <a:lnTo>
                    <a:pt x="851" y="369"/>
                  </a:lnTo>
                  <a:lnTo>
                    <a:pt x="907" y="312"/>
                  </a:lnTo>
                  <a:lnTo>
                    <a:pt x="851" y="255"/>
                  </a:lnTo>
                  <a:lnTo>
                    <a:pt x="737" y="114"/>
                  </a:lnTo>
                  <a:lnTo>
                    <a:pt x="511" y="0"/>
                  </a:lnTo>
                  <a:lnTo>
                    <a:pt x="369" y="0"/>
                  </a:lnTo>
                  <a:lnTo>
                    <a:pt x="284" y="0"/>
                  </a:lnTo>
                  <a:lnTo>
                    <a:pt x="255" y="57"/>
                  </a:lnTo>
                  <a:lnTo>
                    <a:pt x="170" y="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5" name="Freeform 20"/>
            <p:cNvSpPr>
              <a:spLocks/>
            </p:cNvSpPr>
            <p:nvPr/>
          </p:nvSpPr>
          <p:spPr bwMode="auto">
            <a:xfrm>
              <a:off x="10406063" y="2055813"/>
              <a:ext cx="809625" cy="719138"/>
            </a:xfrm>
            <a:custGeom>
              <a:avLst/>
              <a:gdLst>
                <a:gd name="T0" fmla="*/ 510 w 510"/>
                <a:gd name="T1" fmla="*/ 255 h 453"/>
                <a:gd name="T2" fmla="*/ 397 w 510"/>
                <a:gd name="T3" fmla="*/ 226 h 453"/>
                <a:gd name="T4" fmla="*/ 397 w 510"/>
                <a:gd name="T5" fmla="*/ 170 h 453"/>
                <a:gd name="T6" fmla="*/ 454 w 510"/>
                <a:gd name="T7" fmla="*/ 113 h 453"/>
                <a:gd name="T8" fmla="*/ 425 w 510"/>
                <a:gd name="T9" fmla="*/ 56 h 453"/>
                <a:gd name="T10" fmla="*/ 312 w 510"/>
                <a:gd name="T11" fmla="*/ 28 h 453"/>
                <a:gd name="T12" fmla="*/ 255 w 510"/>
                <a:gd name="T13" fmla="*/ 0 h 453"/>
                <a:gd name="T14" fmla="*/ 227 w 510"/>
                <a:gd name="T15" fmla="*/ 56 h 453"/>
                <a:gd name="T16" fmla="*/ 170 w 510"/>
                <a:gd name="T17" fmla="*/ 0 h 453"/>
                <a:gd name="T18" fmla="*/ 170 w 510"/>
                <a:gd name="T19" fmla="*/ 56 h 453"/>
                <a:gd name="T20" fmla="*/ 114 w 510"/>
                <a:gd name="T21" fmla="*/ 85 h 453"/>
                <a:gd name="T22" fmla="*/ 85 w 510"/>
                <a:gd name="T23" fmla="*/ 28 h 453"/>
                <a:gd name="T24" fmla="*/ 57 w 510"/>
                <a:gd name="T25" fmla="*/ 28 h 453"/>
                <a:gd name="T26" fmla="*/ 57 w 510"/>
                <a:gd name="T27" fmla="*/ 85 h 453"/>
                <a:gd name="T28" fmla="*/ 0 w 510"/>
                <a:gd name="T29" fmla="*/ 226 h 453"/>
                <a:gd name="T30" fmla="*/ 28 w 510"/>
                <a:gd name="T31" fmla="*/ 255 h 453"/>
                <a:gd name="T32" fmla="*/ 114 w 510"/>
                <a:gd name="T33" fmla="*/ 283 h 453"/>
                <a:gd name="T34" fmla="*/ 284 w 510"/>
                <a:gd name="T35" fmla="*/ 226 h 453"/>
                <a:gd name="T36" fmla="*/ 284 w 510"/>
                <a:gd name="T37" fmla="*/ 368 h 453"/>
                <a:gd name="T38" fmla="*/ 340 w 510"/>
                <a:gd name="T39" fmla="*/ 453 h 453"/>
                <a:gd name="T40" fmla="*/ 510 w 510"/>
                <a:gd name="T41" fmla="*/ 368 h 453"/>
                <a:gd name="T42" fmla="*/ 510 w 510"/>
                <a:gd name="T43" fmla="*/ 25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0" h="453">
                  <a:moveTo>
                    <a:pt x="510" y="255"/>
                  </a:moveTo>
                  <a:lnTo>
                    <a:pt x="397" y="226"/>
                  </a:lnTo>
                  <a:lnTo>
                    <a:pt x="397" y="170"/>
                  </a:lnTo>
                  <a:lnTo>
                    <a:pt x="454" y="113"/>
                  </a:lnTo>
                  <a:lnTo>
                    <a:pt x="425" y="56"/>
                  </a:lnTo>
                  <a:lnTo>
                    <a:pt x="312" y="28"/>
                  </a:lnTo>
                  <a:lnTo>
                    <a:pt x="255" y="0"/>
                  </a:lnTo>
                  <a:lnTo>
                    <a:pt x="227" y="56"/>
                  </a:lnTo>
                  <a:lnTo>
                    <a:pt x="170" y="0"/>
                  </a:lnTo>
                  <a:lnTo>
                    <a:pt x="170" y="56"/>
                  </a:lnTo>
                  <a:lnTo>
                    <a:pt x="114" y="85"/>
                  </a:lnTo>
                  <a:lnTo>
                    <a:pt x="85" y="28"/>
                  </a:lnTo>
                  <a:lnTo>
                    <a:pt x="57" y="28"/>
                  </a:lnTo>
                  <a:lnTo>
                    <a:pt x="57" y="85"/>
                  </a:lnTo>
                  <a:lnTo>
                    <a:pt x="0" y="226"/>
                  </a:lnTo>
                  <a:lnTo>
                    <a:pt x="28" y="255"/>
                  </a:lnTo>
                  <a:lnTo>
                    <a:pt x="114" y="283"/>
                  </a:lnTo>
                  <a:lnTo>
                    <a:pt x="284" y="226"/>
                  </a:lnTo>
                  <a:lnTo>
                    <a:pt x="284" y="368"/>
                  </a:lnTo>
                  <a:lnTo>
                    <a:pt x="340" y="453"/>
                  </a:lnTo>
                  <a:lnTo>
                    <a:pt x="510" y="368"/>
                  </a:lnTo>
                  <a:lnTo>
                    <a:pt x="510" y="2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6" name="Freeform 22"/>
            <p:cNvSpPr>
              <a:spLocks/>
            </p:cNvSpPr>
            <p:nvPr/>
          </p:nvSpPr>
          <p:spPr bwMode="auto">
            <a:xfrm>
              <a:off x="10091738" y="1470025"/>
              <a:ext cx="719138" cy="720725"/>
            </a:xfrm>
            <a:custGeom>
              <a:avLst/>
              <a:gdLst>
                <a:gd name="T0" fmla="*/ 453 w 453"/>
                <a:gd name="T1" fmla="*/ 369 h 454"/>
                <a:gd name="T2" fmla="*/ 425 w 453"/>
                <a:gd name="T3" fmla="*/ 340 h 454"/>
                <a:gd name="T4" fmla="*/ 340 w 453"/>
                <a:gd name="T5" fmla="*/ 114 h 454"/>
                <a:gd name="T6" fmla="*/ 170 w 453"/>
                <a:gd name="T7" fmla="*/ 0 h 454"/>
                <a:gd name="T8" fmla="*/ 113 w 453"/>
                <a:gd name="T9" fmla="*/ 57 h 454"/>
                <a:gd name="T10" fmla="*/ 28 w 453"/>
                <a:gd name="T11" fmla="*/ 57 h 454"/>
                <a:gd name="T12" fmla="*/ 0 w 453"/>
                <a:gd name="T13" fmla="*/ 142 h 454"/>
                <a:gd name="T14" fmla="*/ 28 w 453"/>
                <a:gd name="T15" fmla="*/ 227 h 454"/>
                <a:gd name="T16" fmla="*/ 141 w 453"/>
                <a:gd name="T17" fmla="*/ 340 h 454"/>
                <a:gd name="T18" fmla="*/ 141 w 453"/>
                <a:gd name="T19" fmla="*/ 397 h 454"/>
                <a:gd name="T20" fmla="*/ 198 w 453"/>
                <a:gd name="T21" fmla="*/ 397 h 454"/>
                <a:gd name="T22" fmla="*/ 255 w 453"/>
                <a:gd name="T23" fmla="*/ 454 h 454"/>
                <a:gd name="T24" fmla="*/ 255 w 453"/>
                <a:gd name="T25" fmla="*/ 397 h 454"/>
                <a:gd name="T26" fmla="*/ 283 w 453"/>
                <a:gd name="T27" fmla="*/ 397 h 454"/>
                <a:gd name="T28" fmla="*/ 312 w 453"/>
                <a:gd name="T29" fmla="*/ 454 h 454"/>
                <a:gd name="T30" fmla="*/ 368 w 453"/>
                <a:gd name="T31" fmla="*/ 425 h 454"/>
                <a:gd name="T32" fmla="*/ 368 w 453"/>
                <a:gd name="T33" fmla="*/ 369 h 454"/>
                <a:gd name="T34" fmla="*/ 425 w 453"/>
                <a:gd name="T35" fmla="*/ 425 h 454"/>
                <a:gd name="T36" fmla="*/ 453 w 453"/>
                <a:gd name="T37" fmla="*/ 369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3" h="454">
                  <a:moveTo>
                    <a:pt x="453" y="369"/>
                  </a:moveTo>
                  <a:lnTo>
                    <a:pt x="425" y="340"/>
                  </a:lnTo>
                  <a:lnTo>
                    <a:pt x="340" y="114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28" y="57"/>
                  </a:lnTo>
                  <a:lnTo>
                    <a:pt x="0" y="142"/>
                  </a:lnTo>
                  <a:lnTo>
                    <a:pt x="28" y="227"/>
                  </a:lnTo>
                  <a:lnTo>
                    <a:pt x="141" y="340"/>
                  </a:lnTo>
                  <a:lnTo>
                    <a:pt x="141" y="397"/>
                  </a:lnTo>
                  <a:lnTo>
                    <a:pt x="198" y="397"/>
                  </a:lnTo>
                  <a:lnTo>
                    <a:pt x="255" y="454"/>
                  </a:lnTo>
                  <a:lnTo>
                    <a:pt x="255" y="397"/>
                  </a:lnTo>
                  <a:lnTo>
                    <a:pt x="283" y="397"/>
                  </a:lnTo>
                  <a:lnTo>
                    <a:pt x="312" y="454"/>
                  </a:lnTo>
                  <a:lnTo>
                    <a:pt x="368" y="425"/>
                  </a:lnTo>
                  <a:lnTo>
                    <a:pt x="368" y="369"/>
                  </a:lnTo>
                  <a:lnTo>
                    <a:pt x="425" y="425"/>
                  </a:lnTo>
                  <a:lnTo>
                    <a:pt x="453" y="3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7" name="Freeform 23"/>
            <p:cNvSpPr>
              <a:spLocks/>
            </p:cNvSpPr>
            <p:nvPr/>
          </p:nvSpPr>
          <p:spPr bwMode="auto">
            <a:xfrm>
              <a:off x="9596438" y="1200150"/>
              <a:ext cx="765175" cy="900113"/>
            </a:xfrm>
            <a:custGeom>
              <a:avLst/>
              <a:gdLst>
                <a:gd name="T0" fmla="*/ 482 w 482"/>
                <a:gd name="T1" fmla="*/ 170 h 567"/>
                <a:gd name="T2" fmla="*/ 425 w 482"/>
                <a:gd name="T3" fmla="*/ 227 h 567"/>
                <a:gd name="T4" fmla="*/ 340 w 482"/>
                <a:gd name="T5" fmla="*/ 227 h 567"/>
                <a:gd name="T6" fmla="*/ 312 w 482"/>
                <a:gd name="T7" fmla="*/ 312 h 567"/>
                <a:gd name="T8" fmla="*/ 340 w 482"/>
                <a:gd name="T9" fmla="*/ 397 h 567"/>
                <a:gd name="T10" fmla="*/ 453 w 482"/>
                <a:gd name="T11" fmla="*/ 510 h 567"/>
                <a:gd name="T12" fmla="*/ 453 w 482"/>
                <a:gd name="T13" fmla="*/ 567 h 567"/>
                <a:gd name="T14" fmla="*/ 397 w 482"/>
                <a:gd name="T15" fmla="*/ 567 h 567"/>
                <a:gd name="T16" fmla="*/ 340 w 482"/>
                <a:gd name="T17" fmla="*/ 539 h 567"/>
                <a:gd name="T18" fmla="*/ 255 w 482"/>
                <a:gd name="T19" fmla="*/ 539 h 567"/>
                <a:gd name="T20" fmla="*/ 198 w 482"/>
                <a:gd name="T21" fmla="*/ 567 h 567"/>
                <a:gd name="T22" fmla="*/ 142 w 482"/>
                <a:gd name="T23" fmla="*/ 510 h 567"/>
                <a:gd name="T24" fmla="*/ 198 w 482"/>
                <a:gd name="T25" fmla="*/ 482 h 567"/>
                <a:gd name="T26" fmla="*/ 227 w 482"/>
                <a:gd name="T27" fmla="*/ 397 h 567"/>
                <a:gd name="T28" fmla="*/ 170 w 482"/>
                <a:gd name="T29" fmla="*/ 340 h 567"/>
                <a:gd name="T30" fmla="*/ 57 w 482"/>
                <a:gd name="T31" fmla="*/ 312 h 567"/>
                <a:gd name="T32" fmla="*/ 57 w 482"/>
                <a:gd name="T33" fmla="*/ 255 h 567"/>
                <a:gd name="T34" fmla="*/ 0 w 482"/>
                <a:gd name="T35" fmla="*/ 198 h 567"/>
                <a:gd name="T36" fmla="*/ 0 w 482"/>
                <a:gd name="T37" fmla="*/ 142 h 567"/>
                <a:gd name="T38" fmla="*/ 57 w 482"/>
                <a:gd name="T39" fmla="*/ 142 h 567"/>
                <a:gd name="T40" fmla="*/ 142 w 482"/>
                <a:gd name="T41" fmla="*/ 85 h 567"/>
                <a:gd name="T42" fmla="*/ 113 w 482"/>
                <a:gd name="T43" fmla="*/ 57 h 567"/>
                <a:gd name="T44" fmla="*/ 142 w 482"/>
                <a:gd name="T45" fmla="*/ 0 h 567"/>
                <a:gd name="T46" fmla="*/ 227 w 482"/>
                <a:gd name="T47" fmla="*/ 0 h 567"/>
                <a:gd name="T48" fmla="*/ 482 w 482"/>
                <a:gd name="T49" fmla="*/ 17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2" h="567">
                  <a:moveTo>
                    <a:pt x="482" y="170"/>
                  </a:moveTo>
                  <a:lnTo>
                    <a:pt x="425" y="227"/>
                  </a:lnTo>
                  <a:lnTo>
                    <a:pt x="340" y="227"/>
                  </a:lnTo>
                  <a:lnTo>
                    <a:pt x="312" y="312"/>
                  </a:lnTo>
                  <a:lnTo>
                    <a:pt x="340" y="397"/>
                  </a:lnTo>
                  <a:lnTo>
                    <a:pt x="453" y="510"/>
                  </a:lnTo>
                  <a:lnTo>
                    <a:pt x="453" y="567"/>
                  </a:lnTo>
                  <a:lnTo>
                    <a:pt x="397" y="567"/>
                  </a:lnTo>
                  <a:lnTo>
                    <a:pt x="340" y="539"/>
                  </a:lnTo>
                  <a:lnTo>
                    <a:pt x="255" y="539"/>
                  </a:lnTo>
                  <a:lnTo>
                    <a:pt x="198" y="567"/>
                  </a:lnTo>
                  <a:lnTo>
                    <a:pt x="142" y="510"/>
                  </a:lnTo>
                  <a:lnTo>
                    <a:pt x="198" y="482"/>
                  </a:lnTo>
                  <a:lnTo>
                    <a:pt x="227" y="397"/>
                  </a:lnTo>
                  <a:lnTo>
                    <a:pt x="170" y="340"/>
                  </a:lnTo>
                  <a:lnTo>
                    <a:pt x="57" y="312"/>
                  </a:lnTo>
                  <a:lnTo>
                    <a:pt x="57" y="255"/>
                  </a:lnTo>
                  <a:lnTo>
                    <a:pt x="0" y="198"/>
                  </a:lnTo>
                  <a:lnTo>
                    <a:pt x="0" y="142"/>
                  </a:lnTo>
                  <a:lnTo>
                    <a:pt x="57" y="142"/>
                  </a:lnTo>
                  <a:lnTo>
                    <a:pt x="142" y="85"/>
                  </a:lnTo>
                  <a:lnTo>
                    <a:pt x="113" y="57"/>
                  </a:lnTo>
                  <a:lnTo>
                    <a:pt x="142" y="0"/>
                  </a:lnTo>
                  <a:lnTo>
                    <a:pt x="227" y="0"/>
                  </a:lnTo>
                  <a:lnTo>
                    <a:pt x="482" y="1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8" name="Freeform 24"/>
            <p:cNvSpPr>
              <a:spLocks/>
            </p:cNvSpPr>
            <p:nvPr/>
          </p:nvSpPr>
          <p:spPr bwMode="auto">
            <a:xfrm>
              <a:off x="8515350" y="704850"/>
              <a:ext cx="1441450" cy="765175"/>
            </a:xfrm>
            <a:custGeom>
              <a:avLst/>
              <a:gdLst>
                <a:gd name="T0" fmla="*/ 908 w 908"/>
                <a:gd name="T1" fmla="*/ 312 h 482"/>
                <a:gd name="T2" fmla="*/ 851 w 908"/>
                <a:gd name="T3" fmla="*/ 255 h 482"/>
                <a:gd name="T4" fmla="*/ 681 w 908"/>
                <a:gd name="T5" fmla="*/ 227 h 482"/>
                <a:gd name="T6" fmla="*/ 511 w 908"/>
                <a:gd name="T7" fmla="*/ 170 h 482"/>
                <a:gd name="T8" fmla="*/ 397 w 908"/>
                <a:gd name="T9" fmla="*/ 57 h 482"/>
                <a:gd name="T10" fmla="*/ 284 w 908"/>
                <a:gd name="T11" fmla="*/ 57 h 482"/>
                <a:gd name="T12" fmla="*/ 114 w 908"/>
                <a:gd name="T13" fmla="*/ 0 h 482"/>
                <a:gd name="T14" fmla="*/ 57 w 908"/>
                <a:gd name="T15" fmla="*/ 29 h 482"/>
                <a:gd name="T16" fmla="*/ 85 w 908"/>
                <a:gd name="T17" fmla="*/ 114 h 482"/>
                <a:gd name="T18" fmla="*/ 0 w 908"/>
                <a:gd name="T19" fmla="*/ 142 h 482"/>
                <a:gd name="T20" fmla="*/ 0 w 908"/>
                <a:gd name="T21" fmla="*/ 170 h 482"/>
                <a:gd name="T22" fmla="*/ 29 w 908"/>
                <a:gd name="T23" fmla="*/ 255 h 482"/>
                <a:gd name="T24" fmla="*/ 85 w 908"/>
                <a:gd name="T25" fmla="*/ 255 h 482"/>
                <a:gd name="T26" fmla="*/ 114 w 908"/>
                <a:gd name="T27" fmla="*/ 312 h 482"/>
                <a:gd name="T28" fmla="*/ 57 w 908"/>
                <a:gd name="T29" fmla="*/ 340 h 482"/>
                <a:gd name="T30" fmla="*/ 57 w 908"/>
                <a:gd name="T31" fmla="*/ 425 h 482"/>
                <a:gd name="T32" fmla="*/ 114 w 908"/>
                <a:gd name="T33" fmla="*/ 425 h 482"/>
                <a:gd name="T34" fmla="*/ 142 w 908"/>
                <a:gd name="T35" fmla="*/ 482 h 482"/>
                <a:gd name="T36" fmla="*/ 227 w 908"/>
                <a:gd name="T37" fmla="*/ 425 h 482"/>
                <a:gd name="T38" fmla="*/ 284 w 908"/>
                <a:gd name="T39" fmla="*/ 454 h 482"/>
                <a:gd name="T40" fmla="*/ 312 w 908"/>
                <a:gd name="T41" fmla="*/ 425 h 482"/>
                <a:gd name="T42" fmla="*/ 341 w 908"/>
                <a:gd name="T43" fmla="*/ 454 h 482"/>
                <a:gd name="T44" fmla="*/ 369 w 908"/>
                <a:gd name="T45" fmla="*/ 482 h 482"/>
                <a:gd name="T46" fmla="*/ 426 w 908"/>
                <a:gd name="T47" fmla="*/ 482 h 482"/>
                <a:gd name="T48" fmla="*/ 454 w 908"/>
                <a:gd name="T49" fmla="*/ 454 h 482"/>
                <a:gd name="T50" fmla="*/ 511 w 908"/>
                <a:gd name="T51" fmla="*/ 482 h 482"/>
                <a:gd name="T52" fmla="*/ 539 w 908"/>
                <a:gd name="T53" fmla="*/ 454 h 482"/>
                <a:gd name="T54" fmla="*/ 624 w 908"/>
                <a:gd name="T55" fmla="*/ 454 h 482"/>
                <a:gd name="T56" fmla="*/ 681 w 908"/>
                <a:gd name="T57" fmla="*/ 454 h 482"/>
                <a:gd name="T58" fmla="*/ 738 w 908"/>
                <a:gd name="T59" fmla="*/ 454 h 482"/>
                <a:gd name="T60" fmla="*/ 823 w 908"/>
                <a:gd name="T61" fmla="*/ 397 h 482"/>
                <a:gd name="T62" fmla="*/ 794 w 908"/>
                <a:gd name="T63" fmla="*/ 369 h 482"/>
                <a:gd name="T64" fmla="*/ 823 w 908"/>
                <a:gd name="T65" fmla="*/ 312 h 482"/>
                <a:gd name="T66" fmla="*/ 908 w 908"/>
                <a:gd name="T67" fmla="*/ 31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8" h="482">
                  <a:moveTo>
                    <a:pt x="908" y="312"/>
                  </a:moveTo>
                  <a:lnTo>
                    <a:pt x="851" y="255"/>
                  </a:lnTo>
                  <a:lnTo>
                    <a:pt x="681" y="227"/>
                  </a:lnTo>
                  <a:lnTo>
                    <a:pt x="511" y="170"/>
                  </a:lnTo>
                  <a:lnTo>
                    <a:pt x="397" y="57"/>
                  </a:lnTo>
                  <a:lnTo>
                    <a:pt x="284" y="57"/>
                  </a:lnTo>
                  <a:lnTo>
                    <a:pt x="114" y="0"/>
                  </a:lnTo>
                  <a:lnTo>
                    <a:pt x="57" y="29"/>
                  </a:lnTo>
                  <a:lnTo>
                    <a:pt x="85" y="114"/>
                  </a:lnTo>
                  <a:lnTo>
                    <a:pt x="0" y="142"/>
                  </a:lnTo>
                  <a:lnTo>
                    <a:pt x="0" y="170"/>
                  </a:lnTo>
                  <a:lnTo>
                    <a:pt x="29" y="255"/>
                  </a:lnTo>
                  <a:lnTo>
                    <a:pt x="85" y="255"/>
                  </a:lnTo>
                  <a:lnTo>
                    <a:pt x="114" y="312"/>
                  </a:lnTo>
                  <a:lnTo>
                    <a:pt x="57" y="340"/>
                  </a:lnTo>
                  <a:lnTo>
                    <a:pt x="57" y="425"/>
                  </a:lnTo>
                  <a:lnTo>
                    <a:pt x="114" y="425"/>
                  </a:lnTo>
                  <a:lnTo>
                    <a:pt x="142" y="482"/>
                  </a:lnTo>
                  <a:lnTo>
                    <a:pt x="227" y="425"/>
                  </a:lnTo>
                  <a:lnTo>
                    <a:pt x="284" y="454"/>
                  </a:lnTo>
                  <a:lnTo>
                    <a:pt x="312" y="425"/>
                  </a:lnTo>
                  <a:lnTo>
                    <a:pt x="341" y="454"/>
                  </a:lnTo>
                  <a:lnTo>
                    <a:pt x="369" y="482"/>
                  </a:lnTo>
                  <a:lnTo>
                    <a:pt x="426" y="482"/>
                  </a:lnTo>
                  <a:lnTo>
                    <a:pt x="454" y="454"/>
                  </a:lnTo>
                  <a:lnTo>
                    <a:pt x="511" y="482"/>
                  </a:lnTo>
                  <a:lnTo>
                    <a:pt x="539" y="454"/>
                  </a:lnTo>
                  <a:lnTo>
                    <a:pt x="624" y="454"/>
                  </a:lnTo>
                  <a:lnTo>
                    <a:pt x="681" y="454"/>
                  </a:lnTo>
                  <a:lnTo>
                    <a:pt x="738" y="454"/>
                  </a:lnTo>
                  <a:lnTo>
                    <a:pt x="823" y="397"/>
                  </a:lnTo>
                  <a:lnTo>
                    <a:pt x="794" y="369"/>
                  </a:lnTo>
                  <a:lnTo>
                    <a:pt x="823" y="312"/>
                  </a:lnTo>
                  <a:lnTo>
                    <a:pt x="908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9" name="Freeform 25"/>
            <p:cNvSpPr>
              <a:spLocks/>
            </p:cNvSpPr>
            <p:nvPr/>
          </p:nvSpPr>
          <p:spPr bwMode="auto">
            <a:xfrm>
              <a:off x="8740775" y="1379538"/>
              <a:ext cx="1216025" cy="630238"/>
            </a:xfrm>
            <a:custGeom>
              <a:avLst/>
              <a:gdLst>
                <a:gd name="T0" fmla="*/ 681 w 766"/>
                <a:gd name="T1" fmla="*/ 397 h 397"/>
                <a:gd name="T2" fmla="*/ 737 w 766"/>
                <a:gd name="T3" fmla="*/ 369 h 397"/>
                <a:gd name="T4" fmla="*/ 766 w 766"/>
                <a:gd name="T5" fmla="*/ 284 h 397"/>
                <a:gd name="T6" fmla="*/ 709 w 766"/>
                <a:gd name="T7" fmla="*/ 227 h 397"/>
                <a:gd name="T8" fmla="*/ 596 w 766"/>
                <a:gd name="T9" fmla="*/ 199 h 397"/>
                <a:gd name="T10" fmla="*/ 596 w 766"/>
                <a:gd name="T11" fmla="*/ 142 h 397"/>
                <a:gd name="T12" fmla="*/ 539 w 766"/>
                <a:gd name="T13" fmla="*/ 85 h 397"/>
                <a:gd name="T14" fmla="*/ 539 w 766"/>
                <a:gd name="T15" fmla="*/ 29 h 397"/>
                <a:gd name="T16" fmla="*/ 397 w 766"/>
                <a:gd name="T17" fmla="*/ 29 h 397"/>
                <a:gd name="T18" fmla="*/ 369 w 766"/>
                <a:gd name="T19" fmla="*/ 57 h 397"/>
                <a:gd name="T20" fmla="*/ 312 w 766"/>
                <a:gd name="T21" fmla="*/ 29 h 397"/>
                <a:gd name="T22" fmla="*/ 284 w 766"/>
                <a:gd name="T23" fmla="*/ 57 h 397"/>
                <a:gd name="T24" fmla="*/ 227 w 766"/>
                <a:gd name="T25" fmla="*/ 57 h 397"/>
                <a:gd name="T26" fmla="*/ 170 w 766"/>
                <a:gd name="T27" fmla="*/ 0 h 397"/>
                <a:gd name="T28" fmla="*/ 142 w 766"/>
                <a:gd name="T29" fmla="*/ 29 h 397"/>
                <a:gd name="T30" fmla="*/ 85 w 766"/>
                <a:gd name="T31" fmla="*/ 0 h 397"/>
                <a:gd name="T32" fmla="*/ 0 w 766"/>
                <a:gd name="T33" fmla="*/ 57 h 397"/>
                <a:gd name="T34" fmla="*/ 0 w 766"/>
                <a:gd name="T35" fmla="*/ 85 h 397"/>
                <a:gd name="T36" fmla="*/ 170 w 766"/>
                <a:gd name="T37" fmla="*/ 142 h 397"/>
                <a:gd name="T38" fmla="*/ 227 w 766"/>
                <a:gd name="T39" fmla="*/ 142 h 397"/>
                <a:gd name="T40" fmla="*/ 312 w 766"/>
                <a:gd name="T41" fmla="*/ 227 h 397"/>
                <a:gd name="T42" fmla="*/ 340 w 766"/>
                <a:gd name="T43" fmla="*/ 341 h 397"/>
                <a:gd name="T44" fmla="*/ 567 w 766"/>
                <a:gd name="T45" fmla="*/ 369 h 397"/>
                <a:gd name="T46" fmla="*/ 596 w 766"/>
                <a:gd name="T47" fmla="*/ 341 h 397"/>
                <a:gd name="T48" fmla="*/ 624 w 766"/>
                <a:gd name="T49" fmla="*/ 397 h 397"/>
                <a:gd name="T50" fmla="*/ 681 w 766"/>
                <a:gd name="T51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6" h="397">
                  <a:moveTo>
                    <a:pt x="681" y="397"/>
                  </a:moveTo>
                  <a:lnTo>
                    <a:pt x="737" y="369"/>
                  </a:lnTo>
                  <a:lnTo>
                    <a:pt x="766" y="284"/>
                  </a:lnTo>
                  <a:lnTo>
                    <a:pt x="709" y="227"/>
                  </a:lnTo>
                  <a:lnTo>
                    <a:pt x="596" y="199"/>
                  </a:lnTo>
                  <a:lnTo>
                    <a:pt x="596" y="142"/>
                  </a:lnTo>
                  <a:lnTo>
                    <a:pt x="539" y="85"/>
                  </a:lnTo>
                  <a:lnTo>
                    <a:pt x="539" y="29"/>
                  </a:lnTo>
                  <a:lnTo>
                    <a:pt x="397" y="29"/>
                  </a:lnTo>
                  <a:lnTo>
                    <a:pt x="369" y="57"/>
                  </a:lnTo>
                  <a:lnTo>
                    <a:pt x="312" y="29"/>
                  </a:lnTo>
                  <a:lnTo>
                    <a:pt x="284" y="57"/>
                  </a:lnTo>
                  <a:lnTo>
                    <a:pt x="227" y="57"/>
                  </a:lnTo>
                  <a:lnTo>
                    <a:pt x="170" y="0"/>
                  </a:lnTo>
                  <a:lnTo>
                    <a:pt x="142" y="29"/>
                  </a:lnTo>
                  <a:lnTo>
                    <a:pt x="85" y="0"/>
                  </a:lnTo>
                  <a:lnTo>
                    <a:pt x="0" y="57"/>
                  </a:lnTo>
                  <a:lnTo>
                    <a:pt x="0" y="85"/>
                  </a:lnTo>
                  <a:lnTo>
                    <a:pt x="170" y="142"/>
                  </a:lnTo>
                  <a:lnTo>
                    <a:pt x="227" y="142"/>
                  </a:lnTo>
                  <a:lnTo>
                    <a:pt x="312" y="227"/>
                  </a:lnTo>
                  <a:lnTo>
                    <a:pt x="340" y="341"/>
                  </a:lnTo>
                  <a:lnTo>
                    <a:pt x="567" y="369"/>
                  </a:lnTo>
                  <a:lnTo>
                    <a:pt x="596" y="341"/>
                  </a:lnTo>
                  <a:lnTo>
                    <a:pt x="624" y="397"/>
                  </a:lnTo>
                  <a:lnTo>
                    <a:pt x="681" y="3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50" name="Freeform 26"/>
            <p:cNvSpPr>
              <a:spLocks/>
            </p:cNvSpPr>
            <p:nvPr/>
          </p:nvSpPr>
          <p:spPr bwMode="auto">
            <a:xfrm>
              <a:off x="7570788" y="974725"/>
              <a:ext cx="1169988" cy="990600"/>
            </a:xfrm>
            <a:custGeom>
              <a:avLst/>
              <a:gdLst>
                <a:gd name="T0" fmla="*/ 595 w 737"/>
                <a:gd name="T1" fmla="*/ 0 h 624"/>
                <a:gd name="T2" fmla="*/ 624 w 737"/>
                <a:gd name="T3" fmla="*/ 85 h 624"/>
                <a:gd name="T4" fmla="*/ 680 w 737"/>
                <a:gd name="T5" fmla="*/ 85 h 624"/>
                <a:gd name="T6" fmla="*/ 709 w 737"/>
                <a:gd name="T7" fmla="*/ 142 h 624"/>
                <a:gd name="T8" fmla="*/ 652 w 737"/>
                <a:gd name="T9" fmla="*/ 170 h 624"/>
                <a:gd name="T10" fmla="*/ 652 w 737"/>
                <a:gd name="T11" fmla="*/ 255 h 624"/>
                <a:gd name="T12" fmla="*/ 709 w 737"/>
                <a:gd name="T13" fmla="*/ 255 h 624"/>
                <a:gd name="T14" fmla="*/ 737 w 737"/>
                <a:gd name="T15" fmla="*/ 312 h 624"/>
                <a:gd name="T16" fmla="*/ 737 w 737"/>
                <a:gd name="T17" fmla="*/ 340 h 624"/>
                <a:gd name="T18" fmla="*/ 680 w 737"/>
                <a:gd name="T19" fmla="*/ 369 h 624"/>
                <a:gd name="T20" fmla="*/ 709 w 737"/>
                <a:gd name="T21" fmla="*/ 454 h 624"/>
                <a:gd name="T22" fmla="*/ 709 w 737"/>
                <a:gd name="T23" fmla="*/ 539 h 624"/>
                <a:gd name="T24" fmla="*/ 624 w 737"/>
                <a:gd name="T25" fmla="*/ 624 h 624"/>
                <a:gd name="T26" fmla="*/ 539 w 737"/>
                <a:gd name="T27" fmla="*/ 624 h 624"/>
                <a:gd name="T28" fmla="*/ 454 w 737"/>
                <a:gd name="T29" fmla="*/ 596 h 624"/>
                <a:gd name="T30" fmla="*/ 510 w 737"/>
                <a:gd name="T31" fmla="*/ 539 h 624"/>
                <a:gd name="T32" fmla="*/ 425 w 737"/>
                <a:gd name="T33" fmla="*/ 426 h 624"/>
                <a:gd name="T34" fmla="*/ 397 w 737"/>
                <a:gd name="T35" fmla="*/ 369 h 624"/>
                <a:gd name="T36" fmla="*/ 227 w 737"/>
                <a:gd name="T37" fmla="*/ 284 h 624"/>
                <a:gd name="T38" fmla="*/ 170 w 737"/>
                <a:gd name="T39" fmla="*/ 170 h 624"/>
                <a:gd name="T40" fmla="*/ 57 w 737"/>
                <a:gd name="T41" fmla="*/ 227 h 624"/>
                <a:gd name="T42" fmla="*/ 0 w 737"/>
                <a:gd name="T43" fmla="*/ 114 h 624"/>
                <a:gd name="T44" fmla="*/ 170 w 737"/>
                <a:gd name="T45" fmla="*/ 0 h 624"/>
                <a:gd name="T46" fmla="*/ 227 w 737"/>
                <a:gd name="T47" fmla="*/ 57 h 624"/>
                <a:gd name="T48" fmla="*/ 284 w 737"/>
                <a:gd name="T49" fmla="*/ 57 h 624"/>
                <a:gd name="T50" fmla="*/ 255 w 737"/>
                <a:gd name="T51" fmla="*/ 114 h 624"/>
                <a:gd name="T52" fmla="*/ 397 w 737"/>
                <a:gd name="T53" fmla="*/ 227 h 624"/>
                <a:gd name="T54" fmla="*/ 482 w 737"/>
                <a:gd name="T55" fmla="*/ 199 h 624"/>
                <a:gd name="T56" fmla="*/ 425 w 737"/>
                <a:gd name="T57" fmla="*/ 85 h 624"/>
                <a:gd name="T58" fmla="*/ 482 w 737"/>
                <a:gd name="T59" fmla="*/ 0 h 624"/>
                <a:gd name="T60" fmla="*/ 595 w 737"/>
                <a:gd name="T61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7" h="624">
                  <a:moveTo>
                    <a:pt x="595" y="0"/>
                  </a:moveTo>
                  <a:lnTo>
                    <a:pt x="624" y="85"/>
                  </a:lnTo>
                  <a:lnTo>
                    <a:pt x="680" y="85"/>
                  </a:lnTo>
                  <a:lnTo>
                    <a:pt x="709" y="142"/>
                  </a:lnTo>
                  <a:lnTo>
                    <a:pt x="652" y="170"/>
                  </a:lnTo>
                  <a:lnTo>
                    <a:pt x="652" y="255"/>
                  </a:lnTo>
                  <a:lnTo>
                    <a:pt x="709" y="255"/>
                  </a:lnTo>
                  <a:lnTo>
                    <a:pt x="737" y="312"/>
                  </a:lnTo>
                  <a:lnTo>
                    <a:pt x="737" y="340"/>
                  </a:lnTo>
                  <a:lnTo>
                    <a:pt x="680" y="369"/>
                  </a:lnTo>
                  <a:lnTo>
                    <a:pt x="709" y="454"/>
                  </a:lnTo>
                  <a:lnTo>
                    <a:pt x="709" y="539"/>
                  </a:lnTo>
                  <a:lnTo>
                    <a:pt x="624" y="624"/>
                  </a:lnTo>
                  <a:lnTo>
                    <a:pt x="539" y="624"/>
                  </a:lnTo>
                  <a:lnTo>
                    <a:pt x="454" y="596"/>
                  </a:lnTo>
                  <a:lnTo>
                    <a:pt x="510" y="539"/>
                  </a:lnTo>
                  <a:lnTo>
                    <a:pt x="425" y="426"/>
                  </a:lnTo>
                  <a:lnTo>
                    <a:pt x="397" y="369"/>
                  </a:lnTo>
                  <a:lnTo>
                    <a:pt x="227" y="284"/>
                  </a:lnTo>
                  <a:lnTo>
                    <a:pt x="170" y="170"/>
                  </a:lnTo>
                  <a:lnTo>
                    <a:pt x="57" y="227"/>
                  </a:lnTo>
                  <a:lnTo>
                    <a:pt x="0" y="114"/>
                  </a:lnTo>
                  <a:lnTo>
                    <a:pt x="170" y="0"/>
                  </a:lnTo>
                  <a:lnTo>
                    <a:pt x="227" y="57"/>
                  </a:lnTo>
                  <a:lnTo>
                    <a:pt x="284" y="57"/>
                  </a:lnTo>
                  <a:lnTo>
                    <a:pt x="255" y="114"/>
                  </a:lnTo>
                  <a:lnTo>
                    <a:pt x="397" y="227"/>
                  </a:lnTo>
                  <a:lnTo>
                    <a:pt x="482" y="199"/>
                  </a:lnTo>
                  <a:lnTo>
                    <a:pt x="425" y="85"/>
                  </a:lnTo>
                  <a:lnTo>
                    <a:pt x="482" y="0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9386590" y="1144380"/>
            <a:ext cx="1719786" cy="2307892"/>
            <a:chOff x="7840663" y="1514475"/>
            <a:chExt cx="3556000" cy="4772026"/>
          </a:xfrm>
        </p:grpSpPr>
        <p:sp>
          <p:nvSpPr>
            <p:cNvPr id="322" name="Freeform 15"/>
            <p:cNvSpPr>
              <a:spLocks/>
            </p:cNvSpPr>
            <p:nvPr/>
          </p:nvSpPr>
          <p:spPr bwMode="auto">
            <a:xfrm>
              <a:off x="10271125" y="3540125"/>
              <a:ext cx="179388" cy="180975"/>
            </a:xfrm>
            <a:custGeom>
              <a:avLst/>
              <a:gdLst>
                <a:gd name="T0" fmla="*/ 0 w 113"/>
                <a:gd name="T1" fmla="*/ 29 h 114"/>
                <a:gd name="T2" fmla="*/ 57 w 113"/>
                <a:gd name="T3" fmla="*/ 0 h 114"/>
                <a:gd name="T4" fmla="*/ 113 w 113"/>
                <a:gd name="T5" fmla="*/ 57 h 114"/>
                <a:gd name="T6" fmla="*/ 85 w 113"/>
                <a:gd name="T7" fmla="*/ 114 h 114"/>
                <a:gd name="T8" fmla="*/ 0 w 113"/>
                <a:gd name="T9" fmla="*/ 2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29"/>
                  </a:moveTo>
                  <a:lnTo>
                    <a:pt x="57" y="0"/>
                  </a:lnTo>
                  <a:lnTo>
                    <a:pt x="113" y="57"/>
                  </a:lnTo>
                  <a:lnTo>
                    <a:pt x="85" y="11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3" name="Freeform 16"/>
            <p:cNvSpPr>
              <a:spLocks/>
            </p:cNvSpPr>
            <p:nvPr/>
          </p:nvSpPr>
          <p:spPr bwMode="auto">
            <a:xfrm>
              <a:off x="10675938" y="3586163"/>
              <a:ext cx="404813" cy="358775"/>
            </a:xfrm>
            <a:custGeom>
              <a:avLst/>
              <a:gdLst>
                <a:gd name="T0" fmla="*/ 0 w 255"/>
                <a:gd name="T1" fmla="*/ 56 h 226"/>
                <a:gd name="T2" fmla="*/ 199 w 255"/>
                <a:gd name="T3" fmla="*/ 0 h 226"/>
                <a:gd name="T4" fmla="*/ 199 w 255"/>
                <a:gd name="T5" fmla="*/ 56 h 226"/>
                <a:gd name="T6" fmla="*/ 114 w 255"/>
                <a:gd name="T7" fmla="*/ 113 h 226"/>
                <a:gd name="T8" fmla="*/ 170 w 255"/>
                <a:gd name="T9" fmla="*/ 141 h 226"/>
                <a:gd name="T10" fmla="*/ 227 w 255"/>
                <a:gd name="T11" fmla="*/ 113 h 226"/>
                <a:gd name="T12" fmla="*/ 255 w 255"/>
                <a:gd name="T13" fmla="*/ 170 h 226"/>
                <a:gd name="T14" fmla="*/ 199 w 255"/>
                <a:gd name="T15" fmla="*/ 226 h 226"/>
                <a:gd name="T16" fmla="*/ 29 w 255"/>
                <a:gd name="T17" fmla="*/ 141 h 226"/>
                <a:gd name="T18" fmla="*/ 0 w 255"/>
                <a:gd name="T19" fmla="*/ 5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26">
                  <a:moveTo>
                    <a:pt x="0" y="56"/>
                  </a:moveTo>
                  <a:lnTo>
                    <a:pt x="199" y="0"/>
                  </a:lnTo>
                  <a:lnTo>
                    <a:pt x="199" y="56"/>
                  </a:lnTo>
                  <a:lnTo>
                    <a:pt x="114" y="113"/>
                  </a:lnTo>
                  <a:lnTo>
                    <a:pt x="170" y="141"/>
                  </a:lnTo>
                  <a:lnTo>
                    <a:pt x="227" y="113"/>
                  </a:lnTo>
                  <a:lnTo>
                    <a:pt x="255" y="170"/>
                  </a:lnTo>
                  <a:lnTo>
                    <a:pt x="199" y="226"/>
                  </a:lnTo>
                  <a:lnTo>
                    <a:pt x="29" y="14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4" name="Freeform 21"/>
            <p:cNvSpPr>
              <a:spLocks/>
            </p:cNvSpPr>
            <p:nvPr/>
          </p:nvSpPr>
          <p:spPr bwMode="auto">
            <a:xfrm>
              <a:off x="10226675" y="2414588"/>
              <a:ext cx="989013" cy="1216025"/>
            </a:xfrm>
            <a:custGeom>
              <a:avLst/>
              <a:gdLst>
                <a:gd name="T0" fmla="*/ 141 w 623"/>
                <a:gd name="T1" fmla="*/ 29 h 766"/>
                <a:gd name="T2" fmla="*/ 85 w 623"/>
                <a:gd name="T3" fmla="*/ 86 h 766"/>
                <a:gd name="T4" fmla="*/ 85 w 623"/>
                <a:gd name="T5" fmla="*/ 171 h 766"/>
                <a:gd name="T6" fmla="*/ 0 w 623"/>
                <a:gd name="T7" fmla="*/ 284 h 766"/>
                <a:gd name="T8" fmla="*/ 28 w 623"/>
                <a:gd name="T9" fmla="*/ 397 h 766"/>
                <a:gd name="T10" fmla="*/ 170 w 623"/>
                <a:gd name="T11" fmla="*/ 482 h 766"/>
                <a:gd name="T12" fmla="*/ 283 w 623"/>
                <a:gd name="T13" fmla="*/ 681 h 766"/>
                <a:gd name="T14" fmla="*/ 283 w 623"/>
                <a:gd name="T15" fmla="*/ 709 h 766"/>
                <a:gd name="T16" fmla="*/ 227 w 623"/>
                <a:gd name="T17" fmla="*/ 738 h 766"/>
                <a:gd name="T18" fmla="*/ 227 w 623"/>
                <a:gd name="T19" fmla="*/ 766 h 766"/>
                <a:gd name="T20" fmla="*/ 368 w 623"/>
                <a:gd name="T21" fmla="*/ 709 h 766"/>
                <a:gd name="T22" fmla="*/ 368 w 623"/>
                <a:gd name="T23" fmla="*/ 653 h 766"/>
                <a:gd name="T24" fmla="*/ 312 w 623"/>
                <a:gd name="T25" fmla="*/ 511 h 766"/>
                <a:gd name="T26" fmla="*/ 340 w 623"/>
                <a:gd name="T27" fmla="*/ 511 h 766"/>
                <a:gd name="T28" fmla="*/ 397 w 623"/>
                <a:gd name="T29" fmla="*/ 653 h 766"/>
                <a:gd name="T30" fmla="*/ 453 w 623"/>
                <a:gd name="T31" fmla="*/ 624 h 766"/>
                <a:gd name="T32" fmla="*/ 397 w 623"/>
                <a:gd name="T33" fmla="*/ 482 h 766"/>
                <a:gd name="T34" fmla="*/ 453 w 623"/>
                <a:gd name="T35" fmla="*/ 482 h 766"/>
                <a:gd name="T36" fmla="*/ 510 w 623"/>
                <a:gd name="T37" fmla="*/ 539 h 766"/>
                <a:gd name="T38" fmla="*/ 453 w 623"/>
                <a:gd name="T39" fmla="*/ 567 h 766"/>
                <a:gd name="T40" fmla="*/ 482 w 623"/>
                <a:gd name="T41" fmla="*/ 596 h 766"/>
                <a:gd name="T42" fmla="*/ 623 w 623"/>
                <a:gd name="T43" fmla="*/ 511 h 766"/>
                <a:gd name="T44" fmla="*/ 567 w 623"/>
                <a:gd name="T45" fmla="*/ 397 h 766"/>
                <a:gd name="T46" fmla="*/ 538 w 623"/>
                <a:gd name="T47" fmla="*/ 426 h 766"/>
                <a:gd name="T48" fmla="*/ 510 w 623"/>
                <a:gd name="T49" fmla="*/ 397 h 766"/>
                <a:gd name="T50" fmla="*/ 453 w 623"/>
                <a:gd name="T51" fmla="*/ 227 h 766"/>
                <a:gd name="T52" fmla="*/ 397 w 623"/>
                <a:gd name="T53" fmla="*/ 142 h 766"/>
                <a:gd name="T54" fmla="*/ 397 w 623"/>
                <a:gd name="T55" fmla="*/ 0 h 766"/>
                <a:gd name="T56" fmla="*/ 227 w 623"/>
                <a:gd name="T57" fmla="*/ 57 h 766"/>
                <a:gd name="T58" fmla="*/ 141 w 623"/>
                <a:gd name="T59" fmla="*/ 2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3" h="766">
                  <a:moveTo>
                    <a:pt x="141" y="29"/>
                  </a:moveTo>
                  <a:lnTo>
                    <a:pt x="85" y="86"/>
                  </a:lnTo>
                  <a:lnTo>
                    <a:pt x="85" y="171"/>
                  </a:lnTo>
                  <a:lnTo>
                    <a:pt x="0" y="284"/>
                  </a:lnTo>
                  <a:lnTo>
                    <a:pt x="28" y="397"/>
                  </a:lnTo>
                  <a:lnTo>
                    <a:pt x="170" y="482"/>
                  </a:lnTo>
                  <a:lnTo>
                    <a:pt x="283" y="681"/>
                  </a:lnTo>
                  <a:lnTo>
                    <a:pt x="283" y="709"/>
                  </a:lnTo>
                  <a:lnTo>
                    <a:pt x="227" y="738"/>
                  </a:lnTo>
                  <a:lnTo>
                    <a:pt x="227" y="766"/>
                  </a:lnTo>
                  <a:lnTo>
                    <a:pt x="368" y="709"/>
                  </a:lnTo>
                  <a:lnTo>
                    <a:pt x="368" y="653"/>
                  </a:lnTo>
                  <a:lnTo>
                    <a:pt x="312" y="511"/>
                  </a:lnTo>
                  <a:lnTo>
                    <a:pt x="340" y="511"/>
                  </a:lnTo>
                  <a:lnTo>
                    <a:pt x="397" y="653"/>
                  </a:lnTo>
                  <a:lnTo>
                    <a:pt x="453" y="624"/>
                  </a:lnTo>
                  <a:lnTo>
                    <a:pt x="397" y="482"/>
                  </a:lnTo>
                  <a:lnTo>
                    <a:pt x="453" y="482"/>
                  </a:lnTo>
                  <a:lnTo>
                    <a:pt x="510" y="539"/>
                  </a:lnTo>
                  <a:lnTo>
                    <a:pt x="453" y="567"/>
                  </a:lnTo>
                  <a:lnTo>
                    <a:pt x="482" y="596"/>
                  </a:lnTo>
                  <a:lnTo>
                    <a:pt x="623" y="511"/>
                  </a:lnTo>
                  <a:lnTo>
                    <a:pt x="567" y="397"/>
                  </a:lnTo>
                  <a:lnTo>
                    <a:pt x="538" y="426"/>
                  </a:lnTo>
                  <a:lnTo>
                    <a:pt x="510" y="397"/>
                  </a:lnTo>
                  <a:lnTo>
                    <a:pt x="453" y="227"/>
                  </a:lnTo>
                  <a:lnTo>
                    <a:pt x="397" y="142"/>
                  </a:lnTo>
                  <a:lnTo>
                    <a:pt x="397" y="0"/>
                  </a:lnTo>
                  <a:lnTo>
                    <a:pt x="227" y="57"/>
                  </a:lnTo>
                  <a:lnTo>
                    <a:pt x="141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5" name="Freeform 17"/>
            <p:cNvSpPr>
              <a:spLocks/>
            </p:cNvSpPr>
            <p:nvPr/>
          </p:nvSpPr>
          <p:spPr bwMode="auto">
            <a:xfrm>
              <a:off x="11080750" y="3360738"/>
              <a:ext cx="315913" cy="360363"/>
            </a:xfrm>
            <a:custGeom>
              <a:avLst/>
              <a:gdLst>
                <a:gd name="T0" fmla="*/ 114 w 199"/>
                <a:gd name="T1" fmla="*/ 0 h 227"/>
                <a:gd name="T2" fmla="*/ 0 w 199"/>
                <a:gd name="T3" fmla="*/ 57 h 227"/>
                <a:gd name="T4" fmla="*/ 29 w 199"/>
                <a:gd name="T5" fmla="*/ 142 h 227"/>
                <a:gd name="T6" fmla="*/ 114 w 199"/>
                <a:gd name="T7" fmla="*/ 227 h 227"/>
                <a:gd name="T8" fmla="*/ 199 w 199"/>
                <a:gd name="T9" fmla="*/ 170 h 227"/>
                <a:gd name="T10" fmla="*/ 114 w 199"/>
                <a:gd name="T1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227">
                  <a:moveTo>
                    <a:pt x="114" y="0"/>
                  </a:moveTo>
                  <a:lnTo>
                    <a:pt x="0" y="57"/>
                  </a:lnTo>
                  <a:lnTo>
                    <a:pt x="29" y="142"/>
                  </a:lnTo>
                  <a:lnTo>
                    <a:pt x="114" y="227"/>
                  </a:lnTo>
                  <a:lnTo>
                    <a:pt x="199" y="17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6" name="Freeform 37"/>
            <p:cNvSpPr>
              <a:spLocks/>
            </p:cNvSpPr>
            <p:nvPr/>
          </p:nvSpPr>
          <p:spPr bwMode="auto">
            <a:xfrm>
              <a:off x="8875713" y="1920875"/>
              <a:ext cx="946150" cy="989013"/>
            </a:xfrm>
            <a:custGeom>
              <a:avLst/>
              <a:gdLst>
                <a:gd name="T0" fmla="*/ 255 w 596"/>
                <a:gd name="T1" fmla="*/ 0 h 623"/>
                <a:gd name="T2" fmla="*/ 482 w 596"/>
                <a:gd name="T3" fmla="*/ 28 h 623"/>
                <a:gd name="T4" fmla="*/ 511 w 596"/>
                <a:gd name="T5" fmla="*/ 0 h 623"/>
                <a:gd name="T6" fmla="*/ 539 w 596"/>
                <a:gd name="T7" fmla="*/ 56 h 623"/>
                <a:gd name="T8" fmla="*/ 596 w 596"/>
                <a:gd name="T9" fmla="*/ 56 h 623"/>
                <a:gd name="T10" fmla="*/ 596 w 596"/>
                <a:gd name="T11" fmla="*/ 170 h 623"/>
                <a:gd name="T12" fmla="*/ 539 w 596"/>
                <a:gd name="T13" fmla="*/ 226 h 623"/>
                <a:gd name="T14" fmla="*/ 539 w 596"/>
                <a:gd name="T15" fmla="*/ 283 h 623"/>
                <a:gd name="T16" fmla="*/ 482 w 596"/>
                <a:gd name="T17" fmla="*/ 340 h 623"/>
                <a:gd name="T18" fmla="*/ 539 w 596"/>
                <a:gd name="T19" fmla="*/ 482 h 623"/>
                <a:gd name="T20" fmla="*/ 511 w 596"/>
                <a:gd name="T21" fmla="*/ 567 h 623"/>
                <a:gd name="T22" fmla="*/ 369 w 596"/>
                <a:gd name="T23" fmla="*/ 623 h 623"/>
                <a:gd name="T24" fmla="*/ 284 w 596"/>
                <a:gd name="T25" fmla="*/ 567 h 623"/>
                <a:gd name="T26" fmla="*/ 114 w 596"/>
                <a:gd name="T27" fmla="*/ 623 h 623"/>
                <a:gd name="T28" fmla="*/ 0 w 596"/>
                <a:gd name="T29" fmla="*/ 340 h 623"/>
                <a:gd name="T30" fmla="*/ 85 w 596"/>
                <a:gd name="T31" fmla="*/ 340 h 623"/>
                <a:gd name="T32" fmla="*/ 114 w 596"/>
                <a:gd name="T33" fmla="*/ 226 h 623"/>
                <a:gd name="T34" fmla="*/ 170 w 596"/>
                <a:gd name="T35" fmla="*/ 198 h 623"/>
                <a:gd name="T36" fmla="*/ 199 w 596"/>
                <a:gd name="T37" fmla="*/ 113 h 623"/>
                <a:gd name="T38" fmla="*/ 199 w 596"/>
                <a:gd name="T39" fmla="*/ 85 h 623"/>
                <a:gd name="T40" fmla="*/ 255 w 596"/>
                <a:gd name="T4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6" h="623">
                  <a:moveTo>
                    <a:pt x="255" y="0"/>
                  </a:moveTo>
                  <a:lnTo>
                    <a:pt x="482" y="28"/>
                  </a:lnTo>
                  <a:lnTo>
                    <a:pt x="511" y="0"/>
                  </a:lnTo>
                  <a:lnTo>
                    <a:pt x="539" y="56"/>
                  </a:lnTo>
                  <a:lnTo>
                    <a:pt x="596" y="56"/>
                  </a:lnTo>
                  <a:lnTo>
                    <a:pt x="596" y="170"/>
                  </a:lnTo>
                  <a:lnTo>
                    <a:pt x="539" y="226"/>
                  </a:lnTo>
                  <a:lnTo>
                    <a:pt x="539" y="283"/>
                  </a:lnTo>
                  <a:lnTo>
                    <a:pt x="482" y="340"/>
                  </a:lnTo>
                  <a:lnTo>
                    <a:pt x="539" y="482"/>
                  </a:lnTo>
                  <a:lnTo>
                    <a:pt x="511" y="567"/>
                  </a:lnTo>
                  <a:lnTo>
                    <a:pt x="369" y="623"/>
                  </a:lnTo>
                  <a:lnTo>
                    <a:pt x="284" y="567"/>
                  </a:lnTo>
                  <a:lnTo>
                    <a:pt x="114" y="623"/>
                  </a:lnTo>
                  <a:lnTo>
                    <a:pt x="0" y="340"/>
                  </a:lnTo>
                  <a:lnTo>
                    <a:pt x="85" y="340"/>
                  </a:lnTo>
                  <a:lnTo>
                    <a:pt x="114" y="226"/>
                  </a:lnTo>
                  <a:lnTo>
                    <a:pt x="170" y="198"/>
                  </a:lnTo>
                  <a:lnTo>
                    <a:pt x="199" y="113"/>
                  </a:lnTo>
                  <a:lnTo>
                    <a:pt x="199" y="85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7" name="Freeform 38"/>
            <p:cNvSpPr>
              <a:spLocks/>
            </p:cNvSpPr>
            <p:nvPr/>
          </p:nvSpPr>
          <p:spPr bwMode="auto">
            <a:xfrm>
              <a:off x="7840663" y="1514475"/>
              <a:ext cx="1439863" cy="1081088"/>
            </a:xfrm>
            <a:custGeom>
              <a:avLst/>
              <a:gdLst>
                <a:gd name="T0" fmla="*/ 284 w 907"/>
                <a:gd name="T1" fmla="*/ 256 h 681"/>
                <a:gd name="T2" fmla="*/ 369 w 907"/>
                <a:gd name="T3" fmla="*/ 284 h 681"/>
                <a:gd name="T4" fmla="*/ 425 w 907"/>
                <a:gd name="T5" fmla="*/ 284 h 681"/>
                <a:gd name="T6" fmla="*/ 454 w 907"/>
                <a:gd name="T7" fmla="*/ 284 h 681"/>
                <a:gd name="T8" fmla="*/ 539 w 907"/>
                <a:gd name="T9" fmla="*/ 199 h 681"/>
                <a:gd name="T10" fmla="*/ 539 w 907"/>
                <a:gd name="T11" fmla="*/ 114 h 681"/>
                <a:gd name="T12" fmla="*/ 510 w 907"/>
                <a:gd name="T13" fmla="*/ 29 h 681"/>
                <a:gd name="T14" fmla="*/ 567 w 907"/>
                <a:gd name="T15" fmla="*/ 0 h 681"/>
                <a:gd name="T16" fmla="*/ 737 w 907"/>
                <a:gd name="T17" fmla="*/ 57 h 681"/>
                <a:gd name="T18" fmla="*/ 794 w 907"/>
                <a:gd name="T19" fmla="*/ 57 h 681"/>
                <a:gd name="T20" fmla="*/ 879 w 907"/>
                <a:gd name="T21" fmla="*/ 142 h 681"/>
                <a:gd name="T22" fmla="*/ 907 w 907"/>
                <a:gd name="T23" fmla="*/ 256 h 681"/>
                <a:gd name="T24" fmla="*/ 851 w 907"/>
                <a:gd name="T25" fmla="*/ 341 h 681"/>
                <a:gd name="T26" fmla="*/ 822 w 907"/>
                <a:gd name="T27" fmla="*/ 454 h 681"/>
                <a:gd name="T28" fmla="*/ 766 w 907"/>
                <a:gd name="T29" fmla="*/ 482 h 681"/>
                <a:gd name="T30" fmla="*/ 737 w 907"/>
                <a:gd name="T31" fmla="*/ 596 h 681"/>
                <a:gd name="T32" fmla="*/ 652 w 907"/>
                <a:gd name="T33" fmla="*/ 596 h 681"/>
                <a:gd name="T34" fmla="*/ 482 w 907"/>
                <a:gd name="T35" fmla="*/ 681 h 681"/>
                <a:gd name="T36" fmla="*/ 397 w 907"/>
                <a:gd name="T37" fmla="*/ 681 h 681"/>
                <a:gd name="T38" fmla="*/ 340 w 907"/>
                <a:gd name="T39" fmla="*/ 624 h 681"/>
                <a:gd name="T40" fmla="*/ 255 w 907"/>
                <a:gd name="T41" fmla="*/ 596 h 681"/>
                <a:gd name="T42" fmla="*/ 170 w 907"/>
                <a:gd name="T43" fmla="*/ 624 h 681"/>
                <a:gd name="T44" fmla="*/ 170 w 907"/>
                <a:gd name="T45" fmla="*/ 567 h 681"/>
                <a:gd name="T46" fmla="*/ 114 w 907"/>
                <a:gd name="T47" fmla="*/ 511 h 681"/>
                <a:gd name="T48" fmla="*/ 142 w 907"/>
                <a:gd name="T49" fmla="*/ 482 h 681"/>
                <a:gd name="T50" fmla="*/ 142 w 907"/>
                <a:gd name="T51" fmla="*/ 397 h 681"/>
                <a:gd name="T52" fmla="*/ 85 w 907"/>
                <a:gd name="T53" fmla="*/ 312 h 681"/>
                <a:gd name="T54" fmla="*/ 57 w 907"/>
                <a:gd name="T55" fmla="*/ 369 h 681"/>
                <a:gd name="T56" fmla="*/ 0 w 907"/>
                <a:gd name="T57" fmla="*/ 312 h 681"/>
                <a:gd name="T58" fmla="*/ 29 w 907"/>
                <a:gd name="T59" fmla="*/ 256 h 681"/>
                <a:gd name="T60" fmla="*/ 142 w 907"/>
                <a:gd name="T61" fmla="*/ 227 h 681"/>
                <a:gd name="T62" fmla="*/ 199 w 907"/>
                <a:gd name="T63" fmla="*/ 312 h 681"/>
                <a:gd name="T64" fmla="*/ 284 w 907"/>
                <a:gd name="T65" fmla="*/ 256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7" h="681">
                  <a:moveTo>
                    <a:pt x="284" y="256"/>
                  </a:moveTo>
                  <a:lnTo>
                    <a:pt x="369" y="284"/>
                  </a:lnTo>
                  <a:lnTo>
                    <a:pt x="425" y="284"/>
                  </a:lnTo>
                  <a:lnTo>
                    <a:pt x="454" y="284"/>
                  </a:lnTo>
                  <a:lnTo>
                    <a:pt x="539" y="199"/>
                  </a:lnTo>
                  <a:lnTo>
                    <a:pt x="539" y="114"/>
                  </a:lnTo>
                  <a:lnTo>
                    <a:pt x="510" y="29"/>
                  </a:lnTo>
                  <a:lnTo>
                    <a:pt x="567" y="0"/>
                  </a:lnTo>
                  <a:lnTo>
                    <a:pt x="737" y="57"/>
                  </a:lnTo>
                  <a:lnTo>
                    <a:pt x="794" y="57"/>
                  </a:lnTo>
                  <a:lnTo>
                    <a:pt x="879" y="142"/>
                  </a:lnTo>
                  <a:lnTo>
                    <a:pt x="907" y="256"/>
                  </a:lnTo>
                  <a:lnTo>
                    <a:pt x="851" y="341"/>
                  </a:lnTo>
                  <a:lnTo>
                    <a:pt x="822" y="454"/>
                  </a:lnTo>
                  <a:lnTo>
                    <a:pt x="766" y="482"/>
                  </a:lnTo>
                  <a:lnTo>
                    <a:pt x="737" y="596"/>
                  </a:lnTo>
                  <a:lnTo>
                    <a:pt x="652" y="596"/>
                  </a:lnTo>
                  <a:lnTo>
                    <a:pt x="482" y="681"/>
                  </a:lnTo>
                  <a:lnTo>
                    <a:pt x="397" y="681"/>
                  </a:lnTo>
                  <a:lnTo>
                    <a:pt x="340" y="624"/>
                  </a:lnTo>
                  <a:lnTo>
                    <a:pt x="255" y="596"/>
                  </a:lnTo>
                  <a:lnTo>
                    <a:pt x="170" y="624"/>
                  </a:lnTo>
                  <a:lnTo>
                    <a:pt x="170" y="567"/>
                  </a:lnTo>
                  <a:lnTo>
                    <a:pt x="114" y="511"/>
                  </a:lnTo>
                  <a:lnTo>
                    <a:pt x="142" y="482"/>
                  </a:lnTo>
                  <a:lnTo>
                    <a:pt x="142" y="397"/>
                  </a:lnTo>
                  <a:lnTo>
                    <a:pt x="85" y="312"/>
                  </a:lnTo>
                  <a:lnTo>
                    <a:pt x="57" y="369"/>
                  </a:lnTo>
                  <a:lnTo>
                    <a:pt x="0" y="312"/>
                  </a:lnTo>
                  <a:lnTo>
                    <a:pt x="29" y="256"/>
                  </a:lnTo>
                  <a:lnTo>
                    <a:pt x="142" y="227"/>
                  </a:lnTo>
                  <a:lnTo>
                    <a:pt x="199" y="312"/>
                  </a:lnTo>
                  <a:lnTo>
                    <a:pt x="284" y="2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8" name="Freeform 39"/>
            <p:cNvSpPr>
              <a:spLocks/>
            </p:cNvSpPr>
            <p:nvPr/>
          </p:nvSpPr>
          <p:spPr bwMode="auto">
            <a:xfrm>
              <a:off x="9461500" y="2009775"/>
              <a:ext cx="1035050" cy="1260475"/>
            </a:xfrm>
            <a:custGeom>
              <a:avLst/>
              <a:gdLst>
                <a:gd name="T0" fmla="*/ 0 w 652"/>
                <a:gd name="T1" fmla="*/ 652 h 794"/>
                <a:gd name="T2" fmla="*/ 28 w 652"/>
                <a:gd name="T3" fmla="*/ 596 h 794"/>
                <a:gd name="T4" fmla="*/ 0 w 652"/>
                <a:gd name="T5" fmla="*/ 567 h 794"/>
                <a:gd name="T6" fmla="*/ 142 w 652"/>
                <a:gd name="T7" fmla="*/ 511 h 794"/>
                <a:gd name="T8" fmla="*/ 170 w 652"/>
                <a:gd name="T9" fmla="*/ 426 h 794"/>
                <a:gd name="T10" fmla="*/ 113 w 652"/>
                <a:gd name="T11" fmla="*/ 284 h 794"/>
                <a:gd name="T12" fmla="*/ 170 w 652"/>
                <a:gd name="T13" fmla="*/ 227 h 794"/>
                <a:gd name="T14" fmla="*/ 170 w 652"/>
                <a:gd name="T15" fmla="*/ 170 h 794"/>
                <a:gd name="T16" fmla="*/ 227 w 652"/>
                <a:gd name="T17" fmla="*/ 114 h 794"/>
                <a:gd name="T18" fmla="*/ 227 w 652"/>
                <a:gd name="T19" fmla="*/ 0 h 794"/>
                <a:gd name="T20" fmla="*/ 283 w 652"/>
                <a:gd name="T21" fmla="*/ 57 h 794"/>
                <a:gd name="T22" fmla="*/ 340 w 652"/>
                <a:gd name="T23" fmla="*/ 29 h 794"/>
                <a:gd name="T24" fmla="*/ 425 w 652"/>
                <a:gd name="T25" fmla="*/ 29 h 794"/>
                <a:gd name="T26" fmla="*/ 482 w 652"/>
                <a:gd name="T27" fmla="*/ 57 h 794"/>
                <a:gd name="T28" fmla="*/ 595 w 652"/>
                <a:gd name="T29" fmla="*/ 57 h 794"/>
                <a:gd name="T30" fmla="*/ 652 w 652"/>
                <a:gd name="T31" fmla="*/ 114 h 794"/>
                <a:gd name="T32" fmla="*/ 595 w 652"/>
                <a:gd name="T33" fmla="*/ 255 h 794"/>
                <a:gd name="T34" fmla="*/ 623 w 652"/>
                <a:gd name="T35" fmla="*/ 284 h 794"/>
                <a:gd name="T36" fmla="*/ 567 w 652"/>
                <a:gd name="T37" fmla="*/ 341 h 794"/>
                <a:gd name="T38" fmla="*/ 567 w 652"/>
                <a:gd name="T39" fmla="*/ 426 h 794"/>
                <a:gd name="T40" fmla="*/ 482 w 652"/>
                <a:gd name="T41" fmla="*/ 539 h 794"/>
                <a:gd name="T42" fmla="*/ 510 w 652"/>
                <a:gd name="T43" fmla="*/ 652 h 794"/>
                <a:gd name="T44" fmla="*/ 482 w 652"/>
                <a:gd name="T45" fmla="*/ 766 h 794"/>
                <a:gd name="T46" fmla="*/ 368 w 652"/>
                <a:gd name="T47" fmla="*/ 794 h 794"/>
                <a:gd name="T48" fmla="*/ 255 w 652"/>
                <a:gd name="T49" fmla="*/ 766 h 794"/>
                <a:gd name="T50" fmla="*/ 198 w 652"/>
                <a:gd name="T51" fmla="*/ 709 h 794"/>
                <a:gd name="T52" fmla="*/ 0 w 652"/>
                <a:gd name="T53" fmla="*/ 65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2" h="794">
                  <a:moveTo>
                    <a:pt x="0" y="652"/>
                  </a:moveTo>
                  <a:lnTo>
                    <a:pt x="28" y="596"/>
                  </a:lnTo>
                  <a:lnTo>
                    <a:pt x="0" y="567"/>
                  </a:lnTo>
                  <a:lnTo>
                    <a:pt x="142" y="511"/>
                  </a:lnTo>
                  <a:lnTo>
                    <a:pt x="170" y="426"/>
                  </a:lnTo>
                  <a:lnTo>
                    <a:pt x="113" y="284"/>
                  </a:lnTo>
                  <a:lnTo>
                    <a:pt x="170" y="227"/>
                  </a:lnTo>
                  <a:lnTo>
                    <a:pt x="170" y="170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283" y="57"/>
                  </a:lnTo>
                  <a:lnTo>
                    <a:pt x="340" y="29"/>
                  </a:lnTo>
                  <a:lnTo>
                    <a:pt x="425" y="29"/>
                  </a:lnTo>
                  <a:lnTo>
                    <a:pt x="482" y="57"/>
                  </a:lnTo>
                  <a:lnTo>
                    <a:pt x="595" y="57"/>
                  </a:lnTo>
                  <a:lnTo>
                    <a:pt x="652" y="114"/>
                  </a:lnTo>
                  <a:lnTo>
                    <a:pt x="595" y="255"/>
                  </a:lnTo>
                  <a:lnTo>
                    <a:pt x="623" y="284"/>
                  </a:lnTo>
                  <a:lnTo>
                    <a:pt x="567" y="341"/>
                  </a:lnTo>
                  <a:lnTo>
                    <a:pt x="567" y="426"/>
                  </a:lnTo>
                  <a:lnTo>
                    <a:pt x="482" y="539"/>
                  </a:lnTo>
                  <a:lnTo>
                    <a:pt x="510" y="652"/>
                  </a:lnTo>
                  <a:lnTo>
                    <a:pt x="482" y="766"/>
                  </a:lnTo>
                  <a:lnTo>
                    <a:pt x="368" y="794"/>
                  </a:lnTo>
                  <a:lnTo>
                    <a:pt x="255" y="766"/>
                  </a:lnTo>
                  <a:lnTo>
                    <a:pt x="198" y="709"/>
                  </a:lnTo>
                  <a:lnTo>
                    <a:pt x="0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9" name="Freeform 40"/>
            <p:cNvSpPr>
              <a:spLocks/>
            </p:cNvSpPr>
            <p:nvPr/>
          </p:nvSpPr>
          <p:spPr bwMode="auto">
            <a:xfrm>
              <a:off x="9236075" y="3044825"/>
              <a:ext cx="1439863" cy="630238"/>
            </a:xfrm>
            <a:custGeom>
              <a:avLst/>
              <a:gdLst>
                <a:gd name="T0" fmla="*/ 142 w 907"/>
                <a:gd name="T1" fmla="*/ 0 h 397"/>
                <a:gd name="T2" fmla="*/ 57 w 907"/>
                <a:gd name="T3" fmla="*/ 0 h 397"/>
                <a:gd name="T4" fmla="*/ 0 w 907"/>
                <a:gd name="T5" fmla="*/ 85 h 397"/>
                <a:gd name="T6" fmla="*/ 85 w 907"/>
                <a:gd name="T7" fmla="*/ 199 h 397"/>
                <a:gd name="T8" fmla="*/ 142 w 907"/>
                <a:gd name="T9" fmla="*/ 341 h 397"/>
                <a:gd name="T10" fmla="*/ 227 w 907"/>
                <a:gd name="T11" fmla="*/ 256 h 397"/>
                <a:gd name="T12" fmla="*/ 312 w 907"/>
                <a:gd name="T13" fmla="*/ 256 h 397"/>
                <a:gd name="T14" fmla="*/ 284 w 907"/>
                <a:gd name="T15" fmla="*/ 369 h 397"/>
                <a:gd name="T16" fmla="*/ 340 w 907"/>
                <a:gd name="T17" fmla="*/ 397 h 397"/>
                <a:gd name="T18" fmla="*/ 369 w 907"/>
                <a:gd name="T19" fmla="*/ 341 h 397"/>
                <a:gd name="T20" fmla="*/ 482 w 907"/>
                <a:gd name="T21" fmla="*/ 397 h 397"/>
                <a:gd name="T22" fmla="*/ 595 w 907"/>
                <a:gd name="T23" fmla="*/ 397 h 397"/>
                <a:gd name="T24" fmla="*/ 652 w 907"/>
                <a:gd name="T25" fmla="*/ 284 h 397"/>
                <a:gd name="T26" fmla="*/ 907 w 907"/>
                <a:gd name="T27" fmla="*/ 284 h 397"/>
                <a:gd name="T28" fmla="*/ 794 w 907"/>
                <a:gd name="T29" fmla="*/ 85 h 397"/>
                <a:gd name="T30" fmla="*/ 652 w 907"/>
                <a:gd name="T31" fmla="*/ 0 h 397"/>
                <a:gd name="T32" fmla="*/ 624 w 907"/>
                <a:gd name="T33" fmla="*/ 114 h 397"/>
                <a:gd name="T34" fmla="*/ 510 w 907"/>
                <a:gd name="T35" fmla="*/ 142 h 397"/>
                <a:gd name="T36" fmla="*/ 397 w 907"/>
                <a:gd name="T37" fmla="*/ 114 h 397"/>
                <a:gd name="T38" fmla="*/ 340 w 907"/>
                <a:gd name="T39" fmla="*/ 57 h 397"/>
                <a:gd name="T40" fmla="*/ 142 w 907"/>
                <a:gd name="T41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7" h="397">
                  <a:moveTo>
                    <a:pt x="142" y="0"/>
                  </a:moveTo>
                  <a:lnTo>
                    <a:pt x="57" y="0"/>
                  </a:lnTo>
                  <a:lnTo>
                    <a:pt x="0" y="85"/>
                  </a:lnTo>
                  <a:lnTo>
                    <a:pt x="85" y="199"/>
                  </a:lnTo>
                  <a:lnTo>
                    <a:pt x="142" y="341"/>
                  </a:lnTo>
                  <a:lnTo>
                    <a:pt x="227" y="256"/>
                  </a:lnTo>
                  <a:lnTo>
                    <a:pt x="312" y="256"/>
                  </a:lnTo>
                  <a:lnTo>
                    <a:pt x="284" y="369"/>
                  </a:lnTo>
                  <a:lnTo>
                    <a:pt x="340" y="397"/>
                  </a:lnTo>
                  <a:lnTo>
                    <a:pt x="369" y="341"/>
                  </a:lnTo>
                  <a:lnTo>
                    <a:pt x="482" y="397"/>
                  </a:lnTo>
                  <a:lnTo>
                    <a:pt x="595" y="397"/>
                  </a:lnTo>
                  <a:lnTo>
                    <a:pt x="652" y="284"/>
                  </a:lnTo>
                  <a:lnTo>
                    <a:pt x="907" y="284"/>
                  </a:lnTo>
                  <a:lnTo>
                    <a:pt x="794" y="85"/>
                  </a:lnTo>
                  <a:lnTo>
                    <a:pt x="652" y="0"/>
                  </a:lnTo>
                  <a:lnTo>
                    <a:pt x="624" y="114"/>
                  </a:lnTo>
                  <a:lnTo>
                    <a:pt x="510" y="142"/>
                  </a:lnTo>
                  <a:lnTo>
                    <a:pt x="397" y="114"/>
                  </a:lnTo>
                  <a:lnTo>
                    <a:pt x="340" y="57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0" name="Freeform 41"/>
            <p:cNvSpPr>
              <a:spLocks/>
            </p:cNvSpPr>
            <p:nvPr/>
          </p:nvSpPr>
          <p:spPr bwMode="auto">
            <a:xfrm>
              <a:off x="9775825" y="3586163"/>
              <a:ext cx="450850" cy="539750"/>
            </a:xfrm>
            <a:custGeom>
              <a:avLst/>
              <a:gdLst>
                <a:gd name="T0" fmla="*/ 0 w 284"/>
                <a:gd name="T1" fmla="*/ 56 h 340"/>
                <a:gd name="T2" fmla="*/ 29 w 284"/>
                <a:gd name="T3" fmla="*/ 0 h 340"/>
                <a:gd name="T4" fmla="*/ 142 w 284"/>
                <a:gd name="T5" fmla="*/ 56 h 340"/>
                <a:gd name="T6" fmla="*/ 255 w 284"/>
                <a:gd name="T7" fmla="*/ 56 h 340"/>
                <a:gd name="T8" fmla="*/ 284 w 284"/>
                <a:gd name="T9" fmla="*/ 113 h 340"/>
                <a:gd name="T10" fmla="*/ 170 w 284"/>
                <a:gd name="T11" fmla="*/ 198 h 340"/>
                <a:gd name="T12" fmla="*/ 199 w 284"/>
                <a:gd name="T13" fmla="*/ 226 h 340"/>
                <a:gd name="T14" fmla="*/ 142 w 284"/>
                <a:gd name="T15" fmla="*/ 340 h 340"/>
                <a:gd name="T16" fmla="*/ 29 w 284"/>
                <a:gd name="T17" fmla="*/ 311 h 340"/>
                <a:gd name="T18" fmla="*/ 0 w 284"/>
                <a:gd name="T19" fmla="*/ 198 h 340"/>
                <a:gd name="T20" fmla="*/ 0 w 284"/>
                <a:gd name="T21" fmla="*/ 56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340">
                  <a:moveTo>
                    <a:pt x="0" y="56"/>
                  </a:moveTo>
                  <a:lnTo>
                    <a:pt x="29" y="0"/>
                  </a:lnTo>
                  <a:lnTo>
                    <a:pt x="142" y="56"/>
                  </a:lnTo>
                  <a:lnTo>
                    <a:pt x="255" y="56"/>
                  </a:lnTo>
                  <a:lnTo>
                    <a:pt x="284" y="113"/>
                  </a:lnTo>
                  <a:lnTo>
                    <a:pt x="170" y="198"/>
                  </a:lnTo>
                  <a:lnTo>
                    <a:pt x="199" y="226"/>
                  </a:lnTo>
                  <a:lnTo>
                    <a:pt x="142" y="340"/>
                  </a:lnTo>
                  <a:lnTo>
                    <a:pt x="29" y="311"/>
                  </a:lnTo>
                  <a:lnTo>
                    <a:pt x="0" y="198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1" name="Freeform 42"/>
            <p:cNvSpPr>
              <a:spLocks/>
            </p:cNvSpPr>
            <p:nvPr/>
          </p:nvSpPr>
          <p:spPr bwMode="auto">
            <a:xfrm>
              <a:off x="7975600" y="2460625"/>
              <a:ext cx="1530350" cy="765175"/>
            </a:xfrm>
            <a:custGeom>
              <a:avLst/>
              <a:gdLst>
                <a:gd name="T0" fmla="*/ 85 w 964"/>
                <a:gd name="T1" fmla="*/ 28 h 482"/>
                <a:gd name="T2" fmla="*/ 170 w 964"/>
                <a:gd name="T3" fmla="*/ 0 h 482"/>
                <a:gd name="T4" fmla="*/ 255 w 964"/>
                <a:gd name="T5" fmla="*/ 28 h 482"/>
                <a:gd name="T6" fmla="*/ 312 w 964"/>
                <a:gd name="T7" fmla="*/ 85 h 482"/>
                <a:gd name="T8" fmla="*/ 397 w 964"/>
                <a:gd name="T9" fmla="*/ 85 h 482"/>
                <a:gd name="T10" fmla="*/ 567 w 964"/>
                <a:gd name="T11" fmla="*/ 0 h 482"/>
                <a:gd name="T12" fmla="*/ 681 w 964"/>
                <a:gd name="T13" fmla="*/ 283 h 482"/>
                <a:gd name="T14" fmla="*/ 851 w 964"/>
                <a:gd name="T15" fmla="*/ 227 h 482"/>
                <a:gd name="T16" fmla="*/ 936 w 964"/>
                <a:gd name="T17" fmla="*/ 283 h 482"/>
                <a:gd name="T18" fmla="*/ 964 w 964"/>
                <a:gd name="T19" fmla="*/ 312 h 482"/>
                <a:gd name="T20" fmla="*/ 936 w 964"/>
                <a:gd name="T21" fmla="*/ 368 h 482"/>
                <a:gd name="T22" fmla="*/ 851 w 964"/>
                <a:gd name="T23" fmla="*/ 368 h 482"/>
                <a:gd name="T24" fmla="*/ 794 w 964"/>
                <a:gd name="T25" fmla="*/ 453 h 482"/>
                <a:gd name="T26" fmla="*/ 766 w 964"/>
                <a:gd name="T27" fmla="*/ 482 h 482"/>
                <a:gd name="T28" fmla="*/ 681 w 964"/>
                <a:gd name="T29" fmla="*/ 425 h 482"/>
                <a:gd name="T30" fmla="*/ 567 w 964"/>
                <a:gd name="T31" fmla="*/ 425 h 482"/>
                <a:gd name="T32" fmla="*/ 539 w 964"/>
                <a:gd name="T33" fmla="*/ 397 h 482"/>
                <a:gd name="T34" fmla="*/ 482 w 964"/>
                <a:gd name="T35" fmla="*/ 397 h 482"/>
                <a:gd name="T36" fmla="*/ 425 w 964"/>
                <a:gd name="T37" fmla="*/ 340 h 482"/>
                <a:gd name="T38" fmla="*/ 312 w 964"/>
                <a:gd name="T39" fmla="*/ 397 h 482"/>
                <a:gd name="T40" fmla="*/ 255 w 964"/>
                <a:gd name="T41" fmla="*/ 368 h 482"/>
                <a:gd name="T42" fmla="*/ 227 w 964"/>
                <a:gd name="T43" fmla="*/ 312 h 482"/>
                <a:gd name="T44" fmla="*/ 57 w 964"/>
                <a:gd name="T45" fmla="*/ 368 h 482"/>
                <a:gd name="T46" fmla="*/ 0 w 964"/>
                <a:gd name="T47" fmla="*/ 283 h 482"/>
                <a:gd name="T48" fmla="*/ 57 w 964"/>
                <a:gd name="T49" fmla="*/ 227 h 482"/>
                <a:gd name="T50" fmla="*/ 85 w 964"/>
                <a:gd name="T51" fmla="*/ 113 h 482"/>
                <a:gd name="T52" fmla="*/ 114 w 964"/>
                <a:gd name="T53" fmla="*/ 85 h 482"/>
                <a:gd name="T54" fmla="*/ 85 w 964"/>
                <a:gd name="T55" fmla="*/ 57 h 482"/>
                <a:gd name="T56" fmla="*/ 85 w 964"/>
                <a:gd name="T57" fmla="*/ 2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4" h="482">
                  <a:moveTo>
                    <a:pt x="85" y="28"/>
                  </a:moveTo>
                  <a:lnTo>
                    <a:pt x="170" y="0"/>
                  </a:lnTo>
                  <a:lnTo>
                    <a:pt x="255" y="28"/>
                  </a:lnTo>
                  <a:lnTo>
                    <a:pt x="312" y="85"/>
                  </a:lnTo>
                  <a:lnTo>
                    <a:pt x="397" y="85"/>
                  </a:lnTo>
                  <a:lnTo>
                    <a:pt x="567" y="0"/>
                  </a:lnTo>
                  <a:lnTo>
                    <a:pt x="681" y="283"/>
                  </a:lnTo>
                  <a:lnTo>
                    <a:pt x="851" y="227"/>
                  </a:lnTo>
                  <a:lnTo>
                    <a:pt x="936" y="283"/>
                  </a:lnTo>
                  <a:lnTo>
                    <a:pt x="964" y="312"/>
                  </a:lnTo>
                  <a:lnTo>
                    <a:pt x="936" y="368"/>
                  </a:lnTo>
                  <a:lnTo>
                    <a:pt x="851" y="368"/>
                  </a:lnTo>
                  <a:lnTo>
                    <a:pt x="794" y="453"/>
                  </a:lnTo>
                  <a:lnTo>
                    <a:pt x="766" y="482"/>
                  </a:lnTo>
                  <a:lnTo>
                    <a:pt x="681" y="425"/>
                  </a:lnTo>
                  <a:lnTo>
                    <a:pt x="567" y="425"/>
                  </a:lnTo>
                  <a:lnTo>
                    <a:pt x="539" y="397"/>
                  </a:lnTo>
                  <a:lnTo>
                    <a:pt x="482" y="397"/>
                  </a:lnTo>
                  <a:lnTo>
                    <a:pt x="425" y="340"/>
                  </a:lnTo>
                  <a:lnTo>
                    <a:pt x="312" y="397"/>
                  </a:lnTo>
                  <a:lnTo>
                    <a:pt x="255" y="368"/>
                  </a:lnTo>
                  <a:lnTo>
                    <a:pt x="227" y="312"/>
                  </a:lnTo>
                  <a:lnTo>
                    <a:pt x="57" y="368"/>
                  </a:lnTo>
                  <a:lnTo>
                    <a:pt x="0" y="283"/>
                  </a:lnTo>
                  <a:lnTo>
                    <a:pt x="57" y="227"/>
                  </a:lnTo>
                  <a:lnTo>
                    <a:pt x="85" y="113"/>
                  </a:lnTo>
                  <a:lnTo>
                    <a:pt x="114" y="85"/>
                  </a:lnTo>
                  <a:lnTo>
                    <a:pt x="85" y="57"/>
                  </a:lnTo>
                  <a:lnTo>
                    <a:pt x="85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2" name="Freeform 43"/>
            <p:cNvSpPr>
              <a:spLocks/>
            </p:cNvSpPr>
            <p:nvPr/>
          </p:nvSpPr>
          <p:spPr bwMode="auto">
            <a:xfrm>
              <a:off x="8966200" y="3135313"/>
              <a:ext cx="855663" cy="1125538"/>
            </a:xfrm>
            <a:custGeom>
              <a:avLst/>
              <a:gdLst>
                <a:gd name="T0" fmla="*/ 57 w 539"/>
                <a:gd name="T1" fmla="*/ 0 h 709"/>
                <a:gd name="T2" fmla="*/ 57 w 539"/>
                <a:gd name="T3" fmla="*/ 85 h 709"/>
                <a:gd name="T4" fmla="*/ 113 w 539"/>
                <a:gd name="T5" fmla="*/ 199 h 709"/>
                <a:gd name="T6" fmla="*/ 85 w 539"/>
                <a:gd name="T7" fmla="*/ 312 h 709"/>
                <a:gd name="T8" fmla="*/ 170 w 539"/>
                <a:gd name="T9" fmla="*/ 340 h 709"/>
                <a:gd name="T10" fmla="*/ 198 w 539"/>
                <a:gd name="T11" fmla="*/ 397 h 709"/>
                <a:gd name="T12" fmla="*/ 170 w 539"/>
                <a:gd name="T13" fmla="*/ 454 h 709"/>
                <a:gd name="T14" fmla="*/ 113 w 539"/>
                <a:gd name="T15" fmla="*/ 482 h 709"/>
                <a:gd name="T16" fmla="*/ 28 w 539"/>
                <a:gd name="T17" fmla="*/ 482 h 709"/>
                <a:gd name="T18" fmla="*/ 0 w 539"/>
                <a:gd name="T19" fmla="*/ 510 h 709"/>
                <a:gd name="T20" fmla="*/ 0 w 539"/>
                <a:gd name="T21" fmla="*/ 567 h 709"/>
                <a:gd name="T22" fmla="*/ 85 w 539"/>
                <a:gd name="T23" fmla="*/ 624 h 709"/>
                <a:gd name="T24" fmla="*/ 142 w 539"/>
                <a:gd name="T25" fmla="*/ 709 h 709"/>
                <a:gd name="T26" fmla="*/ 198 w 539"/>
                <a:gd name="T27" fmla="*/ 680 h 709"/>
                <a:gd name="T28" fmla="*/ 255 w 539"/>
                <a:gd name="T29" fmla="*/ 709 h 709"/>
                <a:gd name="T30" fmla="*/ 312 w 539"/>
                <a:gd name="T31" fmla="*/ 709 h 709"/>
                <a:gd name="T32" fmla="*/ 368 w 539"/>
                <a:gd name="T33" fmla="*/ 624 h 709"/>
                <a:gd name="T34" fmla="*/ 510 w 539"/>
                <a:gd name="T35" fmla="*/ 652 h 709"/>
                <a:gd name="T36" fmla="*/ 539 w 539"/>
                <a:gd name="T37" fmla="*/ 595 h 709"/>
                <a:gd name="T38" fmla="*/ 510 w 539"/>
                <a:gd name="T39" fmla="*/ 482 h 709"/>
                <a:gd name="T40" fmla="*/ 510 w 539"/>
                <a:gd name="T41" fmla="*/ 340 h 709"/>
                <a:gd name="T42" fmla="*/ 454 w 539"/>
                <a:gd name="T43" fmla="*/ 312 h 709"/>
                <a:gd name="T44" fmla="*/ 482 w 539"/>
                <a:gd name="T45" fmla="*/ 199 h 709"/>
                <a:gd name="T46" fmla="*/ 397 w 539"/>
                <a:gd name="T47" fmla="*/ 199 h 709"/>
                <a:gd name="T48" fmla="*/ 312 w 539"/>
                <a:gd name="T49" fmla="*/ 284 h 709"/>
                <a:gd name="T50" fmla="*/ 255 w 539"/>
                <a:gd name="T51" fmla="*/ 142 h 709"/>
                <a:gd name="T52" fmla="*/ 170 w 539"/>
                <a:gd name="T53" fmla="*/ 28 h 709"/>
                <a:gd name="T54" fmla="*/ 142 w 539"/>
                <a:gd name="T55" fmla="*/ 57 h 709"/>
                <a:gd name="T56" fmla="*/ 57 w 539"/>
                <a:gd name="T57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9" h="709">
                  <a:moveTo>
                    <a:pt x="57" y="0"/>
                  </a:moveTo>
                  <a:lnTo>
                    <a:pt x="57" y="85"/>
                  </a:lnTo>
                  <a:lnTo>
                    <a:pt x="113" y="199"/>
                  </a:lnTo>
                  <a:lnTo>
                    <a:pt x="85" y="312"/>
                  </a:lnTo>
                  <a:lnTo>
                    <a:pt x="170" y="340"/>
                  </a:lnTo>
                  <a:lnTo>
                    <a:pt x="198" y="397"/>
                  </a:lnTo>
                  <a:lnTo>
                    <a:pt x="170" y="454"/>
                  </a:lnTo>
                  <a:lnTo>
                    <a:pt x="113" y="482"/>
                  </a:lnTo>
                  <a:lnTo>
                    <a:pt x="28" y="482"/>
                  </a:lnTo>
                  <a:lnTo>
                    <a:pt x="0" y="510"/>
                  </a:lnTo>
                  <a:lnTo>
                    <a:pt x="0" y="567"/>
                  </a:lnTo>
                  <a:lnTo>
                    <a:pt x="85" y="624"/>
                  </a:lnTo>
                  <a:lnTo>
                    <a:pt x="142" y="709"/>
                  </a:lnTo>
                  <a:lnTo>
                    <a:pt x="198" y="680"/>
                  </a:lnTo>
                  <a:lnTo>
                    <a:pt x="255" y="709"/>
                  </a:lnTo>
                  <a:lnTo>
                    <a:pt x="312" y="709"/>
                  </a:lnTo>
                  <a:lnTo>
                    <a:pt x="368" y="624"/>
                  </a:lnTo>
                  <a:lnTo>
                    <a:pt x="510" y="652"/>
                  </a:lnTo>
                  <a:lnTo>
                    <a:pt x="539" y="595"/>
                  </a:lnTo>
                  <a:lnTo>
                    <a:pt x="510" y="482"/>
                  </a:lnTo>
                  <a:lnTo>
                    <a:pt x="510" y="340"/>
                  </a:lnTo>
                  <a:lnTo>
                    <a:pt x="454" y="312"/>
                  </a:lnTo>
                  <a:lnTo>
                    <a:pt x="482" y="199"/>
                  </a:lnTo>
                  <a:lnTo>
                    <a:pt x="397" y="199"/>
                  </a:lnTo>
                  <a:lnTo>
                    <a:pt x="312" y="284"/>
                  </a:lnTo>
                  <a:lnTo>
                    <a:pt x="255" y="142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3" name="Freeform 44"/>
            <p:cNvSpPr>
              <a:spLocks/>
            </p:cNvSpPr>
            <p:nvPr/>
          </p:nvSpPr>
          <p:spPr bwMode="auto">
            <a:xfrm>
              <a:off x="8066088" y="2955925"/>
              <a:ext cx="1214438" cy="1123950"/>
            </a:xfrm>
            <a:custGeom>
              <a:avLst/>
              <a:gdLst>
                <a:gd name="T0" fmla="*/ 0 w 765"/>
                <a:gd name="T1" fmla="*/ 56 h 708"/>
                <a:gd name="T2" fmla="*/ 57 w 765"/>
                <a:gd name="T3" fmla="*/ 113 h 708"/>
                <a:gd name="T4" fmla="*/ 57 w 765"/>
                <a:gd name="T5" fmla="*/ 226 h 708"/>
                <a:gd name="T6" fmla="*/ 170 w 765"/>
                <a:gd name="T7" fmla="*/ 340 h 708"/>
                <a:gd name="T8" fmla="*/ 170 w 765"/>
                <a:gd name="T9" fmla="*/ 397 h 708"/>
                <a:gd name="T10" fmla="*/ 227 w 765"/>
                <a:gd name="T11" fmla="*/ 453 h 708"/>
                <a:gd name="T12" fmla="*/ 198 w 765"/>
                <a:gd name="T13" fmla="*/ 538 h 708"/>
                <a:gd name="T14" fmla="*/ 227 w 765"/>
                <a:gd name="T15" fmla="*/ 567 h 708"/>
                <a:gd name="T16" fmla="*/ 227 w 765"/>
                <a:gd name="T17" fmla="*/ 652 h 708"/>
                <a:gd name="T18" fmla="*/ 255 w 765"/>
                <a:gd name="T19" fmla="*/ 708 h 708"/>
                <a:gd name="T20" fmla="*/ 312 w 765"/>
                <a:gd name="T21" fmla="*/ 652 h 708"/>
                <a:gd name="T22" fmla="*/ 368 w 765"/>
                <a:gd name="T23" fmla="*/ 680 h 708"/>
                <a:gd name="T24" fmla="*/ 397 w 765"/>
                <a:gd name="T25" fmla="*/ 623 h 708"/>
                <a:gd name="T26" fmla="*/ 510 w 765"/>
                <a:gd name="T27" fmla="*/ 708 h 708"/>
                <a:gd name="T28" fmla="*/ 567 w 765"/>
                <a:gd name="T29" fmla="*/ 680 h 708"/>
                <a:gd name="T30" fmla="*/ 567 w 765"/>
                <a:gd name="T31" fmla="*/ 623 h 708"/>
                <a:gd name="T32" fmla="*/ 595 w 765"/>
                <a:gd name="T33" fmla="*/ 595 h 708"/>
                <a:gd name="T34" fmla="*/ 680 w 765"/>
                <a:gd name="T35" fmla="*/ 595 h 708"/>
                <a:gd name="T36" fmla="*/ 737 w 765"/>
                <a:gd name="T37" fmla="*/ 567 h 708"/>
                <a:gd name="T38" fmla="*/ 765 w 765"/>
                <a:gd name="T39" fmla="*/ 510 h 708"/>
                <a:gd name="T40" fmla="*/ 737 w 765"/>
                <a:gd name="T41" fmla="*/ 453 h 708"/>
                <a:gd name="T42" fmla="*/ 652 w 765"/>
                <a:gd name="T43" fmla="*/ 425 h 708"/>
                <a:gd name="T44" fmla="*/ 680 w 765"/>
                <a:gd name="T45" fmla="*/ 312 h 708"/>
                <a:gd name="T46" fmla="*/ 624 w 765"/>
                <a:gd name="T47" fmla="*/ 198 h 708"/>
                <a:gd name="T48" fmla="*/ 624 w 765"/>
                <a:gd name="T49" fmla="*/ 113 h 708"/>
                <a:gd name="T50" fmla="*/ 510 w 765"/>
                <a:gd name="T51" fmla="*/ 113 h 708"/>
                <a:gd name="T52" fmla="*/ 482 w 765"/>
                <a:gd name="T53" fmla="*/ 85 h 708"/>
                <a:gd name="T54" fmla="*/ 425 w 765"/>
                <a:gd name="T55" fmla="*/ 85 h 708"/>
                <a:gd name="T56" fmla="*/ 368 w 765"/>
                <a:gd name="T57" fmla="*/ 28 h 708"/>
                <a:gd name="T58" fmla="*/ 255 w 765"/>
                <a:gd name="T59" fmla="*/ 85 h 708"/>
                <a:gd name="T60" fmla="*/ 198 w 765"/>
                <a:gd name="T61" fmla="*/ 56 h 708"/>
                <a:gd name="T62" fmla="*/ 170 w 765"/>
                <a:gd name="T63" fmla="*/ 0 h 708"/>
                <a:gd name="T64" fmla="*/ 0 w 765"/>
                <a:gd name="T65" fmla="*/ 56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5" h="708">
                  <a:moveTo>
                    <a:pt x="0" y="56"/>
                  </a:moveTo>
                  <a:lnTo>
                    <a:pt x="57" y="113"/>
                  </a:lnTo>
                  <a:lnTo>
                    <a:pt x="57" y="226"/>
                  </a:lnTo>
                  <a:lnTo>
                    <a:pt x="170" y="340"/>
                  </a:lnTo>
                  <a:lnTo>
                    <a:pt x="170" y="397"/>
                  </a:lnTo>
                  <a:lnTo>
                    <a:pt x="227" y="453"/>
                  </a:lnTo>
                  <a:lnTo>
                    <a:pt x="198" y="538"/>
                  </a:lnTo>
                  <a:lnTo>
                    <a:pt x="227" y="567"/>
                  </a:lnTo>
                  <a:lnTo>
                    <a:pt x="227" y="652"/>
                  </a:lnTo>
                  <a:lnTo>
                    <a:pt x="255" y="708"/>
                  </a:lnTo>
                  <a:lnTo>
                    <a:pt x="312" y="652"/>
                  </a:lnTo>
                  <a:lnTo>
                    <a:pt x="368" y="680"/>
                  </a:lnTo>
                  <a:lnTo>
                    <a:pt x="397" y="623"/>
                  </a:lnTo>
                  <a:lnTo>
                    <a:pt x="510" y="708"/>
                  </a:lnTo>
                  <a:lnTo>
                    <a:pt x="567" y="680"/>
                  </a:lnTo>
                  <a:lnTo>
                    <a:pt x="567" y="623"/>
                  </a:lnTo>
                  <a:lnTo>
                    <a:pt x="595" y="595"/>
                  </a:lnTo>
                  <a:lnTo>
                    <a:pt x="680" y="595"/>
                  </a:lnTo>
                  <a:lnTo>
                    <a:pt x="737" y="567"/>
                  </a:lnTo>
                  <a:lnTo>
                    <a:pt x="765" y="510"/>
                  </a:lnTo>
                  <a:lnTo>
                    <a:pt x="737" y="453"/>
                  </a:lnTo>
                  <a:lnTo>
                    <a:pt x="652" y="425"/>
                  </a:lnTo>
                  <a:lnTo>
                    <a:pt x="680" y="312"/>
                  </a:lnTo>
                  <a:lnTo>
                    <a:pt x="624" y="198"/>
                  </a:lnTo>
                  <a:lnTo>
                    <a:pt x="624" y="113"/>
                  </a:lnTo>
                  <a:lnTo>
                    <a:pt x="510" y="113"/>
                  </a:lnTo>
                  <a:lnTo>
                    <a:pt x="482" y="85"/>
                  </a:lnTo>
                  <a:lnTo>
                    <a:pt x="425" y="85"/>
                  </a:lnTo>
                  <a:lnTo>
                    <a:pt x="368" y="28"/>
                  </a:lnTo>
                  <a:lnTo>
                    <a:pt x="255" y="85"/>
                  </a:lnTo>
                  <a:lnTo>
                    <a:pt x="198" y="56"/>
                  </a:lnTo>
                  <a:lnTo>
                    <a:pt x="17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4" name="Freeform 45"/>
            <p:cNvSpPr>
              <a:spLocks/>
            </p:cNvSpPr>
            <p:nvPr/>
          </p:nvSpPr>
          <p:spPr bwMode="auto">
            <a:xfrm>
              <a:off x="7840663" y="3044825"/>
              <a:ext cx="630238" cy="1169988"/>
            </a:xfrm>
            <a:custGeom>
              <a:avLst/>
              <a:gdLst>
                <a:gd name="T0" fmla="*/ 397 w 397"/>
                <a:gd name="T1" fmla="*/ 652 h 737"/>
                <a:gd name="T2" fmla="*/ 369 w 397"/>
                <a:gd name="T3" fmla="*/ 596 h 737"/>
                <a:gd name="T4" fmla="*/ 369 w 397"/>
                <a:gd name="T5" fmla="*/ 511 h 737"/>
                <a:gd name="T6" fmla="*/ 340 w 397"/>
                <a:gd name="T7" fmla="*/ 482 h 737"/>
                <a:gd name="T8" fmla="*/ 369 w 397"/>
                <a:gd name="T9" fmla="*/ 397 h 737"/>
                <a:gd name="T10" fmla="*/ 312 w 397"/>
                <a:gd name="T11" fmla="*/ 341 h 737"/>
                <a:gd name="T12" fmla="*/ 312 w 397"/>
                <a:gd name="T13" fmla="*/ 284 h 737"/>
                <a:gd name="T14" fmla="*/ 199 w 397"/>
                <a:gd name="T15" fmla="*/ 170 h 737"/>
                <a:gd name="T16" fmla="*/ 199 w 397"/>
                <a:gd name="T17" fmla="*/ 57 h 737"/>
                <a:gd name="T18" fmla="*/ 142 w 397"/>
                <a:gd name="T19" fmla="*/ 0 h 737"/>
                <a:gd name="T20" fmla="*/ 85 w 397"/>
                <a:gd name="T21" fmla="*/ 29 h 737"/>
                <a:gd name="T22" fmla="*/ 29 w 397"/>
                <a:gd name="T23" fmla="*/ 0 h 737"/>
                <a:gd name="T24" fmla="*/ 0 w 397"/>
                <a:gd name="T25" fmla="*/ 85 h 737"/>
                <a:gd name="T26" fmla="*/ 29 w 397"/>
                <a:gd name="T27" fmla="*/ 114 h 737"/>
                <a:gd name="T28" fmla="*/ 29 w 397"/>
                <a:gd name="T29" fmla="*/ 199 h 737"/>
                <a:gd name="T30" fmla="*/ 57 w 397"/>
                <a:gd name="T31" fmla="*/ 227 h 737"/>
                <a:gd name="T32" fmla="*/ 57 w 397"/>
                <a:gd name="T33" fmla="*/ 312 h 737"/>
                <a:gd name="T34" fmla="*/ 85 w 397"/>
                <a:gd name="T35" fmla="*/ 369 h 737"/>
                <a:gd name="T36" fmla="*/ 57 w 397"/>
                <a:gd name="T37" fmla="*/ 426 h 737"/>
                <a:gd name="T38" fmla="*/ 114 w 397"/>
                <a:gd name="T39" fmla="*/ 596 h 737"/>
                <a:gd name="T40" fmla="*/ 170 w 397"/>
                <a:gd name="T41" fmla="*/ 652 h 737"/>
                <a:gd name="T42" fmla="*/ 227 w 397"/>
                <a:gd name="T43" fmla="*/ 652 h 737"/>
                <a:gd name="T44" fmla="*/ 284 w 397"/>
                <a:gd name="T45" fmla="*/ 737 h 737"/>
                <a:gd name="T46" fmla="*/ 340 w 397"/>
                <a:gd name="T47" fmla="*/ 737 h 737"/>
                <a:gd name="T48" fmla="*/ 397 w 397"/>
                <a:gd name="T49" fmla="*/ 681 h 737"/>
                <a:gd name="T50" fmla="*/ 397 w 397"/>
                <a:gd name="T51" fmla="*/ 652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737">
                  <a:moveTo>
                    <a:pt x="397" y="652"/>
                  </a:moveTo>
                  <a:lnTo>
                    <a:pt x="369" y="596"/>
                  </a:lnTo>
                  <a:lnTo>
                    <a:pt x="369" y="511"/>
                  </a:lnTo>
                  <a:lnTo>
                    <a:pt x="340" y="482"/>
                  </a:lnTo>
                  <a:lnTo>
                    <a:pt x="369" y="397"/>
                  </a:lnTo>
                  <a:lnTo>
                    <a:pt x="312" y="341"/>
                  </a:lnTo>
                  <a:lnTo>
                    <a:pt x="312" y="284"/>
                  </a:lnTo>
                  <a:lnTo>
                    <a:pt x="199" y="170"/>
                  </a:lnTo>
                  <a:lnTo>
                    <a:pt x="199" y="57"/>
                  </a:lnTo>
                  <a:lnTo>
                    <a:pt x="142" y="0"/>
                  </a:lnTo>
                  <a:lnTo>
                    <a:pt x="85" y="29"/>
                  </a:lnTo>
                  <a:lnTo>
                    <a:pt x="29" y="0"/>
                  </a:lnTo>
                  <a:lnTo>
                    <a:pt x="0" y="85"/>
                  </a:lnTo>
                  <a:lnTo>
                    <a:pt x="29" y="114"/>
                  </a:lnTo>
                  <a:lnTo>
                    <a:pt x="29" y="199"/>
                  </a:lnTo>
                  <a:lnTo>
                    <a:pt x="57" y="227"/>
                  </a:lnTo>
                  <a:lnTo>
                    <a:pt x="57" y="312"/>
                  </a:lnTo>
                  <a:lnTo>
                    <a:pt x="85" y="369"/>
                  </a:lnTo>
                  <a:lnTo>
                    <a:pt x="57" y="426"/>
                  </a:lnTo>
                  <a:lnTo>
                    <a:pt x="114" y="596"/>
                  </a:lnTo>
                  <a:lnTo>
                    <a:pt x="170" y="652"/>
                  </a:lnTo>
                  <a:lnTo>
                    <a:pt x="227" y="652"/>
                  </a:lnTo>
                  <a:lnTo>
                    <a:pt x="284" y="737"/>
                  </a:lnTo>
                  <a:lnTo>
                    <a:pt x="340" y="737"/>
                  </a:lnTo>
                  <a:lnTo>
                    <a:pt x="397" y="681"/>
                  </a:lnTo>
                  <a:lnTo>
                    <a:pt x="397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5" name="Freeform 46"/>
            <p:cNvSpPr>
              <a:spLocks/>
            </p:cNvSpPr>
            <p:nvPr/>
          </p:nvSpPr>
          <p:spPr bwMode="auto">
            <a:xfrm>
              <a:off x="7886700" y="3944938"/>
              <a:ext cx="854075" cy="1081088"/>
            </a:xfrm>
            <a:custGeom>
              <a:avLst/>
              <a:gdLst>
                <a:gd name="T0" fmla="*/ 510 w 538"/>
                <a:gd name="T1" fmla="*/ 0 h 681"/>
                <a:gd name="T2" fmla="*/ 538 w 538"/>
                <a:gd name="T3" fmla="*/ 114 h 681"/>
                <a:gd name="T4" fmla="*/ 481 w 538"/>
                <a:gd name="T5" fmla="*/ 170 h 681"/>
                <a:gd name="T6" fmla="*/ 510 w 538"/>
                <a:gd name="T7" fmla="*/ 199 h 681"/>
                <a:gd name="T8" fmla="*/ 510 w 538"/>
                <a:gd name="T9" fmla="*/ 284 h 681"/>
                <a:gd name="T10" fmla="*/ 453 w 538"/>
                <a:gd name="T11" fmla="*/ 397 h 681"/>
                <a:gd name="T12" fmla="*/ 425 w 538"/>
                <a:gd name="T13" fmla="*/ 511 h 681"/>
                <a:gd name="T14" fmla="*/ 368 w 538"/>
                <a:gd name="T15" fmla="*/ 511 h 681"/>
                <a:gd name="T16" fmla="*/ 283 w 538"/>
                <a:gd name="T17" fmla="*/ 624 h 681"/>
                <a:gd name="T18" fmla="*/ 226 w 538"/>
                <a:gd name="T19" fmla="*/ 596 h 681"/>
                <a:gd name="T20" fmla="*/ 198 w 538"/>
                <a:gd name="T21" fmla="*/ 681 h 681"/>
                <a:gd name="T22" fmla="*/ 113 w 538"/>
                <a:gd name="T23" fmla="*/ 652 h 681"/>
                <a:gd name="T24" fmla="*/ 85 w 538"/>
                <a:gd name="T25" fmla="*/ 567 h 681"/>
                <a:gd name="T26" fmla="*/ 56 w 538"/>
                <a:gd name="T27" fmla="*/ 539 h 681"/>
                <a:gd name="T28" fmla="*/ 56 w 538"/>
                <a:gd name="T29" fmla="*/ 397 h 681"/>
                <a:gd name="T30" fmla="*/ 85 w 538"/>
                <a:gd name="T31" fmla="*/ 369 h 681"/>
                <a:gd name="T32" fmla="*/ 85 w 538"/>
                <a:gd name="T33" fmla="*/ 312 h 681"/>
                <a:gd name="T34" fmla="*/ 0 w 538"/>
                <a:gd name="T35" fmla="*/ 284 h 681"/>
                <a:gd name="T36" fmla="*/ 28 w 538"/>
                <a:gd name="T37" fmla="*/ 170 h 681"/>
                <a:gd name="T38" fmla="*/ 85 w 538"/>
                <a:gd name="T39" fmla="*/ 29 h 681"/>
                <a:gd name="T40" fmla="*/ 141 w 538"/>
                <a:gd name="T41" fmla="*/ 85 h 681"/>
                <a:gd name="T42" fmla="*/ 198 w 538"/>
                <a:gd name="T43" fmla="*/ 85 h 681"/>
                <a:gd name="T44" fmla="*/ 255 w 538"/>
                <a:gd name="T45" fmla="*/ 170 h 681"/>
                <a:gd name="T46" fmla="*/ 311 w 538"/>
                <a:gd name="T47" fmla="*/ 170 h 681"/>
                <a:gd name="T48" fmla="*/ 368 w 538"/>
                <a:gd name="T49" fmla="*/ 114 h 681"/>
                <a:gd name="T50" fmla="*/ 368 w 538"/>
                <a:gd name="T51" fmla="*/ 85 h 681"/>
                <a:gd name="T52" fmla="*/ 425 w 538"/>
                <a:gd name="T53" fmla="*/ 29 h 681"/>
                <a:gd name="T54" fmla="*/ 481 w 538"/>
                <a:gd name="T55" fmla="*/ 57 h 681"/>
                <a:gd name="T56" fmla="*/ 510 w 538"/>
                <a:gd name="T57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8" h="681">
                  <a:moveTo>
                    <a:pt x="510" y="0"/>
                  </a:moveTo>
                  <a:lnTo>
                    <a:pt x="538" y="114"/>
                  </a:lnTo>
                  <a:lnTo>
                    <a:pt x="481" y="170"/>
                  </a:lnTo>
                  <a:lnTo>
                    <a:pt x="510" y="199"/>
                  </a:lnTo>
                  <a:lnTo>
                    <a:pt x="510" y="284"/>
                  </a:lnTo>
                  <a:lnTo>
                    <a:pt x="453" y="397"/>
                  </a:lnTo>
                  <a:lnTo>
                    <a:pt x="425" y="511"/>
                  </a:lnTo>
                  <a:lnTo>
                    <a:pt x="368" y="511"/>
                  </a:lnTo>
                  <a:lnTo>
                    <a:pt x="283" y="624"/>
                  </a:lnTo>
                  <a:lnTo>
                    <a:pt x="226" y="596"/>
                  </a:lnTo>
                  <a:lnTo>
                    <a:pt x="198" y="681"/>
                  </a:lnTo>
                  <a:lnTo>
                    <a:pt x="113" y="652"/>
                  </a:lnTo>
                  <a:lnTo>
                    <a:pt x="85" y="567"/>
                  </a:lnTo>
                  <a:lnTo>
                    <a:pt x="56" y="539"/>
                  </a:lnTo>
                  <a:lnTo>
                    <a:pt x="56" y="397"/>
                  </a:lnTo>
                  <a:lnTo>
                    <a:pt x="85" y="369"/>
                  </a:lnTo>
                  <a:lnTo>
                    <a:pt x="85" y="312"/>
                  </a:lnTo>
                  <a:lnTo>
                    <a:pt x="0" y="284"/>
                  </a:lnTo>
                  <a:lnTo>
                    <a:pt x="28" y="170"/>
                  </a:lnTo>
                  <a:lnTo>
                    <a:pt x="85" y="29"/>
                  </a:lnTo>
                  <a:lnTo>
                    <a:pt x="141" y="85"/>
                  </a:lnTo>
                  <a:lnTo>
                    <a:pt x="198" y="85"/>
                  </a:lnTo>
                  <a:lnTo>
                    <a:pt x="255" y="170"/>
                  </a:lnTo>
                  <a:lnTo>
                    <a:pt x="311" y="170"/>
                  </a:lnTo>
                  <a:lnTo>
                    <a:pt x="368" y="114"/>
                  </a:lnTo>
                  <a:lnTo>
                    <a:pt x="368" y="85"/>
                  </a:lnTo>
                  <a:lnTo>
                    <a:pt x="425" y="29"/>
                  </a:lnTo>
                  <a:lnTo>
                    <a:pt x="481" y="57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6" name="Freeform 47"/>
            <p:cNvSpPr>
              <a:spLocks/>
            </p:cNvSpPr>
            <p:nvPr/>
          </p:nvSpPr>
          <p:spPr bwMode="auto">
            <a:xfrm>
              <a:off x="9326563" y="4079875"/>
              <a:ext cx="900113" cy="585788"/>
            </a:xfrm>
            <a:custGeom>
              <a:avLst/>
              <a:gdLst>
                <a:gd name="T0" fmla="*/ 28 w 567"/>
                <a:gd name="T1" fmla="*/ 114 h 369"/>
                <a:gd name="T2" fmla="*/ 85 w 567"/>
                <a:gd name="T3" fmla="*/ 114 h 369"/>
                <a:gd name="T4" fmla="*/ 141 w 567"/>
                <a:gd name="T5" fmla="*/ 29 h 369"/>
                <a:gd name="T6" fmla="*/ 283 w 567"/>
                <a:gd name="T7" fmla="*/ 57 h 369"/>
                <a:gd name="T8" fmla="*/ 312 w 567"/>
                <a:gd name="T9" fmla="*/ 0 h 369"/>
                <a:gd name="T10" fmla="*/ 425 w 567"/>
                <a:gd name="T11" fmla="*/ 29 h 369"/>
                <a:gd name="T12" fmla="*/ 453 w 567"/>
                <a:gd name="T13" fmla="*/ 85 h 369"/>
                <a:gd name="T14" fmla="*/ 510 w 567"/>
                <a:gd name="T15" fmla="*/ 57 h 369"/>
                <a:gd name="T16" fmla="*/ 567 w 567"/>
                <a:gd name="T17" fmla="*/ 114 h 369"/>
                <a:gd name="T18" fmla="*/ 453 w 567"/>
                <a:gd name="T19" fmla="*/ 199 h 369"/>
                <a:gd name="T20" fmla="*/ 312 w 567"/>
                <a:gd name="T21" fmla="*/ 227 h 369"/>
                <a:gd name="T22" fmla="*/ 283 w 567"/>
                <a:gd name="T23" fmla="*/ 369 h 369"/>
                <a:gd name="T24" fmla="*/ 227 w 567"/>
                <a:gd name="T25" fmla="*/ 341 h 369"/>
                <a:gd name="T26" fmla="*/ 198 w 567"/>
                <a:gd name="T27" fmla="*/ 284 h 369"/>
                <a:gd name="T28" fmla="*/ 141 w 567"/>
                <a:gd name="T29" fmla="*/ 369 h 369"/>
                <a:gd name="T30" fmla="*/ 56 w 567"/>
                <a:gd name="T31" fmla="*/ 312 h 369"/>
                <a:gd name="T32" fmla="*/ 56 w 567"/>
                <a:gd name="T33" fmla="*/ 227 h 369"/>
                <a:gd name="T34" fmla="*/ 0 w 567"/>
                <a:gd name="T35" fmla="*/ 227 h 369"/>
                <a:gd name="T36" fmla="*/ 0 w 567"/>
                <a:gd name="T37" fmla="*/ 199 h 369"/>
                <a:gd name="T38" fmla="*/ 28 w 567"/>
                <a:gd name="T39" fmla="*/ 171 h 369"/>
                <a:gd name="T40" fmla="*/ 28 w 567"/>
                <a:gd name="T41" fmla="*/ 114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" h="369">
                  <a:moveTo>
                    <a:pt x="28" y="114"/>
                  </a:moveTo>
                  <a:lnTo>
                    <a:pt x="85" y="114"/>
                  </a:lnTo>
                  <a:lnTo>
                    <a:pt x="141" y="29"/>
                  </a:lnTo>
                  <a:lnTo>
                    <a:pt x="283" y="57"/>
                  </a:lnTo>
                  <a:lnTo>
                    <a:pt x="312" y="0"/>
                  </a:lnTo>
                  <a:lnTo>
                    <a:pt x="425" y="29"/>
                  </a:lnTo>
                  <a:lnTo>
                    <a:pt x="453" y="85"/>
                  </a:lnTo>
                  <a:lnTo>
                    <a:pt x="510" y="57"/>
                  </a:lnTo>
                  <a:lnTo>
                    <a:pt x="567" y="114"/>
                  </a:lnTo>
                  <a:lnTo>
                    <a:pt x="453" y="199"/>
                  </a:lnTo>
                  <a:lnTo>
                    <a:pt x="312" y="227"/>
                  </a:lnTo>
                  <a:lnTo>
                    <a:pt x="283" y="369"/>
                  </a:lnTo>
                  <a:lnTo>
                    <a:pt x="227" y="341"/>
                  </a:lnTo>
                  <a:lnTo>
                    <a:pt x="198" y="284"/>
                  </a:lnTo>
                  <a:lnTo>
                    <a:pt x="141" y="369"/>
                  </a:lnTo>
                  <a:lnTo>
                    <a:pt x="56" y="312"/>
                  </a:lnTo>
                  <a:lnTo>
                    <a:pt x="56" y="227"/>
                  </a:lnTo>
                  <a:lnTo>
                    <a:pt x="0" y="227"/>
                  </a:lnTo>
                  <a:lnTo>
                    <a:pt x="0" y="199"/>
                  </a:lnTo>
                  <a:lnTo>
                    <a:pt x="28" y="171"/>
                  </a:lnTo>
                  <a:lnTo>
                    <a:pt x="28" y="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7" name="Freeform 48"/>
            <p:cNvSpPr>
              <a:spLocks/>
            </p:cNvSpPr>
            <p:nvPr/>
          </p:nvSpPr>
          <p:spPr bwMode="auto">
            <a:xfrm>
              <a:off x="8066088" y="3944938"/>
              <a:ext cx="1304925" cy="1530350"/>
            </a:xfrm>
            <a:custGeom>
              <a:avLst/>
              <a:gdLst>
                <a:gd name="T0" fmla="*/ 0 w 822"/>
                <a:gd name="T1" fmla="*/ 652 h 964"/>
                <a:gd name="T2" fmla="*/ 85 w 822"/>
                <a:gd name="T3" fmla="*/ 681 h 964"/>
                <a:gd name="T4" fmla="*/ 113 w 822"/>
                <a:gd name="T5" fmla="*/ 596 h 964"/>
                <a:gd name="T6" fmla="*/ 170 w 822"/>
                <a:gd name="T7" fmla="*/ 624 h 964"/>
                <a:gd name="T8" fmla="*/ 255 w 822"/>
                <a:gd name="T9" fmla="*/ 511 h 964"/>
                <a:gd name="T10" fmla="*/ 312 w 822"/>
                <a:gd name="T11" fmla="*/ 511 h 964"/>
                <a:gd name="T12" fmla="*/ 340 w 822"/>
                <a:gd name="T13" fmla="*/ 397 h 964"/>
                <a:gd name="T14" fmla="*/ 397 w 822"/>
                <a:gd name="T15" fmla="*/ 284 h 964"/>
                <a:gd name="T16" fmla="*/ 397 w 822"/>
                <a:gd name="T17" fmla="*/ 199 h 964"/>
                <a:gd name="T18" fmla="*/ 368 w 822"/>
                <a:gd name="T19" fmla="*/ 170 h 964"/>
                <a:gd name="T20" fmla="*/ 425 w 822"/>
                <a:gd name="T21" fmla="*/ 114 h 964"/>
                <a:gd name="T22" fmla="*/ 397 w 822"/>
                <a:gd name="T23" fmla="*/ 0 h 964"/>
                <a:gd name="T24" fmla="*/ 510 w 822"/>
                <a:gd name="T25" fmla="*/ 85 h 964"/>
                <a:gd name="T26" fmla="*/ 567 w 822"/>
                <a:gd name="T27" fmla="*/ 57 h 964"/>
                <a:gd name="T28" fmla="*/ 652 w 822"/>
                <a:gd name="T29" fmla="*/ 114 h 964"/>
                <a:gd name="T30" fmla="*/ 709 w 822"/>
                <a:gd name="T31" fmla="*/ 199 h 964"/>
                <a:gd name="T32" fmla="*/ 765 w 822"/>
                <a:gd name="T33" fmla="*/ 170 h 964"/>
                <a:gd name="T34" fmla="*/ 822 w 822"/>
                <a:gd name="T35" fmla="*/ 199 h 964"/>
                <a:gd name="T36" fmla="*/ 822 w 822"/>
                <a:gd name="T37" fmla="*/ 256 h 964"/>
                <a:gd name="T38" fmla="*/ 794 w 822"/>
                <a:gd name="T39" fmla="*/ 284 h 964"/>
                <a:gd name="T40" fmla="*/ 794 w 822"/>
                <a:gd name="T41" fmla="*/ 312 h 964"/>
                <a:gd name="T42" fmla="*/ 737 w 822"/>
                <a:gd name="T43" fmla="*/ 369 h 964"/>
                <a:gd name="T44" fmla="*/ 680 w 822"/>
                <a:gd name="T45" fmla="*/ 341 h 964"/>
                <a:gd name="T46" fmla="*/ 680 w 822"/>
                <a:gd name="T47" fmla="*/ 397 h 964"/>
                <a:gd name="T48" fmla="*/ 624 w 822"/>
                <a:gd name="T49" fmla="*/ 426 h 964"/>
                <a:gd name="T50" fmla="*/ 680 w 822"/>
                <a:gd name="T51" fmla="*/ 596 h 964"/>
                <a:gd name="T52" fmla="*/ 652 w 822"/>
                <a:gd name="T53" fmla="*/ 624 h 964"/>
                <a:gd name="T54" fmla="*/ 624 w 822"/>
                <a:gd name="T55" fmla="*/ 709 h 964"/>
                <a:gd name="T56" fmla="*/ 567 w 822"/>
                <a:gd name="T57" fmla="*/ 766 h 964"/>
                <a:gd name="T58" fmla="*/ 454 w 822"/>
                <a:gd name="T59" fmla="*/ 709 h 964"/>
                <a:gd name="T60" fmla="*/ 425 w 822"/>
                <a:gd name="T61" fmla="*/ 794 h 964"/>
                <a:gd name="T62" fmla="*/ 312 w 822"/>
                <a:gd name="T63" fmla="*/ 737 h 964"/>
                <a:gd name="T64" fmla="*/ 340 w 822"/>
                <a:gd name="T65" fmla="*/ 822 h 964"/>
                <a:gd name="T66" fmla="*/ 312 w 822"/>
                <a:gd name="T67" fmla="*/ 851 h 964"/>
                <a:gd name="T68" fmla="*/ 340 w 822"/>
                <a:gd name="T69" fmla="*/ 879 h 964"/>
                <a:gd name="T70" fmla="*/ 312 w 822"/>
                <a:gd name="T71" fmla="*/ 936 h 964"/>
                <a:gd name="T72" fmla="*/ 198 w 822"/>
                <a:gd name="T73" fmla="*/ 879 h 964"/>
                <a:gd name="T74" fmla="*/ 113 w 822"/>
                <a:gd name="T75" fmla="*/ 964 h 964"/>
                <a:gd name="T76" fmla="*/ 28 w 822"/>
                <a:gd name="T77" fmla="*/ 964 h 964"/>
                <a:gd name="T78" fmla="*/ 57 w 822"/>
                <a:gd name="T79" fmla="*/ 851 h 964"/>
                <a:gd name="T80" fmla="*/ 113 w 822"/>
                <a:gd name="T81" fmla="*/ 766 h 964"/>
                <a:gd name="T82" fmla="*/ 28 w 822"/>
                <a:gd name="T83" fmla="*/ 737 h 964"/>
                <a:gd name="T84" fmla="*/ 0 w 822"/>
                <a:gd name="T85" fmla="*/ 652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2" h="964">
                  <a:moveTo>
                    <a:pt x="0" y="652"/>
                  </a:moveTo>
                  <a:lnTo>
                    <a:pt x="85" y="681"/>
                  </a:lnTo>
                  <a:lnTo>
                    <a:pt x="113" y="596"/>
                  </a:lnTo>
                  <a:lnTo>
                    <a:pt x="170" y="624"/>
                  </a:lnTo>
                  <a:lnTo>
                    <a:pt x="255" y="511"/>
                  </a:lnTo>
                  <a:lnTo>
                    <a:pt x="312" y="511"/>
                  </a:lnTo>
                  <a:lnTo>
                    <a:pt x="340" y="397"/>
                  </a:lnTo>
                  <a:lnTo>
                    <a:pt x="397" y="284"/>
                  </a:lnTo>
                  <a:lnTo>
                    <a:pt x="397" y="199"/>
                  </a:lnTo>
                  <a:lnTo>
                    <a:pt x="368" y="170"/>
                  </a:lnTo>
                  <a:lnTo>
                    <a:pt x="425" y="114"/>
                  </a:lnTo>
                  <a:lnTo>
                    <a:pt x="397" y="0"/>
                  </a:lnTo>
                  <a:lnTo>
                    <a:pt x="510" y="85"/>
                  </a:lnTo>
                  <a:lnTo>
                    <a:pt x="567" y="57"/>
                  </a:lnTo>
                  <a:lnTo>
                    <a:pt x="652" y="114"/>
                  </a:lnTo>
                  <a:lnTo>
                    <a:pt x="709" y="199"/>
                  </a:lnTo>
                  <a:lnTo>
                    <a:pt x="765" y="170"/>
                  </a:lnTo>
                  <a:lnTo>
                    <a:pt x="822" y="199"/>
                  </a:lnTo>
                  <a:lnTo>
                    <a:pt x="822" y="256"/>
                  </a:lnTo>
                  <a:lnTo>
                    <a:pt x="794" y="284"/>
                  </a:lnTo>
                  <a:lnTo>
                    <a:pt x="794" y="312"/>
                  </a:lnTo>
                  <a:lnTo>
                    <a:pt x="737" y="369"/>
                  </a:lnTo>
                  <a:lnTo>
                    <a:pt x="680" y="341"/>
                  </a:lnTo>
                  <a:lnTo>
                    <a:pt x="680" y="397"/>
                  </a:lnTo>
                  <a:lnTo>
                    <a:pt x="624" y="426"/>
                  </a:lnTo>
                  <a:lnTo>
                    <a:pt x="680" y="596"/>
                  </a:lnTo>
                  <a:lnTo>
                    <a:pt x="652" y="624"/>
                  </a:lnTo>
                  <a:lnTo>
                    <a:pt x="624" y="709"/>
                  </a:lnTo>
                  <a:lnTo>
                    <a:pt x="567" y="766"/>
                  </a:lnTo>
                  <a:lnTo>
                    <a:pt x="454" y="709"/>
                  </a:lnTo>
                  <a:lnTo>
                    <a:pt x="425" y="794"/>
                  </a:lnTo>
                  <a:lnTo>
                    <a:pt x="312" y="737"/>
                  </a:lnTo>
                  <a:lnTo>
                    <a:pt x="340" y="822"/>
                  </a:lnTo>
                  <a:lnTo>
                    <a:pt x="312" y="851"/>
                  </a:lnTo>
                  <a:lnTo>
                    <a:pt x="340" y="879"/>
                  </a:lnTo>
                  <a:lnTo>
                    <a:pt x="312" y="936"/>
                  </a:lnTo>
                  <a:lnTo>
                    <a:pt x="198" y="879"/>
                  </a:lnTo>
                  <a:lnTo>
                    <a:pt x="113" y="964"/>
                  </a:lnTo>
                  <a:lnTo>
                    <a:pt x="28" y="964"/>
                  </a:lnTo>
                  <a:lnTo>
                    <a:pt x="57" y="851"/>
                  </a:lnTo>
                  <a:lnTo>
                    <a:pt x="113" y="766"/>
                  </a:lnTo>
                  <a:lnTo>
                    <a:pt x="28" y="737"/>
                  </a:lnTo>
                  <a:lnTo>
                    <a:pt x="0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8" name="Freeform 49"/>
            <p:cNvSpPr>
              <a:spLocks/>
            </p:cNvSpPr>
            <p:nvPr/>
          </p:nvSpPr>
          <p:spPr bwMode="auto">
            <a:xfrm>
              <a:off x="9056688" y="4440238"/>
              <a:ext cx="765175" cy="1035050"/>
            </a:xfrm>
            <a:custGeom>
              <a:avLst/>
              <a:gdLst>
                <a:gd name="T0" fmla="*/ 56 w 482"/>
                <a:gd name="T1" fmla="*/ 29 h 652"/>
                <a:gd name="T2" fmla="*/ 56 w 482"/>
                <a:gd name="T3" fmla="*/ 85 h 652"/>
                <a:gd name="T4" fmla="*/ 0 w 482"/>
                <a:gd name="T5" fmla="*/ 114 h 652"/>
                <a:gd name="T6" fmla="*/ 56 w 482"/>
                <a:gd name="T7" fmla="*/ 284 h 652"/>
                <a:gd name="T8" fmla="*/ 28 w 482"/>
                <a:gd name="T9" fmla="*/ 312 h 652"/>
                <a:gd name="T10" fmla="*/ 0 w 482"/>
                <a:gd name="T11" fmla="*/ 397 h 652"/>
                <a:gd name="T12" fmla="*/ 85 w 482"/>
                <a:gd name="T13" fmla="*/ 482 h 652"/>
                <a:gd name="T14" fmla="*/ 56 w 482"/>
                <a:gd name="T15" fmla="*/ 539 h 652"/>
                <a:gd name="T16" fmla="*/ 141 w 482"/>
                <a:gd name="T17" fmla="*/ 539 h 652"/>
                <a:gd name="T18" fmla="*/ 170 w 482"/>
                <a:gd name="T19" fmla="*/ 596 h 652"/>
                <a:gd name="T20" fmla="*/ 226 w 482"/>
                <a:gd name="T21" fmla="*/ 567 h 652"/>
                <a:gd name="T22" fmla="*/ 340 w 482"/>
                <a:gd name="T23" fmla="*/ 652 h 652"/>
                <a:gd name="T24" fmla="*/ 397 w 482"/>
                <a:gd name="T25" fmla="*/ 567 h 652"/>
                <a:gd name="T26" fmla="*/ 311 w 482"/>
                <a:gd name="T27" fmla="*/ 482 h 652"/>
                <a:gd name="T28" fmla="*/ 340 w 482"/>
                <a:gd name="T29" fmla="*/ 454 h 652"/>
                <a:gd name="T30" fmla="*/ 311 w 482"/>
                <a:gd name="T31" fmla="*/ 369 h 652"/>
                <a:gd name="T32" fmla="*/ 397 w 482"/>
                <a:gd name="T33" fmla="*/ 397 h 652"/>
                <a:gd name="T34" fmla="*/ 425 w 482"/>
                <a:gd name="T35" fmla="*/ 369 h 652"/>
                <a:gd name="T36" fmla="*/ 482 w 482"/>
                <a:gd name="T37" fmla="*/ 397 h 652"/>
                <a:gd name="T38" fmla="*/ 453 w 482"/>
                <a:gd name="T39" fmla="*/ 284 h 652"/>
                <a:gd name="T40" fmla="*/ 397 w 482"/>
                <a:gd name="T41" fmla="*/ 227 h 652"/>
                <a:gd name="T42" fmla="*/ 425 w 482"/>
                <a:gd name="T43" fmla="*/ 199 h 652"/>
                <a:gd name="T44" fmla="*/ 482 w 482"/>
                <a:gd name="T45" fmla="*/ 227 h 652"/>
                <a:gd name="T46" fmla="*/ 482 w 482"/>
                <a:gd name="T47" fmla="*/ 170 h 652"/>
                <a:gd name="T48" fmla="*/ 453 w 482"/>
                <a:gd name="T49" fmla="*/ 142 h 652"/>
                <a:gd name="T50" fmla="*/ 397 w 482"/>
                <a:gd name="T51" fmla="*/ 114 h 652"/>
                <a:gd name="T52" fmla="*/ 368 w 482"/>
                <a:gd name="T53" fmla="*/ 57 h 652"/>
                <a:gd name="T54" fmla="*/ 311 w 482"/>
                <a:gd name="T55" fmla="*/ 142 h 652"/>
                <a:gd name="T56" fmla="*/ 226 w 482"/>
                <a:gd name="T57" fmla="*/ 85 h 652"/>
                <a:gd name="T58" fmla="*/ 226 w 482"/>
                <a:gd name="T59" fmla="*/ 0 h 652"/>
                <a:gd name="T60" fmla="*/ 170 w 482"/>
                <a:gd name="T61" fmla="*/ 0 h 652"/>
                <a:gd name="T62" fmla="*/ 113 w 482"/>
                <a:gd name="T63" fmla="*/ 57 h 652"/>
                <a:gd name="T64" fmla="*/ 56 w 482"/>
                <a:gd name="T65" fmla="*/ 29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2" h="652">
                  <a:moveTo>
                    <a:pt x="56" y="29"/>
                  </a:moveTo>
                  <a:lnTo>
                    <a:pt x="56" y="85"/>
                  </a:lnTo>
                  <a:lnTo>
                    <a:pt x="0" y="114"/>
                  </a:lnTo>
                  <a:lnTo>
                    <a:pt x="56" y="284"/>
                  </a:lnTo>
                  <a:lnTo>
                    <a:pt x="28" y="312"/>
                  </a:lnTo>
                  <a:lnTo>
                    <a:pt x="0" y="397"/>
                  </a:lnTo>
                  <a:lnTo>
                    <a:pt x="85" y="482"/>
                  </a:lnTo>
                  <a:lnTo>
                    <a:pt x="56" y="539"/>
                  </a:lnTo>
                  <a:lnTo>
                    <a:pt x="141" y="539"/>
                  </a:lnTo>
                  <a:lnTo>
                    <a:pt x="170" y="596"/>
                  </a:lnTo>
                  <a:lnTo>
                    <a:pt x="226" y="567"/>
                  </a:lnTo>
                  <a:lnTo>
                    <a:pt x="340" y="652"/>
                  </a:lnTo>
                  <a:lnTo>
                    <a:pt x="397" y="567"/>
                  </a:lnTo>
                  <a:lnTo>
                    <a:pt x="311" y="482"/>
                  </a:lnTo>
                  <a:lnTo>
                    <a:pt x="340" y="454"/>
                  </a:lnTo>
                  <a:lnTo>
                    <a:pt x="311" y="369"/>
                  </a:lnTo>
                  <a:lnTo>
                    <a:pt x="397" y="397"/>
                  </a:lnTo>
                  <a:lnTo>
                    <a:pt x="425" y="369"/>
                  </a:lnTo>
                  <a:lnTo>
                    <a:pt x="482" y="397"/>
                  </a:lnTo>
                  <a:lnTo>
                    <a:pt x="453" y="284"/>
                  </a:lnTo>
                  <a:lnTo>
                    <a:pt x="397" y="227"/>
                  </a:lnTo>
                  <a:lnTo>
                    <a:pt x="425" y="199"/>
                  </a:lnTo>
                  <a:lnTo>
                    <a:pt x="482" y="227"/>
                  </a:lnTo>
                  <a:lnTo>
                    <a:pt x="482" y="170"/>
                  </a:lnTo>
                  <a:lnTo>
                    <a:pt x="453" y="142"/>
                  </a:lnTo>
                  <a:lnTo>
                    <a:pt x="397" y="114"/>
                  </a:lnTo>
                  <a:lnTo>
                    <a:pt x="368" y="57"/>
                  </a:lnTo>
                  <a:lnTo>
                    <a:pt x="311" y="142"/>
                  </a:lnTo>
                  <a:lnTo>
                    <a:pt x="226" y="85"/>
                  </a:lnTo>
                  <a:lnTo>
                    <a:pt x="226" y="0"/>
                  </a:lnTo>
                  <a:lnTo>
                    <a:pt x="170" y="0"/>
                  </a:lnTo>
                  <a:lnTo>
                    <a:pt x="113" y="57"/>
                  </a:lnTo>
                  <a:lnTo>
                    <a:pt x="56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39" name="Freeform 50"/>
            <p:cNvSpPr>
              <a:spLocks/>
            </p:cNvSpPr>
            <p:nvPr/>
          </p:nvSpPr>
          <p:spPr bwMode="auto">
            <a:xfrm>
              <a:off x="8561388" y="5070475"/>
              <a:ext cx="1035050" cy="809625"/>
            </a:xfrm>
            <a:custGeom>
              <a:avLst/>
              <a:gdLst>
                <a:gd name="T0" fmla="*/ 0 w 652"/>
                <a:gd name="T1" fmla="*/ 227 h 510"/>
                <a:gd name="T2" fmla="*/ 28 w 652"/>
                <a:gd name="T3" fmla="*/ 170 h 510"/>
                <a:gd name="T4" fmla="*/ 0 w 652"/>
                <a:gd name="T5" fmla="*/ 142 h 510"/>
                <a:gd name="T6" fmla="*/ 28 w 652"/>
                <a:gd name="T7" fmla="*/ 113 h 510"/>
                <a:gd name="T8" fmla="*/ 0 w 652"/>
                <a:gd name="T9" fmla="*/ 28 h 510"/>
                <a:gd name="T10" fmla="*/ 113 w 652"/>
                <a:gd name="T11" fmla="*/ 85 h 510"/>
                <a:gd name="T12" fmla="*/ 142 w 652"/>
                <a:gd name="T13" fmla="*/ 0 h 510"/>
                <a:gd name="T14" fmla="*/ 255 w 652"/>
                <a:gd name="T15" fmla="*/ 57 h 510"/>
                <a:gd name="T16" fmla="*/ 312 w 652"/>
                <a:gd name="T17" fmla="*/ 0 h 510"/>
                <a:gd name="T18" fmla="*/ 397 w 652"/>
                <a:gd name="T19" fmla="*/ 85 h 510"/>
                <a:gd name="T20" fmla="*/ 368 w 652"/>
                <a:gd name="T21" fmla="*/ 142 h 510"/>
                <a:gd name="T22" fmla="*/ 453 w 652"/>
                <a:gd name="T23" fmla="*/ 142 h 510"/>
                <a:gd name="T24" fmla="*/ 482 w 652"/>
                <a:gd name="T25" fmla="*/ 199 h 510"/>
                <a:gd name="T26" fmla="*/ 538 w 652"/>
                <a:gd name="T27" fmla="*/ 170 h 510"/>
                <a:gd name="T28" fmla="*/ 652 w 652"/>
                <a:gd name="T29" fmla="*/ 255 h 510"/>
                <a:gd name="T30" fmla="*/ 652 w 652"/>
                <a:gd name="T31" fmla="*/ 340 h 510"/>
                <a:gd name="T32" fmla="*/ 595 w 652"/>
                <a:gd name="T33" fmla="*/ 510 h 510"/>
                <a:gd name="T34" fmla="*/ 567 w 652"/>
                <a:gd name="T35" fmla="*/ 510 h 510"/>
                <a:gd name="T36" fmla="*/ 538 w 652"/>
                <a:gd name="T37" fmla="*/ 482 h 510"/>
                <a:gd name="T38" fmla="*/ 482 w 652"/>
                <a:gd name="T39" fmla="*/ 510 h 510"/>
                <a:gd name="T40" fmla="*/ 482 w 652"/>
                <a:gd name="T41" fmla="*/ 454 h 510"/>
                <a:gd name="T42" fmla="*/ 453 w 652"/>
                <a:gd name="T43" fmla="*/ 397 h 510"/>
                <a:gd name="T44" fmla="*/ 397 w 652"/>
                <a:gd name="T45" fmla="*/ 397 h 510"/>
                <a:gd name="T46" fmla="*/ 340 w 652"/>
                <a:gd name="T47" fmla="*/ 369 h 510"/>
                <a:gd name="T48" fmla="*/ 312 w 652"/>
                <a:gd name="T49" fmla="*/ 312 h 510"/>
                <a:gd name="T50" fmla="*/ 255 w 652"/>
                <a:gd name="T51" fmla="*/ 312 h 510"/>
                <a:gd name="T52" fmla="*/ 255 w 652"/>
                <a:gd name="T53" fmla="*/ 284 h 510"/>
                <a:gd name="T54" fmla="*/ 255 w 652"/>
                <a:gd name="T55" fmla="*/ 227 h 510"/>
                <a:gd name="T56" fmla="*/ 227 w 652"/>
                <a:gd name="T57" fmla="*/ 199 h 510"/>
                <a:gd name="T58" fmla="*/ 198 w 652"/>
                <a:gd name="T59" fmla="*/ 284 h 510"/>
                <a:gd name="T60" fmla="*/ 142 w 652"/>
                <a:gd name="T61" fmla="*/ 284 h 510"/>
                <a:gd name="T62" fmla="*/ 113 w 652"/>
                <a:gd name="T63" fmla="*/ 255 h 510"/>
                <a:gd name="T64" fmla="*/ 56 w 652"/>
                <a:gd name="T65" fmla="*/ 255 h 510"/>
                <a:gd name="T66" fmla="*/ 0 w 652"/>
                <a:gd name="T67" fmla="*/ 2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2" h="510">
                  <a:moveTo>
                    <a:pt x="0" y="227"/>
                  </a:moveTo>
                  <a:lnTo>
                    <a:pt x="28" y="170"/>
                  </a:lnTo>
                  <a:lnTo>
                    <a:pt x="0" y="142"/>
                  </a:lnTo>
                  <a:lnTo>
                    <a:pt x="28" y="113"/>
                  </a:lnTo>
                  <a:lnTo>
                    <a:pt x="0" y="28"/>
                  </a:lnTo>
                  <a:lnTo>
                    <a:pt x="113" y="85"/>
                  </a:lnTo>
                  <a:lnTo>
                    <a:pt x="142" y="0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97" y="85"/>
                  </a:lnTo>
                  <a:lnTo>
                    <a:pt x="368" y="142"/>
                  </a:lnTo>
                  <a:lnTo>
                    <a:pt x="453" y="142"/>
                  </a:lnTo>
                  <a:lnTo>
                    <a:pt x="482" y="199"/>
                  </a:lnTo>
                  <a:lnTo>
                    <a:pt x="538" y="170"/>
                  </a:lnTo>
                  <a:lnTo>
                    <a:pt x="652" y="255"/>
                  </a:lnTo>
                  <a:lnTo>
                    <a:pt x="652" y="340"/>
                  </a:lnTo>
                  <a:lnTo>
                    <a:pt x="595" y="510"/>
                  </a:lnTo>
                  <a:lnTo>
                    <a:pt x="567" y="510"/>
                  </a:lnTo>
                  <a:lnTo>
                    <a:pt x="538" y="482"/>
                  </a:lnTo>
                  <a:lnTo>
                    <a:pt x="482" y="510"/>
                  </a:lnTo>
                  <a:lnTo>
                    <a:pt x="482" y="454"/>
                  </a:lnTo>
                  <a:lnTo>
                    <a:pt x="453" y="397"/>
                  </a:lnTo>
                  <a:lnTo>
                    <a:pt x="397" y="397"/>
                  </a:lnTo>
                  <a:lnTo>
                    <a:pt x="340" y="369"/>
                  </a:lnTo>
                  <a:lnTo>
                    <a:pt x="312" y="312"/>
                  </a:lnTo>
                  <a:lnTo>
                    <a:pt x="255" y="312"/>
                  </a:lnTo>
                  <a:lnTo>
                    <a:pt x="255" y="284"/>
                  </a:lnTo>
                  <a:lnTo>
                    <a:pt x="255" y="227"/>
                  </a:lnTo>
                  <a:lnTo>
                    <a:pt x="227" y="199"/>
                  </a:lnTo>
                  <a:lnTo>
                    <a:pt x="198" y="284"/>
                  </a:lnTo>
                  <a:lnTo>
                    <a:pt x="142" y="284"/>
                  </a:lnTo>
                  <a:lnTo>
                    <a:pt x="113" y="255"/>
                  </a:lnTo>
                  <a:lnTo>
                    <a:pt x="56" y="255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0" name="Freeform 51"/>
            <p:cNvSpPr>
              <a:spLocks/>
            </p:cNvSpPr>
            <p:nvPr/>
          </p:nvSpPr>
          <p:spPr bwMode="auto">
            <a:xfrm>
              <a:off x="10001250" y="3765550"/>
              <a:ext cx="990600" cy="1125538"/>
            </a:xfrm>
            <a:custGeom>
              <a:avLst/>
              <a:gdLst>
                <a:gd name="T0" fmla="*/ 28 w 624"/>
                <a:gd name="T1" fmla="*/ 397 h 709"/>
                <a:gd name="T2" fmla="*/ 85 w 624"/>
                <a:gd name="T3" fmla="*/ 454 h 709"/>
                <a:gd name="T4" fmla="*/ 142 w 624"/>
                <a:gd name="T5" fmla="*/ 454 h 709"/>
                <a:gd name="T6" fmla="*/ 170 w 624"/>
                <a:gd name="T7" fmla="*/ 539 h 709"/>
                <a:gd name="T8" fmla="*/ 255 w 624"/>
                <a:gd name="T9" fmla="*/ 510 h 709"/>
                <a:gd name="T10" fmla="*/ 340 w 624"/>
                <a:gd name="T11" fmla="*/ 567 h 709"/>
                <a:gd name="T12" fmla="*/ 369 w 624"/>
                <a:gd name="T13" fmla="*/ 539 h 709"/>
                <a:gd name="T14" fmla="*/ 425 w 624"/>
                <a:gd name="T15" fmla="*/ 567 h 709"/>
                <a:gd name="T16" fmla="*/ 397 w 624"/>
                <a:gd name="T17" fmla="*/ 595 h 709"/>
                <a:gd name="T18" fmla="*/ 454 w 624"/>
                <a:gd name="T19" fmla="*/ 624 h 709"/>
                <a:gd name="T20" fmla="*/ 510 w 624"/>
                <a:gd name="T21" fmla="*/ 595 h 709"/>
                <a:gd name="T22" fmla="*/ 539 w 624"/>
                <a:gd name="T23" fmla="*/ 624 h 709"/>
                <a:gd name="T24" fmla="*/ 510 w 624"/>
                <a:gd name="T25" fmla="*/ 680 h 709"/>
                <a:gd name="T26" fmla="*/ 539 w 624"/>
                <a:gd name="T27" fmla="*/ 709 h 709"/>
                <a:gd name="T28" fmla="*/ 595 w 624"/>
                <a:gd name="T29" fmla="*/ 652 h 709"/>
                <a:gd name="T30" fmla="*/ 624 w 624"/>
                <a:gd name="T31" fmla="*/ 539 h 709"/>
                <a:gd name="T32" fmla="*/ 567 w 624"/>
                <a:gd name="T33" fmla="*/ 510 h 709"/>
                <a:gd name="T34" fmla="*/ 539 w 624"/>
                <a:gd name="T35" fmla="*/ 539 h 709"/>
                <a:gd name="T36" fmla="*/ 482 w 624"/>
                <a:gd name="T37" fmla="*/ 510 h 709"/>
                <a:gd name="T38" fmla="*/ 510 w 624"/>
                <a:gd name="T39" fmla="*/ 482 h 709"/>
                <a:gd name="T40" fmla="*/ 482 w 624"/>
                <a:gd name="T41" fmla="*/ 454 h 709"/>
                <a:gd name="T42" fmla="*/ 482 w 624"/>
                <a:gd name="T43" fmla="*/ 425 h 709"/>
                <a:gd name="T44" fmla="*/ 454 w 624"/>
                <a:gd name="T45" fmla="*/ 397 h 709"/>
                <a:gd name="T46" fmla="*/ 510 w 624"/>
                <a:gd name="T47" fmla="*/ 425 h 709"/>
                <a:gd name="T48" fmla="*/ 510 w 624"/>
                <a:gd name="T49" fmla="*/ 397 h 709"/>
                <a:gd name="T50" fmla="*/ 482 w 624"/>
                <a:gd name="T51" fmla="*/ 369 h 709"/>
                <a:gd name="T52" fmla="*/ 539 w 624"/>
                <a:gd name="T53" fmla="*/ 369 h 709"/>
                <a:gd name="T54" fmla="*/ 595 w 624"/>
                <a:gd name="T55" fmla="*/ 227 h 709"/>
                <a:gd name="T56" fmla="*/ 539 w 624"/>
                <a:gd name="T57" fmla="*/ 198 h 709"/>
                <a:gd name="T58" fmla="*/ 482 w 624"/>
                <a:gd name="T59" fmla="*/ 283 h 709"/>
                <a:gd name="T60" fmla="*/ 454 w 624"/>
                <a:gd name="T61" fmla="*/ 283 h 709"/>
                <a:gd name="T62" fmla="*/ 510 w 624"/>
                <a:gd name="T63" fmla="*/ 198 h 709"/>
                <a:gd name="T64" fmla="*/ 454 w 624"/>
                <a:gd name="T65" fmla="*/ 170 h 709"/>
                <a:gd name="T66" fmla="*/ 397 w 624"/>
                <a:gd name="T67" fmla="*/ 255 h 709"/>
                <a:gd name="T68" fmla="*/ 369 w 624"/>
                <a:gd name="T69" fmla="*/ 227 h 709"/>
                <a:gd name="T70" fmla="*/ 454 w 624"/>
                <a:gd name="T71" fmla="*/ 113 h 709"/>
                <a:gd name="T72" fmla="*/ 397 w 624"/>
                <a:gd name="T73" fmla="*/ 85 h 709"/>
                <a:gd name="T74" fmla="*/ 312 w 624"/>
                <a:gd name="T75" fmla="*/ 198 h 709"/>
                <a:gd name="T76" fmla="*/ 283 w 624"/>
                <a:gd name="T77" fmla="*/ 198 h 709"/>
                <a:gd name="T78" fmla="*/ 340 w 624"/>
                <a:gd name="T79" fmla="*/ 113 h 709"/>
                <a:gd name="T80" fmla="*/ 312 w 624"/>
                <a:gd name="T81" fmla="*/ 85 h 709"/>
                <a:gd name="T82" fmla="*/ 255 w 624"/>
                <a:gd name="T83" fmla="*/ 170 h 709"/>
                <a:gd name="T84" fmla="*/ 198 w 624"/>
                <a:gd name="T85" fmla="*/ 113 h 709"/>
                <a:gd name="T86" fmla="*/ 227 w 624"/>
                <a:gd name="T87" fmla="*/ 85 h 709"/>
                <a:gd name="T88" fmla="*/ 198 w 624"/>
                <a:gd name="T89" fmla="*/ 85 h 709"/>
                <a:gd name="T90" fmla="*/ 227 w 624"/>
                <a:gd name="T91" fmla="*/ 28 h 709"/>
                <a:gd name="T92" fmla="*/ 170 w 624"/>
                <a:gd name="T93" fmla="*/ 57 h 709"/>
                <a:gd name="T94" fmla="*/ 170 w 624"/>
                <a:gd name="T95" fmla="*/ 28 h 709"/>
                <a:gd name="T96" fmla="*/ 142 w 624"/>
                <a:gd name="T97" fmla="*/ 57 h 709"/>
                <a:gd name="T98" fmla="*/ 142 w 624"/>
                <a:gd name="T99" fmla="*/ 0 h 709"/>
                <a:gd name="T100" fmla="*/ 28 w 624"/>
                <a:gd name="T101" fmla="*/ 85 h 709"/>
                <a:gd name="T102" fmla="*/ 57 w 624"/>
                <a:gd name="T103" fmla="*/ 113 h 709"/>
                <a:gd name="T104" fmla="*/ 0 w 624"/>
                <a:gd name="T105" fmla="*/ 227 h 709"/>
                <a:gd name="T106" fmla="*/ 28 w 624"/>
                <a:gd name="T107" fmla="*/ 283 h 709"/>
                <a:gd name="T108" fmla="*/ 85 w 624"/>
                <a:gd name="T109" fmla="*/ 255 h 709"/>
                <a:gd name="T110" fmla="*/ 142 w 624"/>
                <a:gd name="T111" fmla="*/ 312 h 709"/>
                <a:gd name="T112" fmla="*/ 28 w 624"/>
                <a:gd name="T113" fmla="*/ 39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4" h="709">
                  <a:moveTo>
                    <a:pt x="28" y="397"/>
                  </a:moveTo>
                  <a:lnTo>
                    <a:pt x="85" y="454"/>
                  </a:lnTo>
                  <a:lnTo>
                    <a:pt x="142" y="454"/>
                  </a:lnTo>
                  <a:lnTo>
                    <a:pt x="170" y="539"/>
                  </a:lnTo>
                  <a:lnTo>
                    <a:pt x="255" y="510"/>
                  </a:lnTo>
                  <a:lnTo>
                    <a:pt x="340" y="567"/>
                  </a:lnTo>
                  <a:lnTo>
                    <a:pt x="369" y="539"/>
                  </a:lnTo>
                  <a:lnTo>
                    <a:pt x="425" y="567"/>
                  </a:lnTo>
                  <a:lnTo>
                    <a:pt x="397" y="595"/>
                  </a:lnTo>
                  <a:lnTo>
                    <a:pt x="454" y="624"/>
                  </a:lnTo>
                  <a:lnTo>
                    <a:pt x="510" y="595"/>
                  </a:lnTo>
                  <a:lnTo>
                    <a:pt x="539" y="624"/>
                  </a:lnTo>
                  <a:lnTo>
                    <a:pt x="510" y="680"/>
                  </a:lnTo>
                  <a:lnTo>
                    <a:pt x="539" y="709"/>
                  </a:lnTo>
                  <a:lnTo>
                    <a:pt x="595" y="652"/>
                  </a:lnTo>
                  <a:lnTo>
                    <a:pt x="624" y="539"/>
                  </a:lnTo>
                  <a:lnTo>
                    <a:pt x="567" y="510"/>
                  </a:lnTo>
                  <a:lnTo>
                    <a:pt x="539" y="539"/>
                  </a:lnTo>
                  <a:lnTo>
                    <a:pt x="482" y="510"/>
                  </a:lnTo>
                  <a:lnTo>
                    <a:pt x="510" y="482"/>
                  </a:lnTo>
                  <a:lnTo>
                    <a:pt x="482" y="454"/>
                  </a:lnTo>
                  <a:lnTo>
                    <a:pt x="482" y="425"/>
                  </a:lnTo>
                  <a:lnTo>
                    <a:pt x="454" y="397"/>
                  </a:lnTo>
                  <a:lnTo>
                    <a:pt x="510" y="425"/>
                  </a:lnTo>
                  <a:lnTo>
                    <a:pt x="510" y="397"/>
                  </a:lnTo>
                  <a:lnTo>
                    <a:pt x="482" y="369"/>
                  </a:lnTo>
                  <a:lnTo>
                    <a:pt x="539" y="369"/>
                  </a:lnTo>
                  <a:lnTo>
                    <a:pt x="595" y="227"/>
                  </a:lnTo>
                  <a:lnTo>
                    <a:pt x="539" y="198"/>
                  </a:lnTo>
                  <a:lnTo>
                    <a:pt x="482" y="283"/>
                  </a:lnTo>
                  <a:lnTo>
                    <a:pt x="454" y="283"/>
                  </a:lnTo>
                  <a:lnTo>
                    <a:pt x="510" y="198"/>
                  </a:lnTo>
                  <a:lnTo>
                    <a:pt x="454" y="170"/>
                  </a:lnTo>
                  <a:lnTo>
                    <a:pt x="397" y="255"/>
                  </a:lnTo>
                  <a:lnTo>
                    <a:pt x="369" y="227"/>
                  </a:lnTo>
                  <a:lnTo>
                    <a:pt x="454" y="113"/>
                  </a:lnTo>
                  <a:lnTo>
                    <a:pt x="397" y="85"/>
                  </a:lnTo>
                  <a:lnTo>
                    <a:pt x="312" y="198"/>
                  </a:lnTo>
                  <a:lnTo>
                    <a:pt x="283" y="198"/>
                  </a:lnTo>
                  <a:lnTo>
                    <a:pt x="340" y="113"/>
                  </a:lnTo>
                  <a:lnTo>
                    <a:pt x="312" y="85"/>
                  </a:lnTo>
                  <a:lnTo>
                    <a:pt x="255" y="170"/>
                  </a:lnTo>
                  <a:lnTo>
                    <a:pt x="198" y="113"/>
                  </a:lnTo>
                  <a:lnTo>
                    <a:pt x="227" y="85"/>
                  </a:lnTo>
                  <a:lnTo>
                    <a:pt x="198" y="85"/>
                  </a:lnTo>
                  <a:lnTo>
                    <a:pt x="227" y="28"/>
                  </a:lnTo>
                  <a:lnTo>
                    <a:pt x="170" y="57"/>
                  </a:lnTo>
                  <a:lnTo>
                    <a:pt x="170" y="28"/>
                  </a:lnTo>
                  <a:lnTo>
                    <a:pt x="142" y="57"/>
                  </a:lnTo>
                  <a:lnTo>
                    <a:pt x="142" y="0"/>
                  </a:lnTo>
                  <a:lnTo>
                    <a:pt x="28" y="85"/>
                  </a:lnTo>
                  <a:lnTo>
                    <a:pt x="57" y="113"/>
                  </a:lnTo>
                  <a:lnTo>
                    <a:pt x="0" y="227"/>
                  </a:lnTo>
                  <a:lnTo>
                    <a:pt x="28" y="283"/>
                  </a:lnTo>
                  <a:lnTo>
                    <a:pt x="85" y="255"/>
                  </a:lnTo>
                  <a:lnTo>
                    <a:pt x="142" y="312"/>
                  </a:lnTo>
                  <a:lnTo>
                    <a:pt x="28" y="3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1" name="Freeform 52"/>
            <p:cNvSpPr>
              <a:spLocks/>
            </p:cNvSpPr>
            <p:nvPr/>
          </p:nvSpPr>
          <p:spPr bwMode="auto">
            <a:xfrm>
              <a:off x="9550400" y="4395788"/>
              <a:ext cx="765175" cy="1214438"/>
            </a:xfrm>
            <a:custGeom>
              <a:avLst/>
              <a:gdLst>
                <a:gd name="T0" fmla="*/ 29 w 482"/>
                <a:gd name="T1" fmla="*/ 765 h 765"/>
                <a:gd name="T2" fmla="*/ 171 w 482"/>
                <a:gd name="T3" fmla="*/ 709 h 765"/>
                <a:gd name="T4" fmla="*/ 256 w 482"/>
                <a:gd name="T5" fmla="*/ 595 h 765"/>
                <a:gd name="T6" fmla="*/ 312 w 482"/>
                <a:gd name="T7" fmla="*/ 538 h 765"/>
                <a:gd name="T8" fmla="*/ 312 w 482"/>
                <a:gd name="T9" fmla="*/ 482 h 765"/>
                <a:gd name="T10" fmla="*/ 341 w 482"/>
                <a:gd name="T11" fmla="*/ 482 h 765"/>
                <a:gd name="T12" fmla="*/ 369 w 482"/>
                <a:gd name="T13" fmla="*/ 425 h 765"/>
                <a:gd name="T14" fmla="*/ 312 w 482"/>
                <a:gd name="T15" fmla="*/ 397 h 765"/>
                <a:gd name="T16" fmla="*/ 397 w 482"/>
                <a:gd name="T17" fmla="*/ 340 h 765"/>
                <a:gd name="T18" fmla="*/ 369 w 482"/>
                <a:gd name="T19" fmla="*/ 312 h 765"/>
                <a:gd name="T20" fmla="*/ 284 w 482"/>
                <a:gd name="T21" fmla="*/ 340 h 765"/>
                <a:gd name="T22" fmla="*/ 284 w 482"/>
                <a:gd name="T23" fmla="*/ 283 h 765"/>
                <a:gd name="T24" fmla="*/ 312 w 482"/>
                <a:gd name="T25" fmla="*/ 227 h 765"/>
                <a:gd name="T26" fmla="*/ 369 w 482"/>
                <a:gd name="T27" fmla="*/ 255 h 765"/>
                <a:gd name="T28" fmla="*/ 482 w 482"/>
                <a:gd name="T29" fmla="*/ 198 h 765"/>
                <a:gd name="T30" fmla="*/ 454 w 482"/>
                <a:gd name="T31" fmla="*/ 170 h 765"/>
                <a:gd name="T32" fmla="*/ 341 w 482"/>
                <a:gd name="T33" fmla="*/ 198 h 765"/>
                <a:gd name="T34" fmla="*/ 312 w 482"/>
                <a:gd name="T35" fmla="*/ 142 h 765"/>
                <a:gd name="T36" fmla="*/ 341 w 482"/>
                <a:gd name="T37" fmla="*/ 113 h 765"/>
                <a:gd name="T38" fmla="*/ 369 w 482"/>
                <a:gd name="T39" fmla="*/ 142 h 765"/>
                <a:gd name="T40" fmla="*/ 454 w 482"/>
                <a:gd name="T41" fmla="*/ 142 h 765"/>
                <a:gd name="T42" fmla="*/ 426 w 482"/>
                <a:gd name="T43" fmla="*/ 57 h 765"/>
                <a:gd name="T44" fmla="*/ 369 w 482"/>
                <a:gd name="T45" fmla="*/ 57 h 765"/>
                <a:gd name="T46" fmla="*/ 312 w 482"/>
                <a:gd name="T47" fmla="*/ 0 h 765"/>
                <a:gd name="T48" fmla="*/ 171 w 482"/>
                <a:gd name="T49" fmla="*/ 28 h 765"/>
                <a:gd name="T50" fmla="*/ 142 w 482"/>
                <a:gd name="T51" fmla="*/ 170 h 765"/>
                <a:gd name="T52" fmla="*/ 171 w 482"/>
                <a:gd name="T53" fmla="*/ 198 h 765"/>
                <a:gd name="T54" fmla="*/ 171 w 482"/>
                <a:gd name="T55" fmla="*/ 255 h 765"/>
                <a:gd name="T56" fmla="*/ 114 w 482"/>
                <a:gd name="T57" fmla="*/ 227 h 765"/>
                <a:gd name="T58" fmla="*/ 86 w 482"/>
                <a:gd name="T59" fmla="*/ 255 h 765"/>
                <a:gd name="T60" fmla="*/ 142 w 482"/>
                <a:gd name="T61" fmla="*/ 312 h 765"/>
                <a:gd name="T62" fmla="*/ 171 w 482"/>
                <a:gd name="T63" fmla="*/ 425 h 765"/>
                <a:gd name="T64" fmla="*/ 114 w 482"/>
                <a:gd name="T65" fmla="*/ 397 h 765"/>
                <a:gd name="T66" fmla="*/ 86 w 482"/>
                <a:gd name="T67" fmla="*/ 425 h 765"/>
                <a:gd name="T68" fmla="*/ 0 w 482"/>
                <a:gd name="T69" fmla="*/ 397 h 765"/>
                <a:gd name="T70" fmla="*/ 29 w 482"/>
                <a:gd name="T71" fmla="*/ 482 h 765"/>
                <a:gd name="T72" fmla="*/ 0 w 482"/>
                <a:gd name="T73" fmla="*/ 510 h 765"/>
                <a:gd name="T74" fmla="*/ 86 w 482"/>
                <a:gd name="T75" fmla="*/ 595 h 765"/>
                <a:gd name="T76" fmla="*/ 29 w 482"/>
                <a:gd name="T77" fmla="*/ 680 h 765"/>
                <a:gd name="T78" fmla="*/ 29 w 482"/>
                <a:gd name="T7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" h="765">
                  <a:moveTo>
                    <a:pt x="29" y="765"/>
                  </a:moveTo>
                  <a:lnTo>
                    <a:pt x="171" y="709"/>
                  </a:lnTo>
                  <a:lnTo>
                    <a:pt x="256" y="595"/>
                  </a:lnTo>
                  <a:lnTo>
                    <a:pt x="312" y="538"/>
                  </a:lnTo>
                  <a:lnTo>
                    <a:pt x="312" y="482"/>
                  </a:lnTo>
                  <a:lnTo>
                    <a:pt x="341" y="482"/>
                  </a:lnTo>
                  <a:lnTo>
                    <a:pt x="369" y="425"/>
                  </a:lnTo>
                  <a:lnTo>
                    <a:pt x="312" y="397"/>
                  </a:lnTo>
                  <a:lnTo>
                    <a:pt x="397" y="340"/>
                  </a:lnTo>
                  <a:lnTo>
                    <a:pt x="369" y="312"/>
                  </a:lnTo>
                  <a:lnTo>
                    <a:pt x="284" y="340"/>
                  </a:lnTo>
                  <a:lnTo>
                    <a:pt x="284" y="283"/>
                  </a:lnTo>
                  <a:lnTo>
                    <a:pt x="312" y="227"/>
                  </a:lnTo>
                  <a:lnTo>
                    <a:pt x="369" y="255"/>
                  </a:lnTo>
                  <a:lnTo>
                    <a:pt x="482" y="198"/>
                  </a:lnTo>
                  <a:lnTo>
                    <a:pt x="454" y="170"/>
                  </a:lnTo>
                  <a:lnTo>
                    <a:pt x="341" y="198"/>
                  </a:lnTo>
                  <a:lnTo>
                    <a:pt x="312" y="142"/>
                  </a:lnTo>
                  <a:lnTo>
                    <a:pt x="341" y="113"/>
                  </a:lnTo>
                  <a:lnTo>
                    <a:pt x="369" y="142"/>
                  </a:lnTo>
                  <a:lnTo>
                    <a:pt x="454" y="142"/>
                  </a:lnTo>
                  <a:lnTo>
                    <a:pt x="426" y="57"/>
                  </a:lnTo>
                  <a:lnTo>
                    <a:pt x="369" y="57"/>
                  </a:lnTo>
                  <a:lnTo>
                    <a:pt x="312" y="0"/>
                  </a:lnTo>
                  <a:lnTo>
                    <a:pt x="171" y="28"/>
                  </a:lnTo>
                  <a:lnTo>
                    <a:pt x="142" y="170"/>
                  </a:lnTo>
                  <a:lnTo>
                    <a:pt x="171" y="198"/>
                  </a:lnTo>
                  <a:lnTo>
                    <a:pt x="171" y="255"/>
                  </a:lnTo>
                  <a:lnTo>
                    <a:pt x="114" y="227"/>
                  </a:lnTo>
                  <a:lnTo>
                    <a:pt x="86" y="255"/>
                  </a:lnTo>
                  <a:lnTo>
                    <a:pt x="142" y="312"/>
                  </a:lnTo>
                  <a:lnTo>
                    <a:pt x="171" y="425"/>
                  </a:lnTo>
                  <a:lnTo>
                    <a:pt x="114" y="397"/>
                  </a:lnTo>
                  <a:lnTo>
                    <a:pt x="86" y="425"/>
                  </a:lnTo>
                  <a:lnTo>
                    <a:pt x="0" y="397"/>
                  </a:lnTo>
                  <a:lnTo>
                    <a:pt x="29" y="482"/>
                  </a:lnTo>
                  <a:lnTo>
                    <a:pt x="0" y="510"/>
                  </a:lnTo>
                  <a:lnTo>
                    <a:pt x="86" y="595"/>
                  </a:lnTo>
                  <a:lnTo>
                    <a:pt x="29" y="680"/>
                  </a:lnTo>
                  <a:lnTo>
                    <a:pt x="29" y="76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42" name="Freeform 53"/>
            <p:cNvSpPr>
              <a:spLocks/>
            </p:cNvSpPr>
            <p:nvPr/>
          </p:nvSpPr>
          <p:spPr bwMode="auto">
            <a:xfrm>
              <a:off x="9505950" y="4935538"/>
              <a:ext cx="990600" cy="1350963"/>
            </a:xfrm>
            <a:custGeom>
              <a:avLst/>
              <a:gdLst>
                <a:gd name="T0" fmla="*/ 0 w 624"/>
                <a:gd name="T1" fmla="*/ 595 h 851"/>
                <a:gd name="T2" fmla="*/ 28 w 624"/>
                <a:gd name="T3" fmla="*/ 624 h 851"/>
                <a:gd name="T4" fmla="*/ 28 w 624"/>
                <a:gd name="T5" fmla="*/ 652 h 851"/>
                <a:gd name="T6" fmla="*/ 57 w 624"/>
                <a:gd name="T7" fmla="*/ 737 h 851"/>
                <a:gd name="T8" fmla="*/ 57 w 624"/>
                <a:gd name="T9" fmla="*/ 765 h 851"/>
                <a:gd name="T10" fmla="*/ 85 w 624"/>
                <a:gd name="T11" fmla="*/ 794 h 851"/>
                <a:gd name="T12" fmla="*/ 142 w 624"/>
                <a:gd name="T13" fmla="*/ 794 h 851"/>
                <a:gd name="T14" fmla="*/ 199 w 624"/>
                <a:gd name="T15" fmla="*/ 851 h 851"/>
                <a:gd name="T16" fmla="*/ 227 w 624"/>
                <a:gd name="T17" fmla="*/ 794 h 851"/>
                <a:gd name="T18" fmla="*/ 284 w 624"/>
                <a:gd name="T19" fmla="*/ 794 h 851"/>
                <a:gd name="T20" fmla="*/ 369 w 624"/>
                <a:gd name="T21" fmla="*/ 737 h 851"/>
                <a:gd name="T22" fmla="*/ 312 w 624"/>
                <a:gd name="T23" fmla="*/ 652 h 851"/>
                <a:gd name="T24" fmla="*/ 340 w 624"/>
                <a:gd name="T25" fmla="*/ 624 h 851"/>
                <a:gd name="T26" fmla="*/ 397 w 624"/>
                <a:gd name="T27" fmla="*/ 709 h 851"/>
                <a:gd name="T28" fmla="*/ 425 w 624"/>
                <a:gd name="T29" fmla="*/ 652 h 851"/>
                <a:gd name="T30" fmla="*/ 397 w 624"/>
                <a:gd name="T31" fmla="*/ 595 h 851"/>
                <a:gd name="T32" fmla="*/ 482 w 624"/>
                <a:gd name="T33" fmla="*/ 510 h 851"/>
                <a:gd name="T34" fmla="*/ 510 w 624"/>
                <a:gd name="T35" fmla="*/ 539 h 851"/>
                <a:gd name="T36" fmla="*/ 482 w 624"/>
                <a:gd name="T37" fmla="*/ 567 h 851"/>
                <a:gd name="T38" fmla="*/ 482 w 624"/>
                <a:gd name="T39" fmla="*/ 595 h 851"/>
                <a:gd name="T40" fmla="*/ 510 w 624"/>
                <a:gd name="T41" fmla="*/ 624 h 851"/>
                <a:gd name="T42" fmla="*/ 539 w 624"/>
                <a:gd name="T43" fmla="*/ 595 h 851"/>
                <a:gd name="T44" fmla="*/ 539 w 624"/>
                <a:gd name="T45" fmla="*/ 539 h 851"/>
                <a:gd name="T46" fmla="*/ 595 w 624"/>
                <a:gd name="T47" fmla="*/ 510 h 851"/>
                <a:gd name="T48" fmla="*/ 624 w 624"/>
                <a:gd name="T49" fmla="*/ 397 h 851"/>
                <a:gd name="T50" fmla="*/ 595 w 624"/>
                <a:gd name="T51" fmla="*/ 397 h 851"/>
                <a:gd name="T52" fmla="*/ 567 w 624"/>
                <a:gd name="T53" fmla="*/ 340 h 851"/>
                <a:gd name="T54" fmla="*/ 567 w 624"/>
                <a:gd name="T55" fmla="*/ 255 h 851"/>
                <a:gd name="T56" fmla="*/ 595 w 624"/>
                <a:gd name="T57" fmla="*/ 255 h 851"/>
                <a:gd name="T58" fmla="*/ 595 w 624"/>
                <a:gd name="T59" fmla="*/ 170 h 851"/>
                <a:gd name="T60" fmla="*/ 567 w 624"/>
                <a:gd name="T61" fmla="*/ 170 h 851"/>
                <a:gd name="T62" fmla="*/ 510 w 624"/>
                <a:gd name="T63" fmla="*/ 142 h 851"/>
                <a:gd name="T64" fmla="*/ 567 w 624"/>
                <a:gd name="T65" fmla="*/ 113 h 851"/>
                <a:gd name="T66" fmla="*/ 539 w 624"/>
                <a:gd name="T67" fmla="*/ 85 h 851"/>
                <a:gd name="T68" fmla="*/ 567 w 624"/>
                <a:gd name="T69" fmla="*/ 57 h 851"/>
                <a:gd name="T70" fmla="*/ 482 w 624"/>
                <a:gd name="T71" fmla="*/ 0 h 851"/>
                <a:gd name="T72" fmla="*/ 397 w 624"/>
                <a:gd name="T73" fmla="*/ 85 h 851"/>
                <a:gd name="T74" fmla="*/ 369 w 624"/>
                <a:gd name="T75" fmla="*/ 142 h 851"/>
                <a:gd name="T76" fmla="*/ 340 w 624"/>
                <a:gd name="T77" fmla="*/ 142 h 851"/>
                <a:gd name="T78" fmla="*/ 340 w 624"/>
                <a:gd name="T79" fmla="*/ 198 h 851"/>
                <a:gd name="T80" fmla="*/ 199 w 624"/>
                <a:gd name="T81" fmla="*/ 369 h 851"/>
                <a:gd name="T82" fmla="*/ 57 w 624"/>
                <a:gd name="T83" fmla="*/ 425 h 851"/>
                <a:gd name="T84" fmla="*/ 0 w 624"/>
                <a:gd name="T85" fmla="*/ 595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4" h="851">
                  <a:moveTo>
                    <a:pt x="0" y="595"/>
                  </a:moveTo>
                  <a:lnTo>
                    <a:pt x="28" y="624"/>
                  </a:lnTo>
                  <a:lnTo>
                    <a:pt x="28" y="652"/>
                  </a:lnTo>
                  <a:lnTo>
                    <a:pt x="57" y="737"/>
                  </a:lnTo>
                  <a:lnTo>
                    <a:pt x="57" y="765"/>
                  </a:lnTo>
                  <a:lnTo>
                    <a:pt x="85" y="794"/>
                  </a:lnTo>
                  <a:lnTo>
                    <a:pt x="142" y="794"/>
                  </a:lnTo>
                  <a:lnTo>
                    <a:pt x="199" y="851"/>
                  </a:lnTo>
                  <a:lnTo>
                    <a:pt x="227" y="794"/>
                  </a:lnTo>
                  <a:lnTo>
                    <a:pt x="284" y="794"/>
                  </a:lnTo>
                  <a:lnTo>
                    <a:pt x="369" y="737"/>
                  </a:lnTo>
                  <a:lnTo>
                    <a:pt x="312" y="652"/>
                  </a:lnTo>
                  <a:lnTo>
                    <a:pt x="340" y="624"/>
                  </a:lnTo>
                  <a:lnTo>
                    <a:pt x="397" y="709"/>
                  </a:lnTo>
                  <a:lnTo>
                    <a:pt x="425" y="652"/>
                  </a:lnTo>
                  <a:lnTo>
                    <a:pt x="397" y="595"/>
                  </a:lnTo>
                  <a:lnTo>
                    <a:pt x="482" y="510"/>
                  </a:lnTo>
                  <a:lnTo>
                    <a:pt x="510" y="539"/>
                  </a:lnTo>
                  <a:lnTo>
                    <a:pt x="482" y="567"/>
                  </a:lnTo>
                  <a:lnTo>
                    <a:pt x="482" y="595"/>
                  </a:lnTo>
                  <a:lnTo>
                    <a:pt x="510" y="624"/>
                  </a:lnTo>
                  <a:lnTo>
                    <a:pt x="539" y="595"/>
                  </a:lnTo>
                  <a:lnTo>
                    <a:pt x="539" y="539"/>
                  </a:lnTo>
                  <a:lnTo>
                    <a:pt x="595" y="510"/>
                  </a:lnTo>
                  <a:lnTo>
                    <a:pt x="624" y="397"/>
                  </a:lnTo>
                  <a:lnTo>
                    <a:pt x="595" y="397"/>
                  </a:lnTo>
                  <a:lnTo>
                    <a:pt x="567" y="340"/>
                  </a:lnTo>
                  <a:lnTo>
                    <a:pt x="567" y="255"/>
                  </a:lnTo>
                  <a:lnTo>
                    <a:pt x="595" y="255"/>
                  </a:lnTo>
                  <a:lnTo>
                    <a:pt x="595" y="170"/>
                  </a:lnTo>
                  <a:lnTo>
                    <a:pt x="567" y="170"/>
                  </a:lnTo>
                  <a:lnTo>
                    <a:pt x="510" y="142"/>
                  </a:lnTo>
                  <a:lnTo>
                    <a:pt x="567" y="113"/>
                  </a:lnTo>
                  <a:lnTo>
                    <a:pt x="539" y="85"/>
                  </a:lnTo>
                  <a:lnTo>
                    <a:pt x="567" y="57"/>
                  </a:lnTo>
                  <a:lnTo>
                    <a:pt x="482" y="0"/>
                  </a:lnTo>
                  <a:lnTo>
                    <a:pt x="397" y="85"/>
                  </a:lnTo>
                  <a:lnTo>
                    <a:pt x="369" y="142"/>
                  </a:lnTo>
                  <a:lnTo>
                    <a:pt x="340" y="142"/>
                  </a:lnTo>
                  <a:lnTo>
                    <a:pt x="340" y="198"/>
                  </a:lnTo>
                  <a:lnTo>
                    <a:pt x="199" y="369"/>
                  </a:lnTo>
                  <a:lnTo>
                    <a:pt x="57" y="425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2" name="グループ化 221"/>
          <p:cNvGrpSpPr/>
          <p:nvPr/>
        </p:nvGrpSpPr>
        <p:grpSpPr>
          <a:xfrm>
            <a:off x="6731670" y="491783"/>
            <a:ext cx="2611158" cy="1632261"/>
            <a:chOff x="2351088" y="165100"/>
            <a:chExt cx="5399088" cy="3375025"/>
          </a:xfrm>
        </p:grpSpPr>
        <p:sp>
          <p:nvSpPr>
            <p:cNvPr id="319" name="Freeform 35"/>
            <p:cNvSpPr>
              <a:spLocks/>
            </p:cNvSpPr>
            <p:nvPr/>
          </p:nvSpPr>
          <p:spPr bwMode="auto">
            <a:xfrm>
              <a:off x="6310313" y="1965325"/>
              <a:ext cx="1439863" cy="1304925"/>
            </a:xfrm>
            <a:custGeom>
              <a:avLst/>
              <a:gdLst>
                <a:gd name="T0" fmla="*/ 907 w 907"/>
                <a:gd name="T1" fmla="*/ 482 h 822"/>
                <a:gd name="T2" fmla="*/ 794 w 907"/>
                <a:gd name="T3" fmla="*/ 539 h 822"/>
                <a:gd name="T4" fmla="*/ 794 w 907"/>
                <a:gd name="T5" fmla="*/ 595 h 822"/>
                <a:gd name="T6" fmla="*/ 681 w 907"/>
                <a:gd name="T7" fmla="*/ 624 h 822"/>
                <a:gd name="T8" fmla="*/ 567 w 907"/>
                <a:gd name="T9" fmla="*/ 539 h 822"/>
                <a:gd name="T10" fmla="*/ 511 w 907"/>
                <a:gd name="T11" fmla="*/ 595 h 822"/>
                <a:gd name="T12" fmla="*/ 511 w 907"/>
                <a:gd name="T13" fmla="*/ 680 h 822"/>
                <a:gd name="T14" fmla="*/ 397 w 907"/>
                <a:gd name="T15" fmla="*/ 737 h 822"/>
                <a:gd name="T16" fmla="*/ 312 w 907"/>
                <a:gd name="T17" fmla="*/ 737 h 822"/>
                <a:gd name="T18" fmla="*/ 255 w 907"/>
                <a:gd name="T19" fmla="*/ 822 h 822"/>
                <a:gd name="T20" fmla="*/ 170 w 907"/>
                <a:gd name="T21" fmla="*/ 794 h 822"/>
                <a:gd name="T22" fmla="*/ 142 w 907"/>
                <a:gd name="T23" fmla="*/ 765 h 822"/>
                <a:gd name="T24" fmla="*/ 199 w 907"/>
                <a:gd name="T25" fmla="*/ 652 h 822"/>
                <a:gd name="T26" fmla="*/ 199 w 907"/>
                <a:gd name="T27" fmla="*/ 539 h 822"/>
                <a:gd name="T28" fmla="*/ 29 w 907"/>
                <a:gd name="T29" fmla="*/ 482 h 822"/>
                <a:gd name="T30" fmla="*/ 0 w 907"/>
                <a:gd name="T31" fmla="*/ 425 h 822"/>
                <a:gd name="T32" fmla="*/ 85 w 907"/>
                <a:gd name="T33" fmla="*/ 397 h 822"/>
                <a:gd name="T34" fmla="*/ 170 w 907"/>
                <a:gd name="T35" fmla="*/ 397 h 822"/>
                <a:gd name="T36" fmla="*/ 199 w 907"/>
                <a:gd name="T37" fmla="*/ 340 h 822"/>
                <a:gd name="T38" fmla="*/ 255 w 907"/>
                <a:gd name="T39" fmla="*/ 255 h 822"/>
                <a:gd name="T40" fmla="*/ 312 w 907"/>
                <a:gd name="T41" fmla="*/ 255 h 822"/>
                <a:gd name="T42" fmla="*/ 369 w 907"/>
                <a:gd name="T43" fmla="*/ 113 h 822"/>
                <a:gd name="T44" fmla="*/ 482 w 907"/>
                <a:gd name="T45" fmla="*/ 113 h 822"/>
                <a:gd name="T46" fmla="*/ 511 w 907"/>
                <a:gd name="T47" fmla="*/ 0 h 822"/>
                <a:gd name="T48" fmla="*/ 624 w 907"/>
                <a:gd name="T49" fmla="*/ 85 h 822"/>
                <a:gd name="T50" fmla="*/ 624 w 907"/>
                <a:gd name="T51" fmla="*/ 142 h 822"/>
                <a:gd name="T52" fmla="*/ 822 w 907"/>
                <a:gd name="T53" fmla="*/ 312 h 822"/>
                <a:gd name="T54" fmla="*/ 851 w 907"/>
                <a:gd name="T55" fmla="*/ 369 h 822"/>
                <a:gd name="T56" fmla="*/ 907 w 907"/>
                <a:gd name="T57" fmla="*/ 397 h 822"/>
                <a:gd name="T58" fmla="*/ 879 w 907"/>
                <a:gd name="T59" fmla="*/ 454 h 822"/>
                <a:gd name="T60" fmla="*/ 907 w 907"/>
                <a:gd name="T61" fmla="*/ 48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07" h="822">
                  <a:moveTo>
                    <a:pt x="907" y="482"/>
                  </a:moveTo>
                  <a:lnTo>
                    <a:pt x="794" y="539"/>
                  </a:lnTo>
                  <a:lnTo>
                    <a:pt x="794" y="595"/>
                  </a:lnTo>
                  <a:lnTo>
                    <a:pt x="681" y="624"/>
                  </a:lnTo>
                  <a:lnTo>
                    <a:pt x="567" y="539"/>
                  </a:lnTo>
                  <a:lnTo>
                    <a:pt x="511" y="595"/>
                  </a:lnTo>
                  <a:lnTo>
                    <a:pt x="511" y="680"/>
                  </a:lnTo>
                  <a:lnTo>
                    <a:pt x="397" y="737"/>
                  </a:lnTo>
                  <a:lnTo>
                    <a:pt x="312" y="737"/>
                  </a:lnTo>
                  <a:lnTo>
                    <a:pt x="255" y="822"/>
                  </a:lnTo>
                  <a:lnTo>
                    <a:pt x="170" y="794"/>
                  </a:lnTo>
                  <a:lnTo>
                    <a:pt x="142" y="765"/>
                  </a:lnTo>
                  <a:lnTo>
                    <a:pt x="199" y="652"/>
                  </a:lnTo>
                  <a:lnTo>
                    <a:pt x="199" y="539"/>
                  </a:lnTo>
                  <a:lnTo>
                    <a:pt x="29" y="482"/>
                  </a:lnTo>
                  <a:lnTo>
                    <a:pt x="0" y="425"/>
                  </a:lnTo>
                  <a:lnTo>
                    <a:pt x="85" y="397"/>
                  </a:lnTo>
                  <a:lnTo>
                    <a:pt x="170" y="397"/>
                  </a:lnTo>
                  <a:lnTo>
                    <a:pt x="199" y="340"/>
                  </a:lnTo>
                  <a:lnTo>
                    <a:pt x="255" y="255"/>
                  </a:lnTo>
                  <a:lnTo>
                    <a:pt x="312" y="255"/>
                  </a:lnTo>
                  <a:lnTo>
                    <a:pt x="369" y="113"/>
                  </a:lnTo>
                  <a:lnTo>
                    <a:pt x="482" y="113"/>
                  </a:lnTo>
                  <a:lnTo>
                    <a:pt x="511" y="0"/>
                  </a:lnTo>
                  <a:lnTo>
                    <a:pt x="624" y="85"/>
                  </a:lnTo>
                  <a:lnTo>
                    <a:pt x="624" y="142"/>
                  </a:lnTo>
                  <a:lnTo>
                    <a:pt x="822" y="312"/>
                  </a:lnTo>
                  <a:lnTo>
                    <a:pt x="851" y="369"/>
                  </a:lnTo>
                  <a:lnTo>
                    <a:pt x="907" y="397"/>
                  </a:lnTo>
                  <a:lnTo>
                    <a:pt x="879" y="454"/>
                  </a:lnTo>
                  <a:lnTo>
                    <a:pt x="907" y="48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0" name="Freeform 36"/>
            <p:cNvSpPr>
              <a:spLocks/>
            </p:cNvSpPr>
            <p:nvPr/>
          </p:nvSpPr>
          <p:spPr bwMode="auto">
            <a:xfrm>
              <a:off x="5995988" y="1379538"/>
              <a:ext cx="1125538" cy="1260475"/>
            </a:xfrm>
            <a:custGeom>
              <a:avLst/>
              <a:gdLst>
                <a:gd name="T0" fmla="*/ 0 w 709"/>
                <a:gd name="T1" fmla="*/ 624 h 794"/>
                <a:gd name="T2" fmla="*/ 85 w 709"/>
                <a:gd name="T3" fmla="*/ 709 h 794"/>
                <a:gd name="T4" fmla="*/ 198 w 709"/>
                <a:gd name="T5" fmla="*/ 794 h 794"/>
                <a:gd name="T6" fmla="*/ 283 w 709"/>
                <a:gd name="T7" fmla="*/ 766 h 794"/>
                <a:gd name="T8" fmla="*/ 368 w 709"/>
                <a:gd name="T9" fmla="*/ 766 h 794"/>
                <a:gd name="T10" fmla="*/ 397 w 709"/>
                <a:gd name="T11" fmla="*/ 709 h 794"/>
                <a:gd name="T12" fmla="*/ 453 w 709"/>
                <a:gd name="T13" fmla="*/ 624 h 794"/>
                <a:gd name="T14" fmla="*/ 510 w 709"/>
                <a:gd name="T15" fmla="*/ 624 h 794"/>
                <a:gd name="T16" fmla="*/ 567 w 709"/>
                <a:gd name="T17" fmla="*/ 482 h 794"/>
                <a:gd name="T18" fmla="*/ 680 w 709"/>
                <a:gd name="T19" fmla="*/ 482 h 794"/>
                <a:gd name="T20" fmla="*/ 709 w 709"/>
                <a:gd name="T21" fmla="*/ 369 h 794"/>
                <a:gd name="T22" fmla="*/ 680 w 709"/>
                <a:gd name="T23" fmla="*/ 284 h 794"/>
                <a:gd name="T24" fmla="*/ 595 w 709"/>
                <a:gd name="T25" fmla="*/ 256 h 794"/>
                <a:gd name="T26" fmla="*/ 595 w 709"/>
                <a:gd name="T27" fmla="*/ 199 h 794"/>
                <a:gd name="T28" fmla="*/ 567 w 709"/>
                <a:gd name="T29" fmla="*/ 199 h 794"/>
                <a:gd name="T30" fmla="*/ 538 w 709"/>
                <a:gd name="T31" fmla="*/ 142 h 794"/>
                <a:gd name="T32" fmla="*/ 510 w 709"/>
                <a:gd name="T33" fmla="*/ 171 h 794"/>
                <a:gd name="T34" fmla="*/ 340 w 709"/>
                <a:gd name="T35" fmla="*/ 57 h 794"/>
                <a:gd name="T36" fmla="*/ 255 w 709"/>
                <a:gd name="T37" fmla="*/ 0 h 794"/>
                <a:gd name="T38" fmla="*/ 227 w 709"/>
                <a:gd name="T39" fmla="*/ 57 h 794"/>
                <a:gd name="T40" fmla="*/ 142 w 709"/>
                <a:gd name="T41" fmla="*/ 85 h 794"/>
                <a:gd name="T42" fmla="*/ 85 w 709"/>
                <a:gd name="T43" fmla="*/ 199 h 794"/>
                <a:gd name="T44" fmla="*/ 57 w 709"/>
                <a:gd name="T45" fmla="*/ 284 h 794"/>
                <a:gd name="T46" fmla="*/ 85 w 709"/>
                <a:gd name="T47" fmla="*/ 397 h 794"/>
                <a:gd name="T48" fmla="*/ 113 w 709"/>
                <a:gd name="T49" fmla="*/ 397 h 794"/>
                <a:gd name="T50" fmla="*/ 142 w 709"/>
                <a:gd name="T51" fmla="*/ 482 h 794"/>
                <a:gd name="T52" fmla="*/ 113 w 709"/>
                <a:gd name="T53" fmla="*/ 482 h 794"/>
                <a:gd name="T54" fmla="*/ 85 w 709"/>
                <a:gd name="T55" fmla="*/ 454 h 794"/>
                <a:gd name="T56" fmla="*/ 0 w 709"/>
                <a:gd name="T57" fmla="*/ 539 h 794"/>
                <a:gd name="T58" fmla="*/ 28 w 709"/>
                <a:gd name="T59" fmla="*/ 624 h 794"/>
                <a:gd name="T60" fmla="*/ 0 w 709"/>
                <a:gd name="T61" fmla="*/ 62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9" h="794">
                  <a:moveTo>
                    <a:pt x="0" y="624"/>
                  </a:moveTo>
                  <a:lnTo>
                    <a:pt x="85" y="709"/>
                  </a:lnTo>
                  <a:lnTo>
                    <a:pt x="198" y="794"/>
                  </a:lnTo>
                  <a:lnTo>
                    <a:pt x="283" y="766"/>
                  </a:lnTo>
                  <a:lnTo>
                    <a:pt x="368" y="766"/>
                  </a:lnTo>
                  <a:lnTo>
                    <a:pt x="397" y="709"/>
                  </a:lnTo>
                  <a:lnTo>
                    <a:pt x="453" y="624"/>
                  </a:lnTo>
                  <a:lnTo>
                    <a:pt x="510" y="624"/>
                  </a:lnTo>
                  <a:lnTo>
                    <a:pt x="567" y="482"/>
                  </a:lnTo>
                  <a:lnTo>
                    <a:pt x="680" y="482"/>
                  </a:lnTo>
                  <a:lnTo>
                    <a:pt x="709" y="369"/>
                  </a:lnTo>
                  <a:lnTo>
                    <a:pt x="680" y="284"/>
                  </a:lnTo>
                  <a:lnTo>
                    <a:pt x="595" y="256"/>
                  </a:lnTo>
                  <a:lnTo>
                    <a:pt x="595" y="199"/>
                  </a:lnTo>
                  <a:lnTo>
                    <a:pt x="567" y="199"/>
                  </a:lnTo>
                  <a:lnTo>
                    <a:pt x="538" y="142"/>
                  </a:lnTo>
                  <a:lnTo>
                    <a:pt x="510" y="171"/>
                  </a:lnTo>
                  <a:lnTo>
                    <a:pt x="340" y="57"/>
                  </a:lnTo>
                  <a:lnTo>
                    <a:pt x="255" y="0"/>
                  </a:lnTo>
                  <a:lnTo>
                    <a:pt x="227" y="57"/>
                  </a:lnTo>
                  <a:lnTo>
                    <a:pt x="142" y="85"/>
                  </a:lnTo>
                  <a:lnTo>
                    <a:pt x="85" y="199"/>
                  </a:lnTo>
                  <a:lnTo>
                    <a:pt x="57" y="284"/>
                  </a:lnTo>
                  <a:lnTo>
                    <a:pt x="85" y="397"/>
                  </a:lnTo>
                  <a:lnTo>
                    <a:pt x="113" y="397"/>
                  </a:lnTo>
                  <a:lnTo>
                    <a:pt x="142" y="482"/>
                  </a:lnTo>
                  <a:lnTo>
                    <a:pt x="113" y="482"/>
                  </a:lnTo>
                  <a:lnTo>
                    <a:pt x="85" y="454"/>
                  </a:lnTo>
                  <a:lnTo>
                    <a:pt x="0" y="539"/>
                  </a:lnTo>
                  <a:lnTo>
                    <a:pt x="28" y="624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1" name="Freeform 64"/>
            <p:cNvSpPr>
              <a:spLocks/>
            </p:cNvSpPr>
            <p:nvPr/>
          </p:nvSpPr>
          <p:spPr bwMode="auto">
            <a:xfrm>
              <a:off x="2351088" y="165100"/>
              <a:ext cx="4049713" cy="3375025"/>
            </a:xfrm>
            <a:custGeom>
              <a:avLst/>
              <a:gdLst>
                <a:gd name="T0" fmla="*/ 28 w 2551"/>
                <a:gd name="T1" fmla="*/ 1814 h 2126"/>
                <a:gd name="T2" fmla="*/ 85 w 2551"/>
                <a:gd name="T3" fmla="*/ 1899 h 2126"/>
                <a:gd name="T4" fmla="*/ 255 w 2551"/>
                <a:gd name="T5" fmla="*/ 1984 h 2126"/>
                <a:gd name="T6" fmla="*/ 510 w 2551"/>
                <a:gd name="T7" fmla="*/ 2041 h 2126"/>
                <a:gd name="T8" fmla="*/ 708 w 2551"/>
                <a:gd name="T9" fmla="*/ 2013 h 2126"/>
                <a:gd name="T10" fmla="*/ 737 w 2551"/>
                <a:gd name="T11" fmla="*/ 2098 h 2126"/>
                <a:gd name="T12" fmla="*/ 822 w 2551"/>
                <a:gd name="T13" fmla="*/ 2126 h 2126"/>
                <a:gd name="T14" fmla="*/ 935 w 2551"/>
                <a:gd name="T15" fmla="*/ 1984 h 2126"/>
                <a:gd name="T16" fmla="*/ 1077 w 2551"/>
                <a:gd name="T17" fmla="*/ 1786 h 2126"/>
                <a:gd name="T18" fmla="*/ 1190 w 2551"/>
                <a:gd name="T19" fmla="*/ 1701 h 2126"/>
                <a:gd name="T20" fmla="*/ 1247 w 2551"/>
                <a:gd name="T21" fmla="*/ 1644 h 2126"/>
                <a:gd name="T22" fmla="*/ 1304 w 2551"/>
                <a:gd name="T23" fmla="*/ 1503 h 2126"/>
                <a:gd name="T24" fmla="*/ 1445 w 2551"/>
                <a:gd name="T25" fmla="*/ 1503 h 2126"/>
                <a:gd name="T26" fmla="*/ 1615 w 2551"/>
                <a:gd name="T27" fmla="*/ 1332 h 2126"/>
                <a:gd name="T28" fmla="*/ 1786 w 2551"/>
                <a:gd name="T29" fmla="*/ 1304 h 2126"/>
                <a:gd name="T30" fmla="*/ 1842 w 2551"/>
                <a:gd name="T31" fmla="*/ 1304 h 2126"/>
                <a:gd name="T32" fmla="*/ 1984 w 2551"/>
                <a:gd name="T33" fmla="*/ 1247 h 2126"/>
                <a:gd name="T34" fmla="*/ 2041 w 2551"/>
                <a:gd name="T35" fmla="*/ 1361 h 2126"/>
                <a:gd name="T36" fmla="*/ 2182 w 2551"/>
                <a:gd name="T37" fmla="*/ 1417 h 2126"/>
                <a:gd name="T38" fmla="*/ 2324 w 2551"/>
                <a:gd name="T39" fmla="*/ 1389 h 2126"/>
                <a:gd name="T40" fmla="*/ 2381 w 2551"/>
                <a:gd name="T41" fmla="*/ 1219 h 2126"/>
                <a:gd name="T42" fmla="*/ 2438 w 2551"/>
                <a:gd name="T43" fmla="*/ 1247 h 2126"/>
                <a:gd name="T44" fmla="*/ 2381 w 2551"/>
                <a:gd name="T45" fmla="*/ 1162 h 2126"/>
                <a:gd name="T46" fmla="*/ 2438 w 2551"/>
                <a:gd name="T47" fmla="*/ 850 h 2126"/>
                <a:gd name="T48" fmla="*/ 2551 w 2551"/>
                <a:gd name="T49" fmla="*/ 765 h 2126"/>
                <a:gd name="T50" fmla="*/ 2353 w 2551"/>
                <a:gd name="T51" fmla="*/ 709 h 2126"/>
                <a:gd name="T52" fmla="*/ 2211 w 2551"/>
                <a:gd name="T53" fmla="*/ 709 h 2126"/>
                <a:gd name="T54" fmla="*/ 1871 w 2551"/>
                <a:gd name="T55" fmla="*/ 652 h 2126"/>
                <a:gd name="T56" fmla="*/ 1701 w 2551"/>
                <a:gd name="T57" fmla="*/ 737 h 2126"/>
                <a:gd name="T58" fmla="*/ 1587 w 2551"/>
                <a:gd name="T59" fmla="*/ 765 h 2126"/>
                <a:gd name="T60" fmla="*/ 1417 w 2551"/>
                <a:gd name="T61" fmla="*/ 539 h 2126"/>
                <a:gd name="T62" fmla="*/ 1332 w 2551"/>
                <a:gd name="T63" fmla="*/ 425 h 2126"/>
                <a:gd name="T64" fmla="*/ 1275 w 2551"/>
                <a:gd name="T65" fmla="*/ 283 h 2126"/>
                <a:gd name="T66" fmla="*/ 1105 w 2551"/>
                <a:gd name="T67" fmla="*/ 227 h 2126"/>
                <a:gd name="T68" fmla="*/ 963 w 2551"/>
                <a:gd name="T69" fmla="*/ 283 h 2126"/>
                <a:gd name="T70" fmla="*/ 850 w 2551"/>
                <a:gd name="T71" fmla="*/ 198 h 2126"/>
                <a:gd name="T72" fmla="*/ 822 w 2551"/>
                <a:gd name="T73" fmla="*/ 57 h 2126"/>
                <a:gd name="T74" fmla="*/ 567 w 2551"/>
                <a:gd name="T75" fmla="*/ 0 h 2126"/>
                <a:gd name="T76" fmla="*/ 538 w 2551"/>
                <a:gd name="T77" fmla="*/ 340 h 2126"/>
                <a:gd name="T78" fmla="*/ 481 w 2551"/>
                <a:gd name="T79" fmla="*/ 539 h 2126"/>
                <a:gd name="T80" fmla="*/ 538 w 2551"/>
                <a:gd name="T81" fmla="*/ 652 h 2126"/>
                <a:gd name="T82" fmla="*/ 453 w 2551"/>
                <a:gd name="T83" fmla="*/ 936 h 2126"/>
                <a:gd name="T84" fmla="*/ 567 w 2551"/>
                <a:gd name="T85" fmla="*/ 1162 h 2126"/>
                <a:gd name="T86" fmla="*/ 396 w 2551"/>
                <a:gd name="T87" fmla="*/ 1474 h 2126"/>
                <a:gd name="T88" fmla="*/ 226 w 2551"/>
                <a:gd name="T89" fmla="*/ 1616 h 2126"/>
                <a:gd name="T90" fmla="*/ 28 w 2551"/>
                <a:gd name="T91" fmla="*/ 1729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51" h="2126">
                  <a:moveTo>
                    <a:pt x="0" y="1758"/>
                  </a:moveTo>
                  <a:lnTo>
                    <a:pt x="28" y="1814"/>
                  </a:lnTo>
                  <a:lnTo>
                    <a:pt x="56" y="1843"/>
                  </a:lnTo>
                  <a:lnTo>
                    <a:pt x="85" y="1899"/>
                  </a:lnTo>
                  <a:lnTo>
                    <a:pt x="170" y="1899"/>
                  </a:lnTo>
                  <a:lnTo>
                    <a:pt x="255" y="1984"/>
                  </a:lnTo>
                  <a:lnTo>
                    <a:pt x="396" y="2070"/>
                  </a:lnTo>
                  <a:lnTo>
                    <a:pt x="510" y="2041"/>
                  </a:lnTo>
                  <a:lnTo>
                    <a:pt x="623" y="1984"/>
                  </a:lnTo>
                  <a:lnTo>
                    <a:pt x="708" y="2013"/>
                  </a:lnTo>
                  <a:lnTo>
                    <a:pt x="680" y="2070"/>
                  </a:lnTo>
                  <a:lnTo>
                    <a:pt x="737" y="2098"/>
                  </a:lnTo>
                  <a:lnTo>
                    <a:pt x="793" y="2070"/>
                  </a:lnTo>
                  <a:lnTo>
                    <a:pt x="822" y="2126"/>
                  </a:lnTo>
                  <a:lnTo>
                    <a:pt x="878" y="2041"/>
                  </a:lnTo>
                  <a:lnTo>
                    <a:pt x="935" y="1984"/>
                  </a:lnTo>
                  <a:lnTo>
                    <a:pt x="935" y="1928"/>
                  </a:lnTo>
                  <a:lnTo>
                    <a:pt x="1077" y="1786"/>
                  </a:lnTo>
                  <a:lnTo>
                    <a:pt x="1162" y="1786"/>
                  </a:lnTo>
                  <a:lnTo>
                    <a:pt x="1190" y="1701"/>
                  </a:lnTo>
                  <a:lnTo>
                    <a:pt x="1247" y="1701"/>
                  </a:lnTo>
                  <a:lnTo>
                    <a:pt x="1247" y="1644"/>
                  </a:lnTo>
                  <a:lnTo>
                    <a:pt x="1332" y="1531"/>
                  </a:lnTo>
                  <a:lnTo>
                    <a:pt x="1304" y="1503"/>
                  </a:lnTo>
                  <a:lnTo>
                    <a:pt x="1417" y="1474"/>
                  </a:lnTo>
                  <a:lnTo>
                    <a:pt x="1445" y="1503"/>
                  </a:lnTo>
                  <a:lnTo>
                    <a:pt x="1530" y="1446"/>
                  </a:lnTo>
                  <a:lnTo>
                    <a:pt x="1615" y="1332"/>
                  </a:lnTo>
                  <a:lnTo>
                    <a:pt x="1729" y="1304"/>
                  </a:lnTo>
                  <a:lnTo>
                    <a:pt x="1786" y="1304"/>
                  </a:lnTo>
                  <a:lnTo>
                    <a:pt x="1842" y="1361"/>
                  </a:lnTo>
                  <a:lnTo>
                    <a:pt x="1842" y="1304"/>
                  </a:lnTo>
                  <a:lnTo>
                    <a:pt x="1927" y="1247"/>
                  </a:lnTo>
                  <a:lnTo>
                    <a:pt x="1984" y="1247"/>
                  </a:lnTo>
                  <a:lnTo>
                    <a:pt x="2069" y="1304"/>
                  </a:lnTo>
                  <a:lnTo>
                    <a:pt x="2041" y="1361"/>
                  </a:lnTo>
                  <a:lnTo>
                    <a:pt x="2097" y="1361"/>
                  </a:lnTo>
                  <a:lnTo>
                    <a:pt x="2182" y="1417"/>
                  </a:lnTo>
                  <a:lnTo>
                    <a:pt x="2296" y="1389"/>
                  </a:lnTo>
                  <a:lnTo>
                    <a:pt x="2324" y="1389"/>
                  </a:lnTo>
                  <a:lnTo>
                    <a:pt x="2296" y="1304"/>
                  </a:lnTo>
                  <a:lnTo>
                    <a:pt x="2381" y="1219"/>
                  </a:lnTo>
                  <a:lnTo>
                    <a:pt x="2409" y="1247"/>
                  </a:lnTo>
                  <a:lnTo>
                    <a:pt x="2438" y="1247"/>
                  </a:lnTo>
                  <a:lnTo>
                    <a:pt x="2409" y="1162"/>
                  </a:lnTo>
                  <a:lnTo>
                    <a:pt x="2381" y="1162"/>
                  </a:lnTo>
                  <a:lnTo>
                    <a:pt x="2353" y="1049"/>
                  </a:lnTo>
                  <a:lnTo>
                    <a:pt x="2438" y="850"/>
                  </a:lnTo>
                  <a:lnTo>
                    <a:pt x="2523" y="822"/>
                  </a:lnTo>
                  <a:lnTo>
                    <a:pt x="2551" y="765"/>
                  </a:lnTo>
                  <a:lnTo>
                    <a:pt x="2438" y="765"/>
                  </a:lnTo>
                  <a:lnTo>
                    <a:pt x="2353" y="709"/>
                  </a:lnTo>
                  <a:lnTo>
                    <a:pt x="2296" y="737"/>
                  </a:lnTo>
                  <a:lnTo>
                    <a:pt x="2211" y="709"/>
                  </a:lnTo>
                  <a:lnTo>
                    <a:pt x="2041" y="737"/>
                  </a:lnTo>
                  <a:lnTo>
                    <a:pt x="1871" y="652"/>
                  </a:lnTo>
                  <a:lnTo>
                    <a:pt x="1729" y="680"/>
                  </a:lnTo>
                  <a:lnTo>
                    <a:pt x="1701" y="737"/>
                  </a:lnTo>
                  <a:lnTo>
                    <a:pt x="1644" y="737"/>
                  </a:lnTo>
                  <a:lnTo>
                    <a:pt x="1587" y="765"/>
                  </a:lnTo>
                  <a:lnTo>
                    <a:pt x="1445" y="680"/>
                  </a:lnTo>
                  <a:lnTo>
                    <a:pt x="1417" y="539"/>
                  </a:lnTo>
                  <a:lnTo>
                    <a:pt x="1304" y="482"/>
                  </a:lnTo>
                  <a:lnTo>
                    <a:pt x="1332" y="425"/>
                  </a:lnTo>
                  <a:lnTo>
                    <a:pt x="1275" y="340"/>
                  </a:lnTo>
                  <a:lnTo>
                    <a:pt x="1275" y="283"/>
                  </a:lnTo>
                  <a:lnTo>
                    <a:pt x="1190" y="198"/>
                  </a:lnTo>
                  <a:lnTo>
                    <a:pt x="1105" y="227"/>
                  </a:lnTo>
                  <a:lnTo>
                    <a:pt x="1077" y="283"/>
                  </a:lnTo>
                  <a:lnTo>
                    <a:pt x="963" y="283"/>
                  </a:lnTo>
                  <a:lnTo>
                    <a:pt x="935" y="255"/>
                  </a:lnTo>
                  <a:lnTo>
                    <a:pt x="850" y="198"/>
                  </a:lnTo>
                  <a:lnTo>
                    <a:pt x="878" y="113"/>
                  </a:lnTo>
                  <a:lnTo>
                    <a:pt x="822" y="57"/>
                  </a:lnTo>
                  <a:lnTo>
                    <a:pt x="708" y="57"/>
                  </a:lnTo>
                  <a:lnTo>
                    <a:pt x="567" y="0"/>
                  </a:lnTo>
                  <a:lnTo>
                    <a:pt x="425" y="198"/>
                  </a:lnTo>
                  <a:lnTo>
                    <a:pt x="538" y="340"/>
                  </a:lnTo>
                  <a:lnTo>
                    <a:pt x="481" y="397"/>
                  </a:lnTo>
                  <a:lnTo>
                    <a:pt x="481" y="539"/>
                  </a:lnTo>
                  <a:lnTo>
                    <a:pt x="567" y="595"/>
                  </a:lnTo>
                  <a:lnTo>
                    <a:pt x="538" y="652"/>
                  </a:lnTo>
                  <a:lnTo>
                    <a:pt x="567" y="709"/>
                  </a:lnTo>
                  <a:lnTo>
                    <a:pt x="453" y="936"/>
                  </a:lnTo>
                  <a:lnTo>
                    <a:pt x="510" y="964"/>
                  </a:lnTo>
                  <a:lnTo>
                    <a:pt x="567" y="1162"/>
                  </a:lnTo>
                  <a:lnTo>
                    <a:pt x="396" y="1304"/>
                  </a:lnTo>
                  <a:lnTo>
                    <a:pt x="396" y="1474"/>
                  </a:lnTo>
                  <a:lnTo>
                    <a:pt x="311" y="1588"/>
                  </a:lnTo>
                  <a:lnTo>
                    <a:pt x="226" y="1616"/>
                  </a:lnTo>
                  <a:lnTo>
                    <a:pt x="170" y="1701"/>
                  </a:lnTo>
                  <a:lnTo>
                    <a:pt x="28" y="1729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3" name="グループ化 222"/>
          <p:cNvGrpSpPr/>
          <p:nvPr/>
        </p:nvGrpSpPr>
        <p:grpSpPr>
          <a:xfrm>
            <a:off x="5729741" y="1449182"/>
            <a:ext cx="5528652" cy="3482567"/>
            <a:chOff x="279400" y="2144713"/>
            <a:chExt cx="11431588" cy="7200900"/>
          </a:xfrm>
        </p:grpSpPr>
        <p:sp>
          <p:nvSpPr>
            <p:cNvPr id="287" name="Freeform 3"/>
            <p:cNvSpPr>
              <a:spLocks/>
            </p:cNvSpPr>
            <p:nvPr/>
          </p:nvSpPr>
          <p:spPr bwMode="auto">
            <a:xfrm>
              <a:off x="2844800" y="8401050"/>
              <a:ext cx="855663" cy="765175"/>
            </a:xfrm>
            <a:custGeom>
              <a:avLst/>
              <a:gdLst>
                <a:gd name="T0" fmla="*/ 312 w 539"/>
                <a:gd name="T1" fmla="*/ 57 h 482"/>
                <a:gd name="T2" fmla="*/ 369 w 539"/>
                <a:gd name="T3" fmla="*/ 198 h 482"/>
                <a:gd name="T4" fmla="*/ 341 w 539"/>
                <a:gd name="T5" fmla="*/ 255 h 482"/>
                <a:gd name="T6" fmla="*/ 426 w 539"/>
                <a:gd name="T7" fmla="*/ 397 h 482"/>
                <a:gd name="T8" fmla="*/ 482 w 539"/>
                <a:gd name="T9" fmla="*/ 397 h 482"/>
                <a:gd name="T10" fmla="*/ 539 w 539"/>
                <a:gd name="T11" fmla="*/ 482 h 482"/>
                <a:gd name="T12" fmla="*/ 482 w 539"/>
                <a:gd name="T13" fmla="*/ 482 h 482"/>
                <a:gd name="T14" fmla="*/ 284 w 539"/>
                <a:gd name="T15" fmla="*/ 369 h 482"/>
                <a:gd name="T16" fmla="*/ 199 w 539"/>
                <a:gd name="T17" fmla="*/ 255 h 482"/>
                <a:gd name="T18" fmla="*/ 227 w 539"/>
                <a:gd name="T19" fmla="*/ 227 h 482"/>
                <a:gd name="T20" fmla="*/ 0 w 539"/>
                <a:gd name="T21" fmla="*/ 0 h 482"/>
                <a:gd name="T22" fmla="*/ 114 w 539"/>
                <a:gd name="T23" fmla="*/ 0 h 482"/>
                <a:gd name="T24" fmla="*/ 199 w 539"/>
                <a:gd name="T25" fmla="*/ 57 h 482"/>
                <a:gd name="T26" fmla="*/ 227 w 539"/>
                <a:gd name="T27" fmla="*/ 85 h 482"/>
                <a:gd name="T28" fmla="*/ 312 w 539"/>
                <a:gd name="T29" fmla="*/ 57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" h="482">
                  <a:moveTo>
                    <a:pt x="312" y="57"/>
                  </a:moveTo>
                  <a:lnTo>
                    <a:pt x="369" y="198"/>
                  </a:lnTo>
                  <a:lnTo>
                    <a:pt x="341" y="255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482"/>
                  </a:lnTo>
                  <a:lnTo>
                    <a:pt x="482" y="482"/>
                  </a:lnTo>
                  <a:lnTo>
                    <a:pt x="284" y="369"/>
                  </a:lnTo>
                  <a:lnTo>
                    <a:pt x="199" y="255"/>
                  </a:lnTo>
                  <a:lnTo>
                    <a:pt x="227" y="227"/>
                  </a:lnTo>
                  <a:lnTo>
                    <a:pt x="0" y="0"/>
                  </a:lnTo>
                  <a:lnTo>
                    <a:pt x="114" y="0"/>
                  </a:lnTo>
                  <a:lnTo>
                    <a:pt x="199" y="57"/>
                  </a:lnTo>
                  <a:lnTo>
                    <a:pt x="227" y="85"/>
                  </a:lnTo>
                  <a:lnTo>
                    <a:pt x="312" y="5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88" name="Freeform 4"/>
            <p:cNvSpPr>
              <a:spLocks/>
            </p:cNvSpPr>
            <p:nvPr/>
          </p:nvSpPr>
          <p:spPr bwMode="auto">
            <a:xfrm>
              <a:off x="1765300" y="8131175"/>
              <a:ext cx="1530350" cy="1035050"/>
            </a:xfrm>
            <a:custGeom>
              <a:avLst/>
              <a:gdLst>
                <a:gd name="T0" fmla="*/ 680 w 964"/>
                <a:gd name="T1" fmla="*/ 170 h 652"/>
                <a:gd name="T2" fmla="*/ 595 w 964"/>
                <a:gd name="T3" fmla="*/ 85 h 652"/>
                <a:gd name="T4" fmla="*/ 482 w 964"/>
                <a:gd name="T5" fmla="*/ 57 h 652"/>
                <a:gd name="T6" fmla="*/ 454 w 964"/>
                <a:gd name="T7" fmla="*/ 0 h 652"/>
                <a:gd name="T8" fmla="*/ 142 w 964"/>
                <a:gd name="T9" fmla="*/ 255 h 652"/>
                <a:gd name="T10" fmla="*/ 28 w 964"/>
                <a:gd name="T11" fmla="*/ 283 h 652"/>
                <a:gd name="T12" fmla="*/ 57 w 964"/>
                <a:gd name="T13" fmla="*/ 368 h 652"/>
                <a:gd name="T14" fmla="*/ 0 w 964"/>
                <a:gd name="T15" fmla="*/ 425 h 652"/>
                <a:gd name="T16" fmla="*/ 57 w 964"/>
                <a:gd name="T17" fmla="*/ 453 h 652"/>
                <a:gd name="T18" fmla="*/ 28 w 964"/>
                <a:gd name="T19" fmla="*/ 510 h 652"/>
                <a:gd name="T20" fmla="*/ 57 w 964"/>
                <a:gd name="T21" fmla="*/ 539 h 652"/>
                <a:gd name="T22" fmla="*/ 170 w 964"/>
                <a:gd name="T23" fmla="*/ 539 h 652"/>
                <a:gd name="T24" fmla="*/ 340 w 964"/>
                <a:gd name="T25" fmla="*/ 595 h 652"/>
                <a:gd name="T26" fmla="*/ 454 w 964"/>
                <a:gd name="T27" fmla="*/ 595 h 652"/>
                <a:gd name="T28" fmla="*/ 567 w 964"/>
                <a:gd name="T29" fmla="*/ 652 h 652"/>
                <a:gd name="T30" fmla="*/ 765 w 964"/>
                <a:gd name="T31" fmla="*/ 624 h 652"/>
                <a:gd name="T32" fmla="*/ 850 w 964"/>
                <a:gd name="T33" fmla="*/ 539 h 652"/>
                <a:gd name="T34" fmla="*/ 964 w 964"/>
                <a:gd name="T35" fmla="*/ 539 h 652"/>
                <a:gd name="T36" fmla="*/ 879 w 964"/>
                <a:gd name="T37" fmla="*/ 425 h 652"/>
                <a:gd name="T38" fmla="*/ 907 w 964"/>
                <a:gd name="T39" fmla="*/ 397 h 652"/>
                <a:gd name="T40" fmla="*/ 680 w 964"/>
                <a:gd name="T41" fmla="*/ 17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4" h="652">
                  <a:moveTo>
                    <a:pt x="680" y="170"/>
                  </a:moveTo>
                  <a:lnTo>
                    <a:pt x="595" y="85"/>
                  </a:lnTo>
                  <a:lnTo>
                    <a:pt x="482" y="57"/>
                  </a:lnTo>
                  <a:lnTo>
                    <a:pt x="454" y="0"/>
                  </a:lnTo>
                  <a:lnTo>
                    <a:pt x="142" y="255"/>
                  </a:lnTo>
                  <a:lnTo>
                    <a:pt x="28" y="283"/>
                  </a:lnTo>
                  <a:lnTo>
                    <a:pt x="57" y="368"/>
                  </a:lnTo>
                  <a:lnTo>
                    <a:pt x="0" y="425"/>
                  </a:lnTo>
                  <a:lnTo>
                    <a:pt x="57" y="453"/>
                  </a:lnTo>
                  <a:lnTo>
                    <a:pt x="28" y="510"/>
                  </a:lnTo>
                  <a:lnTo>
                    <a:pt x="57" y="539"/>
                  </a:lnTo>
                  <a:lnTo>
                    <a:pt x="170" y="539"/>
                  </a:lnTo>
                  <a:lnTo>
                    <a:pt x="340" y="595"/>
                  </a:lnTo>
                  <a:lnTo>
                    <a:pt x="454" y="595"/>
                  </a:lnTo>
                  <a:lnTo>
                    <a:pt x="567" y="652"/>
                  </a:lnTo>
                  <a:lnTo>
                    <a:pt x="765" y="624"/>
                  </a:lnTo>
                  <a:lnTo>
                    <a:pt x="850" y="539"/>
                  </a:lnTo>
                  <a:lnTo>
                    <a:pt x="964" y="539"/>
                  </a:lnTo>
                  <a:lnTo>
                    <a:pt x="879" y="425"/>
                  </a:lnTo>
                  <a:lnTo>
                    <a:pt x="907" y="397"/>
                  </a:lnTo>
                  <a:lnTo>
                    <a:pt x="680" y="1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89" name="Freeform 5"/>
            <p:cNvSpPr>
              <a:spLocks/>
            </p:cNvSpPr>
            <p:nvPr/>
          </p:nvSpPr>
          <p:spPr bwMode="auto">
            <a:xfrm>
              <a:off x="1090613" y="6645275"/>
              <a:ext cx="1979613" cy="1935163"/>
            </a:xfrm>
            <a:custGeom>
              <a:avLst/>
              <a:gdLst>
                <a:gd name="T0" fmla="*/ 879 w 1247"/>
                <a:gd name="T1" fmla="*/ 936 h 1219"/>
                <a:gd name="T2" fmla="*/ 567 w 1247"/>
                <a:gd name="T3" fmla="*/ 1191 h 1219"/>
                <a:gd name="T4" fmla="*/ 453 w 1247"/>
                <a:gd name="T5" fmla="*/ 1219 h 1219"/>
                <a:gd name="T6" fmla="*/ 397 w 1247"/>
                <a:gd name="T7" fmla="*/ 1134 h 1219"/>
                <a:gd name="T8" fmla="*/ 312 w 1247"/>
                <a:gd name="T9" fmla="*/ 1134 h 1219"/>
                <a:gd name="T10" fmla="*/ 113 w 1247"/>
                <a:gd name="T11" fmla="*/ 936 h 1219"/>
                <a:gd name="T12" fmla="*/ 56 w 1247"/>
                <a:gd name="T13" fmla="*/ 737 h 1219"/>
                <a:gd name="T14" fmla="*/ 56 w 1247"/>
                <a:gd name="T15" fmla="*/ 624 h 1219"/>
                <a:gd name="T16" fmla="*/ 0 w 1247"/>
                <a:gd name="T17" fmla="*/ 567 h 1219"/>
                <a:gd name="T18" fmla="*/ 0 w 1247"/>
                <a:gd name="T19" fmla="*/ 255 h 1219"/>
                <a:gd name="T20" fmla="*/ 56 w 1247"/>
                <a:gd name="T21" fmla="*/ 199 h 1219"/>
                <a:gd name="T22" fmla="*/ 56 w 1247"/>
                <a:gd name="T23" fmla="*/ 142 h 1219"/>
                <a:gd name="T24" fmla="*/ 227 w 1247"/>
                <a:gd name="T25" fmla="*/ 0 h 1219"/>
                <a:gd name="T26" fmla="*/ 283 w 1247"/>
                <a:gd name="T27" fmla="*/ 0 h 1219"/>
                <a:gd name="T28" fmla="*/ 312 w 1247"/>
                <a:gd name="T29" fmla="*/ 85 h 1219"/>
                <a:gd name="T30" fmla="*/ 510 w 1247"/>
                <a:gd name="T31" fmla="*/ 142 h 1219"/>
                <a:gd name="T32" fmla="*/ 595 w 1247"/>
                <a:gd name="T33" fmla="*/ 85 h 1219"/>
                <a:gd name="T34" fmla="*/ 652 w 1247"/>
                <a:gd name="T35" fmla="*/ 85 h 1219"/>
                <a:gd name="T36" fmla="*/ 737 w 1247"/>
                <a:gd name="T37" fmla="*/ 199 h 1219"/>
                <a:gd name="T38" fmla="*/ 794 w 1247"/>
                <a:gd name="T39" fmla="*/ 369 h 1219"/>
                <a:gd name="T40" fmla="*/ 708 w 1247"/>
                <a:gd name="T41" fmla="*/ 482 h 1219"/>
                <a:gd name="T42" fmla="*/ 765 w 1247"/>
                <a:gd name="T43" fmla="*/ 511 h 1219"/>
                <a:gd name="T44" fmla="*/ 822 w 1247"/>
                <a:gd name="T45" fmla="*/ 511 h 1219"/>
                <a:gd name="T46" fmla="*/ 907 w 1247"/>
                <a:gd name="T47" fmla="*/ 596 h 1219"/>
                <a:gd name="T48" fmla="*/ 992 w 1247"/>
                <a:gd name="T49" fmla="*/ 539 h 1219"/>
                <a:gd name="T50" fmla="*/ 992 w 1247"/>
                <a:gd name="T51" fmla="*/ 482 h 1219"/>
                <a:gd name="T52" fmla="*/ 1105 w 1247"/>
                <a:gd name="T53" fmla="*/ 511 h 1219"/>
                <a:gd name="T54" fmla="*/ 1247 w 1247"/>
                <a:gd name="T55" fmla="*/ 511 h 1219"/>
                <a:gd name="T56" fmla="*/ 1219 w 1247"/>
                <a:gd name="T57" fmla="*/ 652 h 1219"/>
                <a:gd name="T58" fmla="*/ 1162 w 1247"/>
                <a:gd name="T59" fmla="*/ 681 h 1219"/>
                <a:gd name="T60" fmla="*/ 1105 w 1247"/>
                <a:gd name="T61" fmla="*/ 681 h 1219"/>
                <a:gd name="T62" fmla="*/ 935 w 1247"/>
                <a:gd name="T63" fmla="*/ 794 h 1219"/>
                <a:gd name="T64" fmla="*/ 907 w 1247"/>
                <a:gd name="T65" fmla="*/ 908 h 1219"/>
                <a:gd name="T66" fmla="*/ 935 w 1247"/>
                <a:gd name="T67" fmla="*/ 936 h 1219"/>
                <a:gd name="T68" fmla="*/ 879 w 1247"/>
                <a:gd name="T69" fmla="*/ 936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47" h="1219">
                  <a:moveTo>
                    <a:pt x="879" y="936"/>
                  </a:moveTo>
                  <a:lnTo>
                    <a:pt x="567" y="1191"/>
                  </a:lnTo>
                  <a:lnTo>
                    <a:pt x="453" y="1219"/>
                  </a:lnTo>
                  <a:lnTo>
                    <a:pt x="397" y="1134"/>
                  </a:lnTo>
                  <a:lnTo>
                    <a:pt x="312" y="1134"/>
                  </a:lnTo>
                  <a:lnTo>
                    <a:pt x="113" y="936"/>
                  </a:lnTo>
                  <a:lnTo>
                    <a:pt x="56" y="737"/>
                  </a:lnTo>
                  <a:lnTo>
                    <a:pt x="56" y="624"/>
                  </a:lnTo>
                  <a:lnTo>
                    <a:pt x="0" y="567"/>
                  </a:lnTo>
                  <a:lnTo>
                    <a:pt x="0" y="255"/>
                  </a:lnTo>
                  <a:lnTo>
                    <a:pt x="56" y="199"/>
                  </a:lnTo>
                  <a:lnTo>
                    <a:pt x="56" y="142"/>
                  </a:lnTo>
                  <a:lnTo>
                    <a:pt x="227" y="0"/>
                  </a:lnTo>
                  <a:lnTo>
                    <a:pt x="283" y="0"/>
                  </a:lnTo>
                  <a:lnTo>
                    <a:pt x="312" y="85"/>
                  </a:lnTo>
                  <a:lnTo>
                    <a:pt x="510" y="142"/>
                  </a:lnTo>
                  <a:lnTo>
                    <a:pt x="595" y="85"/>
                  </a:lnTo>
                  <a:lnTo>
                    <a:pt x="652" y="85"/>
                  </a:lnTo>
                  <a:lnTo>
                    <a:pt x="737" y="199"/>
                  </a:lnTo>
                  <a:lnTo>
                    <a:pt x="794" y="369"/>
                  </a:lnTo>
                  <a:lnTo>
                    <a:pt x="708" y="482"/>
                  </a:lnTo>
                  <a:lnTo>
                    <a:pt x="765" y="511"/>
                  </a:lnTo>
                  <a:lnTo>
                    <a:pt x="822" y="511"/>
                  </a:lnTo>
                  <a:lnTo>
                    <a:pt x="907" y="596"/>
                  </a:lnTo>
                  <a:lnTo>
                    <a:pt x="992" y="539"/>
                  </a:lnTo>
                  <a:lnTo>
                    <a:pt x="992" y="482"/>
                  </a:lnTo>
                  <a:lnTo>
                    <a:pt x="1105" y="511"/>
                  </a:lnTo>
                  <a:lnTo>
                    <a:pt x="1247" y="511"/>
                  </a:lnTo>
                  <a:lnTo>
                    <a:pt x="1219" y="652"/>
                  </a:lnTo>
                  <a:lnTo>
                    <a:pt x="1162" y="681"/>
                  </a:lnTo>
                  <a:lnTo>
                    <a:pt x="1105" y="681"/>
                  </a:lnTo>
                  <a:lnTo>
                    <a:pt x="935" y="794"/>
                  </a:lnTo>
                  <a:lnTo>
                    <a:pt x="907" y="908"/>
                  </a:lnTo>
                  <a:lnTo>
                    <a:pt x="935" y="936"/>
                  </a:lnTo>
                  <a:lnTo>
                    <a:pt x="879" y="93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1450975" y="5565775"/>
              <a:ext cx="1800225" cy="1395413"/>
            </a:xfrm>
            <a:custGeom>
              <a:avLst/>
              <a:gdLst>
                <a:gd name="T0" fmla="*/ 510 w 1134"/>
                <a:gd name="T1" fmla="*/ 879 h 879"/>
                <a:gd name="T2" fmla="*/ 765 w 1134"/>
                <a:gd name="T3" fmla="*/ 822 h 879"/>
                <a:gd name="T4" fmla="*/ 850 w 1134"/>
                <a:gd name="T5" fmla="*/ 765 h 879"/>
                <a:gd name="T6" fmla="*/ 963 w 1134"/>
                <a:gd name="T7" fmla="*/ 765 h 879"/>
                <a:gd name="T8" fmla="*/ 1020 w 1134"/>
                <a:gd name="T9" fmla="*/ 737 h 879"/>
                <a:gd name="T10" fmla="*/ 1020 w 1134"/>
                <a:gd name="T11" fmla="*/ 709 h 879"/>
                <a:gd name="T12" fmla="*/ 1134 w 1134"/>
                <a:gd name="T13" fmla="*/ 680 h 879"/>
                <a:gd name="T14" fmla="*/ 1134 w 1134"/>
                <a:gd name="T15" fmla="*/ 368 h 879"/>
                <a:gd name="T16" fmla="*/ 1048 w 1134"/>
                <a:gd name="T17" fmla="*/ 340 h 879"/>
                <a:gd name="T18" fmla="*/ 1048 w 1134"/>
                <a:gd name="T19" fmla="*/ 312 h 879"/>
                <a:gd name="T20" fmla="*/ 992 w 1134"/>
                <a:gd name="T21" fmla="*/ 255 h 879"/>
                <a:gd name="T22" fmla="*/ 1020 w 1134"/>
                <a:gd name="T23" fmla="*/ 198 h 879"/>
                <a:gd name="T24" fmla="*/ 992 w 1134"/>
                <a:gd name="T25" fmla="*/ 170 h 879"/>
                <a:gd name="T26" fmla="*/ 935 w 1134"/>
                <a:gd name="T27" fmla="*/ 170 h 879"/>
                <a:gd name="T28" fmla="*/ 907 w 1134"/>
                <a:gd name="T29" fmla="*/ 85 h 879"/>
                <a:gd name="T30" fmla="*/ 935 w 1134"/>
                <a:gd name="T31" fmla="*/ 57 h 879"/>
                <a:gd name="T32" fmla="*/ 1048 w 1134"/>
                <a:gd name="T33" fmla="*/ 28 h 879"/>
                <a:gd name="T34" fmla="*/ 992 w 1134"/>
                <a:gd name="T35" fmla="*/ 0 h 879"/>
                <a:gd name="T36" fmla="*/ 878 w 1134"/>
                <a:gd name="T37" fmla="*/ 0 h 879"/>
                <a:gd name="T38" fmla="*/ 793 w 1134"/>
                <a:gd name="T39" fmla="*/ 57 h 879"/>
                <a:gd name="T40" fmla="*/ 680 w 1134"/>
                <a:gd name="T41" fmla="*/ 28 h 879"/>
                <a:gd name="T42" fmla="*/ 595 w 1134"/>
                <a:gd name="T43" fmla="*/ 57 h 879"/>
                <a:gd name="T44" fmla="*/ 538 w 1134"/>
                <a:gd name="T45" fmla="*/ 57 h 879"/>
                <a:gd name="T46" fmla="*/ 510 w 1134"/>
                <a:gd name="T47" fmla="*/ 0 h 879"/>
                <a:gd name="T48" fmla="*/ 453 w 1134"/>
                <a:gd name="T49" fmla="*/ 28 h 879"/>
                <a:gd name="T50" fmla="*/ 453 w 1134"/>
                <a:gd name="T51" fmla="*/ 85 h 879"/>
                <a:gd name="T52" fmla="*/ 311 w 1134"/>
                <a:gd name="T53" fmla="*/ 113 h 879"/>
                <a:gd name="T54" fmla="*/ 255 w 1134"/>
                <a:gd name="T55" fmla="*/ 170 h 879"/>
                <a:gd name="T56" fmla="*/ 283 w 1134"/>
                <a:gd name="T57" fmla="*/ 227 h 879"/>
                <a:gd name="T58" fmla="*/ 141 w 1134"/>
                <a:gd name="T59" fmla="*/ 255 h 879"/>
                <a:gd name="T60" fmla="*/ 56 w 1134"/>
                <a:gd name="T61" fmla="*/ 425 h 879"/>
                <a:gd name="T62" fmla="*/ 85 w 1134"/>
                <a:gd name="T63" fmla="*/ 482 h 879"/>
                <a:gd name="T64" fmla="*/ 0 w 1134"/>
                <a:gd name="T65" fmla="*/ 680 h 879"/>
                <a:gd name="T66" fmla="*/ 56 w 1134"/>
                <a:gd name="T67" fmla="*/ 680 h 879"/>
                <a:gd name="T68" fmla="*/ 85 w 1134"/>
                <a:gd name="T69" fmla="*/ 765 h 879"/>
                <a:gd name="T70" fmla="*/ 283 w 1134"/>
                <a:gd name="T71" fmla="*/ 822 h 879"/>
                <a:gd name="T72" fmla="*/ 368 w 1134"/>
                <a:gd name="T73" fmla="*/ 765 h 879"/>
                <a:gd name="T74" fmla="*/ 425 w 1134"/>
                <a:gd name="T75" fmla="*/ 765 h 879"/>
                <a:gd name="T76" fmla="*/ 510 w 1134"/>
                <a:gd name="T77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4" h="879">
                  <a:moveTo>
                    <a:pt x="510" y="879"/>
                  </a:moveTo>
                  <a:lnTo>
                    <a:pt x="765" y="822"/>
                  </a:lnTo>
                  <a:lnTo>
                    <a:pt x="850" y="765"/>
                  </a:lnTo>
                  <a:lnTo>
                    <a:pt x="963" y="765"/>
                  </a:lnTo>
                  <a:lnTo>
                    <a:pt x="1020" y="737"/>
                  </a:lnTo>
                  <a:lnTo>
                    <a:pt x="1020" y="709"/>
                  </a:lnTo>
                  <a:lnTo>
                    <a:pt x="1134" y="680"/>
                  </a:lnTo>
                  <a:lnTo>
                    <a:pt x="1134" y="368"/>
                  </a:lnTo>
                  <a:lnTo>
                    <a:pt x="1048" y="340"/>
                  </a:lnTo>
                  <a:lnTo>
                    <a:pt x="1048" y="312"/>
                  </a:lnTo>
                  <a:lnTo>
                    <a:pt x="992" y="255"/>
                  </a:lnTo>
                  <a:lnTo>
                    <a:pt x="1020" y="198"/>
                  </a:lnTo>
                  <a:lnTo>
                    <a:pt x="992" y="170"/>
                  </a:lnTo>
                  <a:lnTo>
                    <a:pt x="935" y="170"/>
                  </a:lnTo>
                  <a:lnTo>
                    <a:pt x="907" y="85"/>
                  </a:lnTo>
                  <a:lnTo>
                    <a:pt x="935" y="57"/>
                  </a:lnTo>
                  <a:lnTo>
                    <a:pt x="1048" y="28"/>
                  </a:lnTo>
                  <a:lnTo>
                    <a:pt x="992" y="0"/>
                  </a:lnTo>
                  <a:lnTo>
                    <a:pt x="878" y="0"/>
                  </a:lnTo>
                  <a:lnTo>
                    <a:pt x="793" y="57"/>
                  </a:lnTo>
                  <a:lnTo>
                    <a:pt x="680" y="28"/>
                  </a:lnTo>
                  <a:lnTo>
                    <a:pt x="595" y="57"/>
                  </a:lnTo>
                  <a:lnTo>
                    <a:pt x="538" y="57"/>
                  </a:lnTo>
                  <a:lnTo>
                    <a:pt x="510" y="0"/>
                  </a:lnTo>
                  <a:lnTo>
                    <a:pt x="453" y="28"/>
                  </a:lnTo>
                  <a:lnTo>
                    <a:pt x="453" y="85"/>
                  </a:lnTo>
                  <a:lnTo>
                    <a:pt x="311" y="113"/>
                  </a:lnTo>
                  <a:lnTo>
                    <a:pt x="255" y="170"/>
                  </a:lnTo>
                  <a:lnTo>
                    <a:pt x="283" y="227"/>
                  </a:lnTo>
                  <a:lnTo>
                    <a:pt x="141" y="255"/>
                  </a:lnTo>
                  <a:lnTo>
                    <a:pt x="56" y="425"/>
                  </a:lnTo>
                  <a:lnTo>
                    <a:pt x="85" y="482"/>
                  </a:lnTo>
                  <a:lnTo>
                    <a:pt x="0" y="680"/>
                  </a:lnTo>
                  <a:lnTo>
                    <a:pt x="56" y="680"/>
                  </a:lnTo>
                  <a:lnTo>
                    <a:pt x="85" y="765"/>
                  </a:lnTo>
                  <a:lnTo>
                    <a:pt x="283" y="822"/>
                  </a:lnTo>
                  <a:lnTo>
                    <a:pt x="368" y="765"/>
                  </a:lnTo>
                  <a:lnTo>
                    <a:pt x="425" y="765"/>
                  </a:lnTo>
                  <a:lnTo>
                    <a:pt x="510" y="87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1" name="Freeform 7"/>
            <p:cNvSpPr>
              <a:spLocks/>
            </p:cNvSpPr>
            <p:nvPr/>
          </p:nvSpPr>
          <p:spPr bwMode="auto">
            <a:xfrm>
              <a:off x="3251200" y="5475288"/>
              <a:ext cx="854075" cy="765175"/>
            </a:xfrm>
            <a:custGeom>
              <a:avLst/>
              <a:gdLst>
                <a:gd name="T0" fmla="*/ 255 w 538"/>
                <a:gd name="T1" fmla="*/ 29 h 482"/>
                <a:gd name="T2" fmla="*/ 340 w 538"/>
                <a:gd name="T3" fmla="*/ 0 h 482"/>
                <a:gd name="T4" fmla="*/ 396 w 538"/>
                <a:gd name="T5" fmla="*/ 142 h 482"/>
                <a:gd name="T6" fmla="*/ 453 w 538"/>
                <a:gd name="T7" fmla="*/ 57 h 482"/>
                <a:gd name="T8" fmla="*/ 538 w 538"/>
                <a:gd name="T9" fmla="*/ 199 h 482"/>
                <a:gd name="T10" fmla="*/ 481 w 538"/>
                <a:gd name="T11" fmla="*/ 227 h 482"/>
                <a:gd name="T12" fmla="*/ 538 w 538"/>
                <a:gd name="T13" fmla="*/ 340 h 482"/>
                <a:gd name="T14" fmla="*/ 453 w 538"/>
                <a:gd name="T15" fmla="*/ 369 h 482"/>
                <a:gd name="T16" fmla="*/ 425 w 538"/>
                <a:gd name="T17" fmla="*/ 312 h 482"/>
                <a:gd name="T18" fmla="*/ 340 w 538"/>
                <a:gd name="T19" fmla="*/ 340 h 482"/>
                <a:gd name="T20" fmla="*/ 311 w 538"/>
                <a:gd name="T21" fmla="*/ 397 h 482"/>
                <a:gd name="T22" fmla="*/ 226 w 538"/>
                <a:gd name="T23" fmla="*/ 482 h 482"/>
                <a:gd name="T24" fmla="*/ 170 w 538"/>
                <a:gd name="T25" fmla="*/ 482 h 482"/>
                <a:gd name="T26" fmla="*/ 113 w 538"/>
                <a:gd name="T27" fmla="*/ 397 h 482"/>
                <a:gd name="T28" fmla="*/ 0 w 538"/>
                <a:gd name="T29" fmla="*/ 255 h 482"/>
                <a:gd name="T30" fmla="*/ 141 w 538"/>
                <a:gd name="T31" fmla="*/ 199 h 482"/>
                <a:gd name="T32" fmla="*/ 255 w 538"/>
                <a:gd name="T33" fmla="*/ 114 h 482"/>
                <a:gd name="T34" fmla="*/ 255 w 538"/>
                <a:gd name="T35" fmla="*/ 29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8" h="482">
                  <a:moveTo>
                    <a:pt x="255" y="29"/>
                  </a:moveTo>
                  <a:lnTo>
                    <a:pt x="340" y="0"/>
                  </a:lnTo>
                  <a:lnTo>
                    <a:pt x="396" y="142"/>
                  </a:lnTo>
                  <a:lnTo>
                    <a:pt x="453" y="57"/>
                  </a:lnTo>
                  <a:lnTo>
                    <a:pt x="538" y="199"/>
                  </a:lnTo>
                  <a:lnTo>
                    <a:pt x="481" y="227"/>
                  </a:lnTo>
                  <a:lnTo>
                    <a:pt x="538" y="340"/>
                  </a:lnTo>
                  <a:lnTo>
                    <a:pt x="453" y="369"/>
                  </a:lnTo>
                  <a:lnTo>
                    <a:pt x="425" y="312"/>
                  </a:lnTo>
                  <a:lnTo>
                    <a:pt x="340" y="340"/>
                  </a:lnTo>
                  <a:lnTo>
                    <a:pt x="311" y="397"/>
                  </a:lnTo>
                  <a:lnTo>
                    <a:pt x="226" y="482"/>
                  </a:lnTo>
                  <a:lnTo>
                    <a:pt x="170" y="482"/>
                  </a:lnTo>
                  <a:lnTo>
                    <a:pt x="113" y="397"/>
                  </a:lnTo>
                  <a:lnTo>
                    <a:pt x="0" y="255"/>
                  </a:lnTo>
                  <a:lnTo>
                    <a:pt x="141" y="199"/>
                  </a:lnTo>
                  <a:lnTo>
                    <a:pt x="255" y="114"/>
                  </a:lnTo>
                  <a:lnTo>
                    <a:pt x="255" y="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970338" y="5430838"/>
              <a:ext cx="944563" cy="855663"/>
            </a:xfrm>
            <a:custGeom>
              <a:avLst/>
              <a:gdLst>
                <a:gd name="T0" fmla="*/ 0 w 595"/>
                <a:gd name="T1" fmla="*/ 85 h 539"/>
                <a:gd name="T2" fmla="*/ 114 w 595"/>
                <a:gd name="T3" fmla="*/ 57 h 539"/>
                <a:gd name="T4" fmla="*/ 142 w 595"/>
                <a:gd name="T5" fmla="*/ 0 h 539"/>
                <a:gd name="T6" fmla="*/ 255 w 595"/>
                <a:gd name="T7" fmla="*/ 28 h 539"/>
                <a:gd name="T8" fmla="*/ 255 w 595"/>
                <a:gd name="T9" fmla="*/ 85 h 539"/>
                <a:gd name="T10" fmla="*/ 284 w 595"/>
                <a:gd name="T11" fmla="*/ 113 h 539"/>
                <a:gd name="T12" fmla="*/ 369 w 595"/>
                <a:gd name="T13" fmla="*/ 85 h 539"/>
                <a:gd name="T14" fmla="*/ 425 w 595"/>
                <a:gd name="T15" fmla="*/ 113 h 539"/>
                <a:gd name="T16" fmla="*/ 482 w 595"/>
                <a:gd name="T17" fmla="*/ 85 h 539"/>
                <a:gd name="T18" fmla="*/ 595 w 595"/>
                <a:gd name="T19" fmla="*/ 85 h 539"/>
                <a:gd name="T20" fmla="*/ 482 w 595"/>
                <a:gd name="T21" fmla="*/ 170 h 539"/>
                <a:gd name="T22" fmla="*/ 482 w 595"/>
                <a:gd name="T23" fmla="*/ 283 h 539"/>
                <a:gd name="T24" fmla="*/ 539 w 595"/>
                <a:gd name="T25" fmla="*/ 283 h 539"/>
                <a:gd name="T26" fmla="*/ 539 w 595"/>
                <a:gd name="T27" fmla="*/ 368 h 539"/>
                <a:gd name="T28" fmla="*/ 425 w 595"/>
                <a:gd name="T29" fmla="*/ 453 h 539"/>
                <a:gd name="T30" fmla="*/ 340 w 595"/>
                <a:gd name="T31" fmla="*/ 482 h 539"/>
                <a:gd name="T32" fmla="*/ 255 w 595"/>
                <a:gd name="T33" fmla="*/ 482 h 539"/>
                <a:gd name="T34" fmla="*/ 170 w 595"/>
                <a:gd name="T35" fmla="*/ 539 h 539"/>
                <a:gd name="T36" fmla="*/ 85 w 595"/>
                <a:gd name="T37" fmla="*/ 453 h 539"/>
                <a:gd name="T38" fmla="*/ 0 w 595"/>
                <a:gd name="T39" fmla="*/ 397 h 539"/>
                <a:gd name="T40" fmla="*/ 85 w 595"/>
                <a:gd name="T41" fmla="*/ 368 h 539"/>
                <a:gd name="T42" fmla="*/ 28 w 595"/>
                <a:gd name="T43" fmla="*/ 255 h 539"/>
                <a:gd name="T44" fmla="*/ 85 w 595"/>
                <a:gd name="T45" fmla="*/ 227 h 539"/>
                <a:gd name="T46" fmla="*/ 0 w 595"/>
                <a:gd name="T47" fmla="*/ 85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5" h="539">
                  <a:moveTo>
                    <a:pt x="0" y="85"/>
                  </a:moveTo>
                  <a:lnTo>
                    <a:pt x="114" y="57"/>
                  </a:lnTo>
                  <a:lnTo>
                    <a:pt x="142" y="0"/>
                  </a:lnTo>
                  <a:lnTo>
                    <a:pt x="255" y="28"/>
                  </a:lnTo>
                  <a:lnTo>
                    <a:pt x="255" y="85"/>
                  </a:lnTo>
                  <a:lnTo>
                    <a:pt x="284" y="113"/>
                  </a:lnTo>
                  <a:lnTo>
                    <a:pt x="369" y="85"/>
                  </a:lnTo>
                  <a:lnTo>
                    <a:pt x="425" y="113"/>
                  </a:lnTo>
                  <a:lnTo>
                    <a:pt x="482" y="85"/>
                  </a:lnTo>
                  <a:lnTo>
                    <a:pt x="595" y="85"/>
                  </a:lnTo>
                  <a:lnTo>
                    <a:pt x="482" y="170"/>
                  </a:lnTo>
                  <a:lnTo>
                    <a:pt x="482" y="283"/>
                  </a:lnTo>
                  <a:lnTo>
                    <a:pt x="539" y="283"/>
                  </a:lnTo>
                  <a:lnTo>
                    <a:pt x="539" y="368"/>
                  </a:lnTo>
                  <a:lnTo>
                    <a:pt x="425" y="453"/>
                  </a:lnTo>
                  <a:lnTo>
                    <a:pt x="340" y="482"/>
                  </a:lnTo>
                  <a:lnTo>
                    <a:pt x="255" y="482"/>
                  </a:lnTo>
                  <a:lnTo>
                    <a:pt x="170" y="539"/>
                  </a:lnTo>
                  <a:lnTo>
                    <a:pt x="85" y="453"/>
                  </a:lnTo>
                  <a:lnTo>
                    <a:pt x="0" y="397"/>
                  </a:lnTo>
                  <a:lnTo>
                    <a:pt x="85" y="368"/>
                  </a:lnTo>
                  <a:lnTo>
                    <a:pt x="28" y="255"/>
                  </a:lnTo>
                  <a:lnTo>
                    <a:pt x="85" y="227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4645025" y="6015038"/>
              <a:ext cx="495300" cy="630238"/>
            </a:xfrm>
            <a:custGeom>
              <a:avLst/>
              <a:gdLst>
                <a:gd name="T0" fmla="*/ 114 w 312"/>
                <a:gd name="T1" fmla="*/ 0 h 397"/>
                <a:gd name="T2" fmla="*/ 199 w 312"/>
                <a:gd name="T3" fmla="*/ 57 h 397"/>
                <a:gd name="T4" fmla="*/ 199 w 312"/>
                <a:gd name="T5" fmla="*/ 114 h 397"/>
                <a:gd name="T6" fmla="*/ 256 w 312"/>
                <a:gd name="T7" fmla="*/ 114 h 397"/>
                <a:gd name="T8" fmla="*/ 312 w 312"/>
                <a:gd name="T9" fmla="*/ 284 h 397"/>
                <a:gd name="T10" fmla="*/ 29 w 312"/>
                <a:gd name="T11" fmla="*/ 397 h 397"/>
                <a:gd name="T12" fmla="*/ 29 w 312"/>
                <a:gd name="T13" fmla="*/ 284 h 397"/>
                <a:gd name="T14" fmla="*/ 57 w 312"/>
                <a:gd name="T15" fmla="*/ 142 h 397"/>
                <a:gd name="T16" fmla="*/ 0 w 312"/>
                <a:gd name="T17" fmla="*/ 85 h 397"/>
                <a:gd name="T18" fmla="*/ 114 w 312"/>
                <a:gd name="T19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" h="397">
                  <a:moveTo>
                    <a:pt x="114" y="0"/>
                  </a:moveTo>
                  <a:lnTo>
                    <a:pt x="199" y="57"/>
                  </a:lnTo>
                  <a:lnTo>
                    <a:pt x="199" y="114"/>
                  </a:lnTo>
                  <a:lnTo>
                    <a:pt x="256" y="114"/>
                  </a:lnTo>
                  <a:lnTo>
                    <a:pt x="312" y="284"/>
                  </a:lnTo>
                  <a:lnTo>
                    <a:pt x="29" y="397"/>
                  </a:lnTo>
                  <a:lnTo>
                    <a:pt x="29" y="284"/>
                  </a:lnTo>
                  <a:lnTo>
                    <a:pt x="57" y="142"/>
                  </a:lnTo>
                  <a:lnTo>
                    <a:pt x="0" y="8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4826000" y="5880100"/>
              <a:ext cx="1214438" cy="585788"/>
            </a:xfrm>
            <a:custGeom>
              <a:avLst/>
              <a:gdLst>
                <a:gd name="T0" fmla="*/ 198 w 765"/>
                <a:gd name="T1" fmla="*/ 369 h 369"/>
                <a:gd name="T2" fmla="*/ 510 w 765"/>
                <a:gd name="T3" fmla="*/ 312 h 369"/>
                <a:gd name="T4" fmla="*/ 709 w 765"/>
                <a:gd name="T5" fmla="*/ 227 h 369"/>
                <a:gd name="T6" fmla="*/ 709 w 765"/>
                <a:gd name="T7" fmla="*/ 170 h 369"/>
                <a:gd name="T8" fmla="*/ 765 w 765"/>
                <a:gd name="T9" fmla="*/ 142 h 369"/>
                <a:gd name="T10" fmla="*/ 737 w 765"/>
                <a:gd name="T11" fmla="*/ 85 h 369"/>
                <a:gd name="T12" fmla="*/ 652 w 765"/>
                <a:gd name="T13" fmla="*/ 85 h 369"/>
                <a:gd name="T14" fmla="*/ 623 w 765"/>
                <a:gd name="T15" fmla="*/ 142 h 369"/>
                <a:gd name="T16" fmla="*/ 567 w 765"/>
                <a:gd name="T17" fmla="*/ 142 h 369"/>
                <a:gd name="T18" fmla="*/ 538 w 765"/>
                <a:gd name="T19" fmla="*/ 199 h 369"/>
                <a:gd name="T20" fmla="*/ 482 w 765"/>
                <a:gd name="T21" fmla="*/ 170 h 369"/>
                <a:gd name="T22" fmla="*/ 510 w 765"/>
                <a:gd name="T23" fmla="*/ 142 h 369"/>
                <a:gd name="T24" fmla="*/ 425 w 765"/>
                <a:gd name="T25" fmla="*/ 114 h 369"/>
                <a:gd name="T26" fmla="*/ 425 w 765"/>
                <a:gd name="T27" fmla="*/ 57 h 369"/>
                <a:gd name="T28" fmla="*/ 283 w 765"/>
                <a:gd name="T29" fmla="*/ 29 h 369"/>
                <a:gd name="T30" fmla="*/ 198 w 765"/>
                <a:gd name="T31" fmla="*/ 0 h 369"/>
                <a:gd name="T32" fmla="*/ 113 w 765"/>
                <a:gd name="T33" fmla="*/ 57 h 369"/>
                <a:gd name="T34" fmla="*/ 0 w 765"/>
                <a:gd name="T35" fmla="*/ 85 h 369"/>
                <a:gd name="T36" fmla="*/ 85 w 765"/>
                <a:gd name="T37" fmla="*/ 142 h 369"/>
                <a:gd name="T38" fmla="*/ 85 w 765"/>
                <a:gd name="T39" fmla="*/ 199 h 369"/>
                <a:gd name="T40" fmla="*/ 142 w 765"/>
                <a:gd name="T41" fmla="*/ 199 h 369"/>
                <a:gd name="T42" fmla="*/ 198 w 765"/>
                <a:gd name="T43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5" h="369">
                  <a:moveTo>
                    <a:pt x="198" y="369"/>
                  </a:moveTo>
                  <a:lnTo>
                    <a:pt x="510" y="312"/>
                  </a:lnTo>
                  <a:lnTo>
                    <a:pt x="709" y="227"/>
                  </a:lnTo>
                  <a:lnTo>
                    <a:pt x="709" y="170"/>
                  </a:lnTo>
                  <a:lnTo>
                    <a:pt x="765" y="142"/>
                  </a:lnTo>
                  <a:lnTo>
                    <a:pt x="737" y="85"/>
                  </a:lnTo>
                  <a:lnTo>
                    <a:pt x="652" y="85"/>
                  </a:lnTo>
                  <a:lnTo>
                    <a:pt x="623" y="142"/>
                  </a:lnTo>
                  <a:lnTo>
                    <a:pt x="567" y="142"/>
                  </a:lnTo>
                  <a:lnTo>
                    <a:pt x="538" y="199"/>
                  </a:lnTo>
                  <a:lnTo>
                    <a:pt x="482" y="170"/>
                  </a:lnTo>
                  <a:lnTo>
                    <a:pt x="510" y="142"/>
                  </a:lnTo>
                  <a:lnTo>
                    <a:pt x="425" y="114"/>
                  </a:lnTo>
                  <a:lnTo>
                    <a:pt x="425" y="57"/>
                  </a:lnTo>
                  <a:lnTo>
                    <a:pt x="283" y="29"/>
                  </a:lnTo>
                  <a:lnTo>
                    <a:pt x="198" y="0"/>
                  </a:lnTo>
                  <a:lnTo>
                    <a:pt x="113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85" y="199"/>
                  </a:lnTo>
                  <a:lnTo>
                    <a:pt x="142" y="199"/>
                  </a:lnTo>
                  <a:lnTo>
                    <a:pt x="198" y="3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3386138" y="3765550"/>
              <a:ext cx="2070100" cy="1935163"/>
            </a:xfrm>
            <a:custGeom>
              <a:avLst/>
              <a:gdLst>
                <a:gd name="T0" fmla="*/ 963 w 1304"/>
                <a:gd name="T1" fmla="*/ 1134 h 1219"/>
                <a:gd name="T2" fmla="*/ 850 w 1304"/>
                <a:gd name="T3" fmla="*/ 1134 h 1219"/>
                <a:gd name="T4" fmla="*/ 793 w 1304"/>
                <a:gd name="T5" fmla="*/ 1162 h 1219"/>
                <a:gd name="T6" fmla="*/ 737 w 1304"/>
                <a:gd name="T7" fmla="*/ 1134 h 1219"/>
                <a:gd name="T8" fmla="*/ 652 w 1304"/>
                <a:gd name="T9" fmla="*/ 1162 h 1219"/>
                <a:gd name="T10" fmla="*/ 623 w 1304"/>
                <a:gd name="T11" fmla="*/ 1134 h 1219"/>
                <a:gd name="T12" fmla="*/ 623 w 1304"/>
                <a:gd name="T13" fmla="*/ 1077 h 1219"/>
                <a:gd name="T14" fmla="*/ 510 w 1304"/>
                <a:gd name="T15" fmla="*/ 1049 h 1219"/>
                <a:gd name="T16" fmla="*/ 482 w 1304"/>
                <a:gd name="T17" fmla="*/ 1106 h 1219"/>
                <a:gd name="T18" fmla="*/ 368 w 1304"/>
                <a:gd name="T19" fmla="*/ 1134 h 1219"/>
                <a:gd name="T20" fmla="*/ 311 w 1304"/>
                <a:gd name="T21" fmla="*/ 1219 h 1219"/>
                <a:gd name="T22" fmla="*/ 255 w 1304"/>
                <a:gd name="T23" fmla="*/ 1077 h 1219"/>
                <a:gd name="T24" fmla="*/ 170 w 1304"/>
                <a:gd name="T25" fmla="*/ 1106 h 1219"/>
                <a:gd name="T26" fmla="*/ 141 w 1304"/>
                <a:gd name="T27" fmla="*/ 1077 h 1219"/>
                <a:gd name="T28" fmla="*/ 141 w 1304"/>
                <a:gd name="T29" fmla="*/ 992 h 1219"/>
                <a:gd name="T30" fmla="*/ 28 w 1304"/>
                <a:gd name="T31" fmla="*/ 879 h 1219"/>
                <a:gd name="T32" fmla="*/ 28 w 1304"/>
                <a:gd name="T33" fmla="*/ 794 h 1219"/>
                <a:gd name="T34" fmla="*/ 85 w 1304"/>
                <a:gd name="T35" fmla="*/ 709 h 1219"/>
                <a:gd name="T36" fmla="*/ 56 w 1304"/>
                <a:gd name="T37" fmla="*/ 595 h 1219"/>
                <a:gd name="T38" fmla="*/ 28 w 1304"/>
                <a:gd name="T39" fmla="*/ 567 h 1219"/>
                <a:gd name="T40" fmla="*/ 56 w 1304"/>
                <a:gd name="T41" fmla="*/ 510 h 1219"/>
                <a:gd name="T42" fmla="*/ 56 w 1304"/>
                <a:gd name="T43" fmla="*/ 397 h 1219"/>
                <a:gd name="T44" fmla="*/ 0 w 1304"/>
                <a:gd name="T45" fmla="*/ 283 h 1219"/>
                <a:gd name="T46" fmla="*/ 28 w 1304"/>
                <a:gd name="T47" fmla="*/ 170 h 1219"/>
                <a:gd name="T48" fmla="*/ 113 w 1304"/>
                <a:gd name="T49" fmla="*/ 170 h 1219"/>
                <a:gd name="T50" fmla="*/ 198 w 1304"/>
                <a:gd name="T51" fmla="*/ 57 h 1219"/>
                <a:gd name="T52" fmla="*/ 311 w 1304"/>
                <a:gd name="T53" fmla="*/ 113 h 1219"/>
                <a:gd name="T54" fmla="*/ 368 w 1304"/>
                <a:gd name="T55" fmla="*/ 142 h 1219"/>
                <a:gd name="T56" fmla="*/ 453 w 1304"/>
                <a:gd name="T57" fmla="*/ 113 h 1219"/>
                <a:gd name="T58" fmla="*/ 482 w 1304"/>
                <a:gd name="T59" fmla="*/ 113 h 1219"/>
                <a:gd name="T60" fmla="*/ 567 w 1304"/>
                <a:gd name="T61" fmla="*/ 0 h 1219"/>
                <a:gd name="T62" fmla="*/ 765 w 1304"/>
                <a:gd name="T63" fmla="*/ 28 h 1219"/>
                <a:gd name="T64" fmla="*/ 765 w 1304"/>
                <a:gd name="T65" fmla="*/ 57 h 1219"/>
                <a:gd name="T66" fmla="*/ 765 w 1304"/>
                <a:gd name="T67" fmla="*/ 198 h 1219"/>
                <a:gd name="T68" fmla="*/ 793 w 1304"/>
                <a:gd name="T69" fmla="*/ 227 h 1219"/>
                <a:gd name="T70" fmla="*/ 793 w 1304"/>
                <a:gd name="T71" fmla="*/ 312 h 1219"/>
                <a:gd name="T72" fmla="*/ 850 w 1304"/>
                <a:gd name="T73" fmla="*/ 454 h 1219"/>
                <a:gd name="T74" fmla="*/ 850 w 1304"/>
                <a:gd name="T75" fmla="*/ 482 h 1219"/>
                <a:gd name="T76" fmla="*/ 907 w 1304"/>
                <a:gd name="T77" fmla="*/ 510 h 1219"/>
                <a:gd name="T78" fmla="*/ 992 w 1304"/>
                <a:gd name="T79" fmla="*/ 680 h 1219"/>
                <a:gd name="T80" fmla="*/ 935 w 1304"/>
                <a:gd name="T81" fmla="*/ 737 h 1219"/>
                <a:gd name="T82" fmla="*/ 963 w 1304"/>
                <a:gd name="T83" fmla="*/ 822 h 1219"/>
                <a:gd name="T84" fmla="*/ 992 w 1304"/>
                <a:gd name="T85" fmla="*/ 850 h 1219"/>
                <a:gd name="T86" fmla="*/ 1049 w 1304"/>
                <a:gd name="T87" fmla="*/ 794 h 1219"/>
                <a:gd name="T88" fmla="*/ 1105 w 1304"/>
                <a:gd name="T89" fmla="*/ 822 h 1219"/>
                <a:gd name="T90" fmla="*/ 1190 w 1304"/>
                <a:gd name="T91" fmla="*/ 794 h 1219"/>
                <a:gd name="T92" fmla="*/ 1247 w 1304"/>
                <a:gd name="T93" fmla="*/ 822 h 1219"/>
                <a:gd name="T94" fmla="*/ 1304 w 1304"/>
                <a:gd name="T95" fmla="*/ 850 h 1219"/>
                <a:gd name="T96" fmla="*/ 1304 w 1304"/>
                <a:gd name="T97" fmla="*/ 935 h 1219"/>
                <a:gd name="T98" fmla="*/ 1219 w 1304"/>
                <a:gd name="T99" fmla="*/ 907 h 1219"/>
                <a:gd name="T100" fmla="*/ 1134 w 1304"/>
                <a:gd name="T101" fmla="*/ 935 h 1219"/>
                <a:gd name="T102" fmla="*/ 1134 w 1304"/>
                <a:gd name="T103" fmla="*/ 1021 h 1219"/>
                <a:gd name="T104" fmla="*/ 1077 w 1304"/>
                <a:gd name="T105" fmla="*/ 1106 h 1219"/>
                <a:gd name="T106" fmla="*/ 1020 w 1304"/>
                <a:gd name="T107" fmla="*/ 1106 h 1219"/>
                <a:gd name="T108" fmla="*/ 963 w 1304"/>
                <a:gd name="T109" fmla="*/ 113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4" h="1219">
                  <a:moveTo>
                    <a:pt x="963" y="1134"/>
                  </a:moveTo>
                  <a:lnTo>
                    <a:pt x="850" y="1134"/>
                  </a:lnTo>
                  <a:lnTo>
                    <a:pt x="793" y="1162"/>
                  </a:lnTo>
                  <a:lnTo>
                    <a:pt x="737" y="1134"/>
                  </a:lnTo>
                  <a:lnTo>
                    <a:pt x="652" y="1162"/>
                  </a:lnTo>
                  <a:lnTo>
                    <a:pt x="623" y="1134"/>
                  </a:lnTo>
                  <a:lnTo>
                    <a:pt x="623" y="1077"/>
                  </a:lnTo>
                  <a:lnTo>
                    <a:pt x="510" y="1049"/>
                  </a:lnTo>
                  <a:lnTo>
                    <a:pt x="482" y="1106"/>
                  </a:lnTo>
                  <a:lnTo>
                    <a:pt x="368" y="1134"/>
                  </a:lnTo>
                  <a:lnTo>
                    <a:pt x="311" y="1219"/>
                  </a:lnTo>
                  <a:lnTo>
                    <a:pt x="255" y="1077"/>
                  </a:lnTo>
                  <a:lnTo>
                    <a:pt x="170" y="1106"/>
                  </a:lnTo>
                  <a:lnTo>
                    <a:pt x="141" y="1077"/>
                  </a:lnTo>
                  <a:lnTo>
                    <a:pt x="141" y="992"/>
                  </a:lnTo>
                  <a:lnTo>
                    <a:pt x="28" y="879"/>
                  </a:lnTo>
                  <a:lnTo>
                    <a:pt x="28" y="794"/>
                  </a:lnTo>
                  <a:lnTo>
                    <a:pt x="85" y="709"/>
                  </a:lnTo>
                  <a:lnTo>
                    <a:pt x="56" y="595"/>
                  </a:lnTo>
                  <a:lnTo>
                    <a:pt x="28" y="567"/>
                  </a:lnTo>
                  <a:lnTo>
                    <a:pt x="56" y="510"/>
                  </a:lnTo>
                  <a:lnTo>
                    <a:pt x="56" y="397"/>
                  </a:lnTo>
                  <a:lnTo>
                    <a:pt x="0" y="283"/>
                  </a:lnTo>
                  <a:lnTo>
                    <a:pt x="28" y="170"/>
                  </a:lnTo>
                  <a:lnTo>
                    <a:pt x="113" y="170"/>
                  </a:lnTo>
                  <a:lnTo>
                    <a:pt x="198" y="57"/>
                  </a:lnTo>
                  <a:lnTo>
                    <a:pt x="311" y="113"/>
                  </a:lnTo>
                  <a:lnTo>
                    <a:pt x="368" y="142"/>
                  </a:lnTo>
                  <a:lnTo>
                    <a:pt x="453" y="113"/>
                  </a:lnTo>
                  <a:lnTo>
                    <a:pt x="482" y="113"/>
                  </a:lnTo>
                  <a:lnTo>
                    <a:pt x="567" y="0"/>
                  </a:lnTo>
                  <a:lnTo>
                    <a:pt x="765" y="28"/>
                  </a:lnTo>
                  <a:lnTo>
                    <a:pt x="765" y="57"/>
                  </a:lnTo>
                  <a:lnTo>
                    <a:pt x="765" y="198"/>
                  </a:lnTo>
                  <a:lnTo>
                    <a:pt x="793" y="227"/>
                  </a:lnTo>
                  <a:lnTo>
                    <a:pt x="793" y="312"/>
                  </a:lnTo>
                  <a:lnTo>
                    <a:pt x="850" y="454"/>
                  </a:lnTo>
                  <a:lnTo>
                    <a:pt x="850" y="482"/>
                  </a:lnTo>
                  <a:lnTo>
                    <a:pt x="907" y="510"/>
                  </a:lnTo>
                  <a:lnTo>
                    <a:pt x="992" y="680"/>
                  </a:lnTo>
                  <a:lnTo>
                    <a:pt x="935" y="737"/>
                  </a:lnTo>
                  <a:lnTo>
                    <a:pt x="963" y="822"/>
                  </a:lnTo>
                  <a:lnTo>
                    <a:pt x="992" y="850"/>
                  </a:lnTo>
                  <a:lnTo>
                    <a:pt x="1049" y="794"/>
                  </a:lnTo>
                  <a:lnTo>
                    <a:pt x="1105" y="822"/>
                  </a:lnTo>
                  <a:lnTo>
                    <a:pt x="1190" y="794"/>
                  </a:lnTo>
                  <a:lnTo>
                    <a:pt x="1247" y="822"/>
                  </a:lnTo>
                  <a:lnTo>
                    <a:pt x="1304" y="850"/>
                  </a:lnTo>
                  <a:lnTo>
                    <a:pt x="1304" y="935"/>
                  </a:lnTo>
                  <a:lnTo>
                    <a:pt x="1219" y="907"/>
                  </a:lnTo>
                  <a:lnTo>
                    <a:pt x="1134" y="935"/>
                  </a:lnTo>
                  <a:lnTo>
                    <a:pt x="1134" y="1021"/>
                  </a:lnTo>
                  <a:lnTo>
                    <a:pt x="1077" y="1106"/>
                  </a:lnTo>
                  <a:lnTo>
                    <a:pt x="1020" y="1106"/>
                  </a:lnTo>
                  <a:lnTo>
                    <a:pt x="963" y="11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3656013" y="2460625"/>
              <a:ext cx="1935163" cy="1530350"/>
            </a:xfrm>
            <a:custGeom>
              <a:avLst/>
              <a:gdLst>
                <a:gd name="T0" fmla="*/ 595 w 1219"/>
                <a:gd name="T1" fmla="*/ 907 h 964"/>
                <a:gd name="T2" fmla="*/ 652 w 1219"/>
                <a:gd name="T3" fmla="*/ 850 h 964"/>
                <a:gd name="T4" fmla="*/ 652 w 1219"/>
                <a:gd name="T5" fmla="*/ 822 h 964"/>
                <a:gd name="T6" fmla="*/ 737 w 1219"/>
                <a:gd name="T7" fmla="*/ 794 h 964"/>
                <a:gd name="T8" fmla="*/ 793 w 1219"/>
                <a:gd name="T9" fmla="*/ 822 h 964"/>
                <a:gd name="T10" fmla="*/ 964 w 1219"/>
                <a:gd name="T11" fmla="*/ 794 h 964"/>
                <a:gd name="T12" fmla="*/ 1105 w 1219"/>
                <a:gd name="T13" fmla="*/ 822 h 964"/>
                <a:gd name="T14" fmla="*/ 1134 w 1219"/>
                <a:gd name="T15" fmla="*/ 794 h 964"/>
                <a:gd name="T16" fmla="*/ 1219 w 1219"/>
                <a:gd name="T17" fmla="*/ 680 h 964"/>
                <a:gd name="T18" fmla="*/ 1190 w 1219"/>
                <a:gd name="T19" fmla="*/ 595 h 964"/>
                <a:gd name="T20" fmla="*/ 1134 w 1219"/>
                <a:gd name="T21" fmla="*/ 595 h 964"/>
                <a:gd name="T22" fmla="*/ 1049 w 1219"/>
                <a:gd name="T23" fmla="*/ 482 h 964"/>
                <a:gd name="T24" fmla="*/ 1049 w 1219"/>
                <a:gd name="T25" fmla="*/ 425 h 964"/>
                <a:gd name="T26" fmla="*/ 992 w 1219"/>
                <a:gd name="T27" fmla="*/ 397 h 964"/>
                <a:gd name="T28" fmla="*/ 992 w 1219"/>
                <a:gd name="T29" fmla="*/ 340 h 964"/>
                <a:gd name="T30" fmla="*/ 935 w 1219"/>
                <a:gd name="T31" fmla="*/ 340 h 964"/>
                <a:gd name="T32" fmla="*/ 879 w 1219"/>
                <a:gd name="T33" fmla="*/ 283 h 964"/>
                <a:gd name="T34" fmla="*/ 879 w 1219"/>
                <a:gd name="T35" fmla="*/ 227 h 964"/>
                <a:gd name="T36" fmla="*/ 850 w 1219"/>
                <a:gd name="T37" fmla="*/ 170 h 964"/>
                <a:gd name="T38" fmla="*/ 822 w 1219"/>
                <a:gd name="T39" fmla="*/ 170 h 964"/>
                <a:gd name="T40" fmla="*/ 708 w 1219"/>
                <a:gd name="T41" fmla="*/ 0 h 964"/>
                <a:gd name="T42" fmla="*/ 623 w 1219"/>
                <a:gd name="T43" fmla="*/ 57 h 964"/>
                <a:gd name="T44" fmla="*/ 595 w 1219"/>
                <a:gd name="T45" fmla="*/ 28 h 964"/>
                <a:gd name="T46" fmla="*/ 482 w 1219"/>
                <a:gd name="T47" fmla="*/ 57 h 964"/>
                <a:gd name="T48" fmla="*/ 510 w 1219"/>
                <a:gd name="T49" fmla="*/ 85 h 964"/>
                <a:gd name="T50" fmla="*/ 425 w 1219"/>
                <a:gd name="T51" fmla="*/ 198 h 964"/>
                <a:gd name="T52" fmla="*/ 425 w 1219"/>
                <a:gd name="T53" fmla="*/ 255 h 964"/>
                <a:gd name="T54" fmla="*/ 368 w 1219"/>
                <a:gd name="T55" fmla="*/ 255 h 964"/>
                <a:gd name="T56" fmla="*/ 340 w 1219"/>
                <a:gd name="T57" fmla="*/ 340 h 964"/>
                <a:gd name="T58" fmla="*/ 255 w 1219"/>
                <a:gd name="T59" fmla="*/ 340 h 964"/>
                <a:gd name="T60" fmla="*/ 113 w 1219"/>
                <a:gd name="T61" fmla="*/ 482 h 964"/>
                <a:gd name="T62" fmla="*/ 113 w 1219"/>
                <a:gd name="T63" fmla="*/ 538 h 964"/>
                <a:gd name="T64" fmla="*/ 56 w 1219"/>
                <a:gd name="T65" fmla="*/ 595 h 964"/>
                <a:gd name="T66" fmla="*/ 0 w 1219"/>
                <a:gd name="T67" fmla="*/ 680 h 964"/>
                <a:gd name="T68" fmla="*/ 56 w 1219"/>
                <a:gd name="T69" fmla="*/ 765 h 964"/>
                <a:gd name="T70" fmla="*/ 28 w 1219"/>
                <a:gd name="T71" fmla="*/ 879 h 964"/>
                <a:gd name="T72" fmla="*/ 198 w 1219"/>
                <a:gd name="T73" fmla="*/ 964 h 964"/>
                <a:gd name="T74" fmla="*/ 283 w 1219"/>
                <a:gd name="T75" fmla="*/ 935 h 964"/>
                <a:gd name="T76" fmla="*/ 312 w 1219"/>
                <a:gd name="T77" fmla="*/ 935 h 964"/>
                <a:gd name="T78" fmla="*/ 397 w 1219"/>
                <a:gd name="T79" fmla="*/ 822 h 964"/>
                <a:gd name="T80" fmla="*/ 595 w 1219"/>
                <a:gd name="T81" fmla="*/ 850 h 964"/>
                <a:gd name="T82" fmla="*/ 595 w 1219"/>
                <a:gd name="T83" fmla="*/ 90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9" h="964">
                  <a:moveTo>
                    <a:pt x="595" y="907"/>
                  </a:moveTo>
                  <a:lnTo>
                    <a:pt x="652" y="850"/>
                  </a:lnTo>
                  <a:lnTo>
                    <a:pt x="652" y="822"/>
                  </a:lnTo>
                  <a:lnTo>
                    <a:pt x="737" y="794"/>
                  </a:lnTo>
                  <a:lnTo>
                    <a:pt x="793" y="822"/>
                  </a:lnTo>
                  <a:lnTo>
                    <a:pt x="964" y="794"/>
                  </a:lnTo>
                  <a:lnTo>
                    <a:pt x="1105" y="822"/>
                  </a:lnTo>
                  <a:lnTo>
                    <a:pt x="1134" y="794"/>
                  </a:lnTo>
                  <a:lnTo>
                    <a:pt x="1219" y="680"/>
                  </a:lnTo>
                  <a:lnTo>
                    <a:pt x="1190" y="595"/>
                  </a:lnTo>
                  <a:lnTo>
                    <a:pt x="1134" y="595"/>
                  </a:lnTo>
                  <a:lnTo>
                    <a:pt x="1049" y="482"/>
                  </a:lnTo>
                  <a:lnTo>
                    <a:pt x="1049" y="425"/>
                  </a:lnTo>
                  <a:lnTo>
                    <a:pt x="992" y="397"/>
                  </a:lnTo>
                  <a:lnTo>
                    <a:pt x="992" y="340"/>
                  </a:lnTo>
                  <a:lnTo>
                    <a:pt x="935" y="340"/>
                  </a:lnTo>
                  <a:lnTo>
                    <a:pt x="879" y="283"/>
                  </a:lnTo>
                  <a:lnTo>
                    <a:pt x="879" y="227"/>
                  </a:lnTo>
                  <a:lnTo>
                    <a:pt x="850" y="170"/>
                  </a:lnTo>
                  <a:lnTo>
                    <a:pt x="822" y="170"/>
                  </a:lnTo>
                  <a:lnTo>
                    <a:pt x="708" y="0"/>
                  </a:lnTo>
                  <a:lnTo>
                    <a:pt x="623" y="57"/>
                  </a:lnTo>
                  <a:lnTo>
                    <a:pt x="595" y="28"/>
                  </a:lnTo>
                  <a:lnTo>
                    <a:pt x="482" y="57"/>
                  </a:lnTo>
                  <a:lnTo>
                    <a:pt x="510" y="85"/>
                  </a:lnTo>
                  <a:lnTo>
                    <a:pt x="425" y="198"/>
                  </a:lnTo>
                  <a:lnTo>
                    <a:pt x="425" y="255"/>
                  </a:lnTo>
                  <a:lnTo>
                    <a:pt x="368" y="255"/>
                  </a:lnTo>
                  <a:lnTo>
                    <a:pt x="340" y="340"/>
                  </a:lnTo>
                  <a:lnTo>
                    <a:pt x="255" y="340"/>
                  </a:lnTo>
                  <a:lnTo>
                    <a:pt x="113" y="482"/>
                  </a:lnTo>
                  <a:lnTo>
                    <a:pt x="113" y="538"/>
                  </a:lnTo>
                  <a:lnTo>
                    <a:pt x="56" y="595"/>
                  </a:lnTo>
                  <a:lnTo>
                    <a:pt x="0" y="680"/>
                  </a:lnTo>
                  <a:lnTo>
                    <a:pt x="56" y="765"/>
                  </a:lnTo>
                  <a:lnTo>
                    <a:pt x="28" y="879"/>
                  </a:lnTo>
                  <a:lnTo>
                    <a:pt x="198" y="964"/>
                  </a:lnTo>
                  <a:lnTo>
                    <a:pt x="283" y="935"/>
                  </a:lnTo>
                  <a:lnTo>
                    <a:pt x="312" y="935"/>
                  </a:lnTo>
                  <a:lnTo>
                    <a:pt x="397" y="822"/>
                  </a:lnTo>
                  <a:lnTo>
                    <a:pt x="595" y="850"/>
                  </a:lnTo>
                  <a:lnTo>
                    <a:pt x="595" y="90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4779963" y="2144713"/>
              <a:ext cx="1530350" cy="990600"/>
            </a:xfrm>
            <a:custGeom>
              <a:avLst/>
              <a:gdLst>
                <a:gd name="T0" fmla="*/ 284 w 964"/>
                <a:gd name="T1" fmla="*/ 539 h 624"/>
                <a:gd name="T2" fmla="*/ 312 w 964"/>
                <a:gd name="T3" fmla="*/ 454 h 624"/>
                <a:gd name="T4" fmla="*/ 397 w 964"/>
                <a:gd name="T5" fmla="*/ 454 h 624"/>
                <a:gd name="T6" fmla="*/ 426 w 964"/>
                <a:gd name="T7" fmla="*/ 397 h 624"/>
                <a:gd name="T8" fmla="*/ 567 w 964"/>
                <a:gd name="T9" fmla="*/ 369 h 624"/>
                <a:gd name="T10" fmla="*/ 624 w 964"/>
                <a:gd name="T11" fmla="*/ 454 h 624"/>
                <a:gd name="T12" fmla="*/ 624 w 964"/>
                <a:gd name="T13" fmla="*/ 482 h 624"/>
                <a:gd name="T14" fmla="*/ 879 w 964"/>
                <a:gd name="T15" fmla="*/ 624 h 624"/>
                <a:gd name="T16" fmla="*/ 908 w 964"/>
                <a:gd name="T17" fmla="*/ 624 h 624"/>
                <a:gd name="T18" fmla="*/ 908 w 964"/>
                <a:gd name="T19" fmla="*/ 511 h 624"/>
                <a:gd name="T20" fmla="*/ 936 w 964"/>
                <a:gd name="T21" fmla="*/ 482 h 624"/>
                <a:gd name="T22" fmla="*/ 908 w 964"/>
                <a:gd name="T23" fmla="*/ 397 h 624"/>
                <a:gd name="T24" fmla="*/ 964 w 964"/>
                <a:gd name="T25" fmla="*/ 397 h 624"/>
                <a:gd name="T26" fmla="*/ 936 w 964"/>
                <a:gd name="T27" fmla="*/ 341 h 624"/>
                <a:gd name="T28" fmla="*/ 964 w 964"/>
                <a:gd name="T29" fmla="*/ 312 h 624"/>
                <a:gd name="T30" fmla="*/ 851 w 964"/>
                <a:gd name="T31" fmla="*/ 227 h 624"/>
                <a:gd name="T32" fmla="*/ 766 w 964"/>
                <a:gd name="T33" fmla="*/ 142 h 624"/>
                <a:gd name="T34" fmla="*/ 652 w 964"/>
                <a:gd name="T35" fmla="*/ 170 h 624"/>
                <a:gd name="T36" fmla="*/ 567 w 964"/>
                <a:gd name="T37" fmla="*/ 114 h 624"/>
                <a:gd name="T38" fmla="*/ 511 w 964"/>
                <a:gd name="T39" fmla="*/ 114 h 624"/>
                <a:gd name="T40" fmla="*/ 539 w 964"/>
                <a:gd name="T41" fmla="*/ 57 h 624"/>
                <a:gd name="T42" fmla="*/ 454 w 964"/>
                <a:gd name="T43" fmla="*/ 0 h 624"/>
                <a:gd name="T44" fmla="*/ 397 w 964"/>
                <a:gd name="T45" fmla="*/ 0 h 624"/>
                <a:gd name="T46" fmla="*/ 312 w 964"/>
                <a:gd name="T47" fmla="*/ 57 h 624"/>
                <a:gd name="T48" fmla="*/ 312 w 964"/>
                <a:gd name="T49" fmla="*/ 114 h 624"/>
                <a:gd name="T50" fmla="*/ 256 w 964"/>
                <a:gd name="T51" fmla="*/ 57 h 624"/>
                <a:gd name="T52" fmla="*/ 199 w 964"/>
                <a:gd name="T53" fmla="*/ 57 h 624"/>
                <a:gd name="T54" fmla="*/ 85 w 964"/>
                <a:gd name="T55" fmla="*/ 85 h 624"/>
                <a:gd name="T56" fmla="*/ 0 w 964"/>
                <a:gd name="T57" fmla="*/ 199 h 624"/>
                <a:gd name="T58" fmla="*/ 114 w 964"/>
                <a:gd name="T59" fmla="*/ 369 h 624"/>
                <a:gd name="T60" fmla="*/ 142 w 964"/>
                <a:gd name="T61" fmla="*/ 369 h 624"/>
                <a:gd name="T62" fmla="*/ 171 w 964"/>
                <a:gd name="T63" fmla="*/ 426 h 624"/>
                <a:gd name="T64" fmla="*/ 171 w 964"/>
                <a:gd name="T65" fmla="*/ 482 h 624"/>
                <a:gd name="T66" fmla="*/ 227 w 964"/>
                <a:gd name="T67" fmla="*/ 539 h 624"/>
                <a:gd name="T68" fmla="*/ 284 w 964"/>
                <a:gd name="T69" fmla="*/ 539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4" h="624">
                  <a:moveTo>
                    <a:pt x="284" y="539"/>
                  </a:moveTo>
                  <a:lnTo>
                    <a:pt x="312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567" y="369"/>
                  </a:lnTo>
                  <a:lnTo>
                    <a:pt x="624" y="454"/>
                  </a:lnTo>
                  <a:lnTo>
                    <a:pt x="624" y="482"/>
                  </a:lnTo>
                  <a:lnTo>
                    <a:pt x="879" y="624"/>
                  </a:lnTo>
                  <a:lnTo>
                    <a:pt x="908" y="624"/>
                  </a:lnTo>
                  <a:lnTo>
                    <a:pt x="908" y="511"/>
                  </a:lnTo>
                  <a:lnTo>
                    <a:pt x="936" y="482"/>
                  </a:lnTo>
                  <a:lnTo>
                    <a:pt x="908" y="397"/>
                  </a:lnTo>
                  <a:lnTo>
                    <a:pt x="964" y="397"/>
                  </a:lnTo>
                  <a:lnTo>
                    <a:pt x="936" y="341"/>
                  </a:lnTo>
                  <a:lnTo>
                    <a:pt x="964" y="312"/>
                  </a:lnTo>
                  <a:lnTo>
                    <a:pt x="851" y="227"/>
                  </a:lnTo>
                  <a:lnTo>
                    <a:pt x="766" y="142"/>
                  </a:lnTo>
                  <a:lnTo>
                    <a:pt x="652" y="170"/>
                  </a:lnTo>
                  <a:lnTo>
                    <a:pt x="567" y="114"/>
                  </a:lnTo>
                  <a:lnTo>
                    <a:pt x="511" y="114"/>
                  </a:lnTo>
                  <a:lnTo>
                    <a:pt x="539" y="57"/>
                  </a:lnTo>
                  <a:lnTo>
                    <a:pt x="454" y="0"/>
                  </a:lnTo>
                  <a:lnTo>
                    <a:pt x="397" y="0"/>
                  </a:lnTo>
                  <a:lnTo>
                    <a:pt x="312" y="57"/>
                  </a:lnTo>
                  <a:lnTo>
                    <a:pt x="312" y="114"/>
                  </a:lnTo>
                  <a:lnTo>
                    <a:pt x="256" y="57"/>
                  </a:lnTo>
                  <a:lnTo>
                    <a:pt x="199" y="57"/>
                  </a:lnTo>
                  <a:lnTo>
                    <a:pt x="85" y="85"/>
                  </a:lnTo>
                  <a:lnTo>
                    <a:pt x="0" y="199"/>
                  </a:lnTo>
                  <a:lnTo>
                    <a:pt x="114" y="369"/>
                  </a:lnTo>
                  <a:lnTo>
                    <a:pt x="142" y="369"/>
                  </a:lnTo>
                  <a:lnTo>
                    <a:pt x="171" y="426"/>
                  </a:lnTo>
                  <a:lnTo>
                    <a:pt x="171" y="482"/>
                  </a:lnTo>
                  <a:lnTo>
                    <a:pt x="227" y="539"/>
                  </a:lnTo>
                  <a:lnTo>
                    <a:pt x="284" y="53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4645025" y="3990975"/>
              <a:ext cx="1711325" cy="1304925"/>
            </a:xfrm>
            <a:custGeom>
              <a:avLst/>
              <a:gdLst>
                <a:gd name="T0" fmla="*/ 511 w 1078"/>
                <a:gd name="T1" fmla="*/ 708 h 822"/>
                <a:gd name="T2" fmla="*/ 397 w 1078"/>
                <a:gd name="T3" fmla="*/ 652 h 822"/>
                <a:gd name="T4" fmla="*/ 312 w 1078"/>
                <a:gd name="T5" fmla="*/ 680 h 822"/>
                <a:gd name="T6" fmla="*/ 256 w 1078"/>
                <a:gd name="T7" fmla="*/ 652 h 822"/>
                <a:gd name="T8" fmla="*/ 199 w 1078"/>
                <a:gd name="T9" fmla="*/ 708 h 822"/>
                <a:gd name="T10" fmla="*/ 170 w 1078"/>
                <a:gd name="T11" fmla="*/ 680 h 822"/>
                <a:gd name="T12" fmla="*/ 142 w 1078"/>
                <a:gd name="T13" fmla="*/ 595 h 822"/>
                <a:gd name="T14" fmla="*/ 199 w 1078"/>
                <a:gd name="T15" fmla="*/ 538 h 822"/>
                <a:gd name="T16" fmla="*/ 114 w 1078"/>
                <a:gd name="T17" fmla="*/ 368 h 822"/>
                <a:gd name="T18" fmla="*/ 57 w 1078"/>
                <a:gd name="T19" fmla="*/ 340 h 822"/>
                <a:gd name="T20" fmla="*/ 57 w 1078"/>
                <a:gd name="T21" fmla="*/ 312 h 822"/>
                <a:gd name="T22" fmla="*/ 0 w 1078"/>
                <a:gd name="T23" fmla="*/ 170 h 822"/>
                <a:gd name="T24" fmla="*/ 0 w 1078"/>
                <a:gd name="T25" fmla="*/ 85 h 822"/>
                <a:gd name="T26" fmla="*/ 57 w 1078"/>
                <a:gd name="T27" fmla="*/ 85 h 822"/>
                <a:gd name="T28" fmla="*/ 85 w 1078"/>
                <a:gd name="T29" fmla="*/ 0 h 822"/>
                <a:gd name="T30" fmla="*/ 284 w 1078"/>
                <a:gd name="T31" fmla="*/ 0 h 822"/>
                <a:gd name="T32" fmla="*/ 567 w 1078"/>
                <a:gd name="T33" fmla="*/ 113 h 822"/>
                <a:gd name="T34" fmla="*/ 624 w 1078"/>
                <a:gd name="T35" fmla="*/ 198 h 822"/>
                <a:gd name="T36" fmla="*/ 709 w 1078"/>
                <a:gd name="T37" fmla="*/ 255 h 822"/>
                <a:gd name="T38" fmla="*/ 766 w 1078"/>
                <a:gd name="T39" fmla="*/ 255 h 822"/>
                <a:gd name="T40" fmla="*/ 766 w 1078"/>
                <a:gd name="T41" fmla="*/ 198 h 822"/>
                <a:gd name="T42" fmla="*/ 823 w 1078"/>
                <a:gd name="T43" fmla="*/ 198 h 822"/>
                <a:gd name="T44" fmla="*/ 879 w 1078"/>
                <a:gd name="T45" fmla="*/ 283 h 822"/>
                <a:gd name="T46" fmla="*/ 1021 w 1078"/>
                <a:gd name="T47" fmla="*/ 340 h 822"/>
                <a:gd name="T48" fmla="*/ 993 w 1078"/>
                <a:gd name="T49" fmla="*/ 453 h 822"/>
                <a:gd name="T50" fmla="*/ 1049 w 1078"/>
                <a:gd name="T51" fmla="*/ 510 h 822"/>
                <a:gd name="T52" fmla="*/ 1049 w 1078"/>
                <a:gd name="T53" fmla="*/ 567 h 822"/>
                <a:gd name="T54" fmla="*/ 1078 w 1078"/>
                <a:gd name="T55" fmla="*/ 623 h 822"/>
                <a:gd name="T56" fmla="*/ 993 w 1078"/>
                <a:gd name="T57" fmla="*/ 737 h 822"/>
                <a:gd name="T58" fmla="*/ 993 w 1078"/>
                <a:gd name="T59" fmla="*/ 623 h 822"/>
                <a:gd name="T60" fmla="*/ 936 w 1078"/>
                <a:gd name="T61" fmla="*/ 708 h 822"/>
                <a:gd name="T62" fmla="*/ 851 w 1078"/>
                <a:gd name="T63" fmla="*/ 652 h 822"/>
                <a:gd name="T64" fmla="*/ 851 w 1078"/>
                <a:gd name="T65" fmla="*/ 680 h 822"/>
                <a:gd name="T66" fmla="*/ 766 w 1078"/>
                <a:gd name="T67" fmla="*/ 708 h 822"/>
                <a:gd name="T68" fmla="*/ 709 w 1078"/>
                <a:gd name="T69" fmla="*/ 680 h 822"/>
                <a:gd name="T70" fmla="*/ 766 w 1078"/>
                <a:gd name="T71" fmla="*/ 822 h 822"/>
                <a:gd name="T72" fmla="*/ 709 w 1078"/>
                <a:gd name="T73" fmla="*/ 793 h 822"/>
                <a:gd name="T74" fmla="*/ 681 w 1078"/>
                <a:gd name="T75" fmla="*/ 737 h 822"/>
                <a:gd name="T76" fmla="*/ 596 w 1078"/>
                <a:gd name="T77" fmla="*/ 652 h 822"/>
                <a:gd name="T78" fmla="*/ 567 w 1078"/>
                <a:gd name="T79" fmla="*/ 708 h 822"/>
                <a:gd name="T80" fmla="*/ 511 w 1078"/>
                <a:gd name="T81" fmla="*/ 70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8" h="822">
                  <a:moveTo>
                    <a:pt x="511" y="708"/>
                  </a:moveTo>
                  <a:lnTo>
                    <a:pt x="397" y="652"/>
                  </a:lnTo>
                  <a:lnTo>
                    <a:pt x="312" y="680"/>
                  </a:lnTo>
                  <a:lnTo>
                    <a:pt x="256" y="652"/>
                  </a:lnTo>
                  <a:lnTo>
                    <a:pt x="199" y="708"/>
                  </a:lnTo>
                  <a:lnTo>
                    <a:pt x="170" y="680"/>
                  </a:lnTo>
                  <a:lnTo>
                    <a:pt x="142" y="595"/>
                  </a:lnTo>
                  <a:lnTo>
                    <a:pt x="199" y="538"/>
                  </a:lnTo>
                  <a:lnTo>
                    <a:pt x="114" y="368"/>
                  </a:lnTo>
                  <a:lnTo>
                    <a:pt x="57" y="340"/>
                  </a:lnTo>
                  <a:lnTo>
                    <a:pt x="57" y="312"/>
                  </a:lnTo>
                  <a:lnTo>
                    <a:pt x="0" y="170"/>
                  </a:lnTo>
                  <a:lnTo>
                    <a:pt x="0" y="85"/>
                  </a:lnTo>
                  <a:lnTo>
                    <a:pt x="57" y="85"/>
                  </a:lnTo>
                  <a:lnTo>
                    <a:pt x="85" y="0"/>
                  </a:lnTo>
                  <a:lnTo>
                    <a:pt x="284" y="0"/>
                  </a:lnTo>
                  <a:lnTo>
                    <a:pt x="567" y="113"/>
                  </a:lnTo>
                  <a:lnTo>
                    <a:pt x="624" y="198"/>
                  </a:lnTo>
                  <a:lnTo>
                    <a:pt x="709" y="255"/>
                  </a:lnTo>
                  <a:lnTo>
                    <a:pt x="766" y="255"/>
                  </a:lnTo>
                  <a:lnTo>
                    <a:pt x="766" y="198"/>
                  </a:lnTo>
                  <a:lnTo>
                    <a:pt x="823" y="198"/>
                  </a:lnTo>
                  <a:lnTo>
                    <a:pt x="879" y="283"/>
                  </a:lnTo>
                  <a:lnTo>
                    <a:pt x="1021" y="340"/>
                  </a:lnTo>
                  <a:lnTo>
                    <a:pt x="993" y="453"/>
                  </a:lnTo>
                  <a:lnTo>
                    <a:pt x="1049" y="510"/>
                  </a:lnTo>
                  <a:lnTo>
                    <a:pt x="1049" y="567"/>
                  </a:lnTo>
                  <a:lnTo>
                    <a:pt x="1078" y="623"/>
                  </a:lnTo>
                  <a:lnTo>
                    <a:pt x="993" y="737"/>
                  </a:lnTo>
                  <a:lnTo>
                    <a:pt x="993" y="623"/>
                  </a:lnTo>
                  <a:lnTo>
                    <a:pt x="936" y="708"/>
                  </a:lnTo>
                  <a:lnTo>
                    <a:pt x="851" y="652"/>
                  </a:lnTo>
                  <a:lnTo>
                    <a:pt x="851" y="680"/>
                  </a:lnTo>
                  <a:lnTo>
                    <a:pt x="766" y="708"/>
                  </a:lnTo>
                  <a:lnTo>
                    <a:pt x="709" y="680"/>
                  </a:lnTo>
                  <a:lnTo>
                    <a:pt x="766" y="822"/>
                  </a:lnTo>
                  <a:lnTo>
                    <a:pt x="709" y="793"/>
                  </a:lnTo>
                  <a:lnTo>
                    <a:pt x="681" y="737"/>
                  </a:lnTo>
                  <a:lnTo>
                    <a:pt x="596" y="652"/>
                  </a:lnTo>
                  <a:lnTo>
                    <a:pt x="567" y="708"/>
                  </a:lnTo>
                  <a:lnTo>
                    <a:pt x="511" y="70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99" name="Freeform 27"/>
            <p:cNvSpPr>
              <a:spLocks/>
            </p:cNvSpPr>
            <p:nvPr/>
          </p:nvSpPr>
          <p:spPr bwMode="auto">
            <a:xfrm>
              <a:off x="4600575" y="2640013"/>
              <a:ext cx="2070100" cy="2251075"/>
            </a:xfrm>
            <a:custGeom>
              <a:avLst/>
              <a:gdLst>
                <a:gd name="T0" fmla="*/ 1077 w 1304"/>
                <a:gd name="T1" fmla="*/ 0 h 1418"/>
                <a:gd name="T2" fmla="*/ 1049 w 1304"/>
                <a:gd name="T3" fmla="*/ 29 h 1418"/>
                <a:gd name="T4" fmla="*/ 1077 w 1304"/>
                <a:gd name="T5" fmla="*/ 85 h 1418"/>
                <a:gd name="T6" fmla="*/ 1021 w 1304"/>
                <a:gd name="T7" fmla="*/ 85 h 1418"/>
                <a:gd name="T8" fmla="*/ 1049 w 1304"/>
                <a:gd name="T9" fmla="*/ 170 h 1418"/>
                <a:gd name="T10" fmla="*/ 1021 w 1304"/>
                <a:gd name="T11" fmla="*/ 199 h 1418"/>
                <a:gd name="T12" fmla="*/ 1021 w 1304"/>
                <a:gd name="T13" fmla="*/ 312 h 1418"/>
                <a:gd name="T14" fmla="*/ 992 w 1304"/>
                <a:gd name="T15" fmla="*/ 312 h 1418"/>
                <a:gd name="T16" fmla="*/ 737 w 1304"/>
                <a:gd name="T17" fmla="*/ 170 h 1418"/>
                <a:gd name="T18" fmla="*/ 737 w 1304"/>
                <a:gd name="T19" fmla="*/ 142 h 1418"/>
                <a:gd name="T20" fmla="*/ 680 w 1304"/>
                <a:gd name="T21" fmla="*/ 57 h 1418"/>
                <a:gd name="T22" fmla="*/ 539 w 1304"/>
                <a:gd name="T23" fmla="*/ 85 h 1418"/>
                <a:gd name="T24" fmla="*/ 510 w 1304"/>
                <a:gd name="T25" fmla="*/ 142 h 1418"/>
                <a:gd name="T26" fmla="*/ 425 w 1304"/>
                <a:gd name="T27" fmla="*/ 142 h 1418"/>
                <a:gd name="T28" fmla="*/ 397 w 1304"/>
                <a:gd name="T29" fmla="*/ 227 h 1418"/>
                <a:gd name="T30" fmla="*/ 397 w 1304"/>
                <a:gd name="T31" fmla="*/ 284 h 1418"/>
                <a:gd name="T32" fmla="*/ 454 w 1304"/>
                <a:gd name="T33" fmla="*/ 312 h 1418"/>
                <a:gd name="T34" fmla="*/ 454 w 1304"/>
                <a:gd name="T35" fmla="*/ 369 h 1418"/>
                <a:gd name="T36" fmla="*/ 539 w 1304"/>
                <a:gd name="T37" fmla="*/ 482 h 1418"/>
                <a:gd name="T38" fmla="*/ 595 w 1304"/>
                <a:gd name="T39" fmla="*/ 482 h 1418"/>
                <a:gd name="T40" fmla="*/ 624 w 1304"/>
                <a:gd name="T41" fmla="*/ 567 h 1418"/>
                <a:gd name="T42" fmla="*/ 510 w 1304"/>
                <a:gd name="T43" fmla="*/ 709 h 1418"/>
                <a:gd name="T44" fmla="*/ 369 w 1304"/>
                <a:gd name="T45" fmla="*/ 681 h 1418"/>
                <a:gd name="T46" fmla="*/ 198 w 1304"/>
                <a:gd name="T47" fmla="*/ 709 h 1418"/>
                <a:gd name="T48" fmla="*/ 142 w 1304"/>
                <a:gd name="T49" fmla="*/ 681 h 1418"/>
                <a:gd name="T50" fmla="*/ 57 w 1304"/>
                <a:gd name="T51" fmla="*/ 709 h 1418"/>
                <a:gd name="T52" fmla="*/ 57 w 1304"/>
                <a:gd name="T53" fmla="*/ 737 h 1418"/>
                <a:gd name="T54" fmla="*/ 0 w 1304"/>
                <a:gd name="T55" fmla="*/ 794 h 1418"/>
                <a:gd name="T56" fmla="*/ 0 w 1304"/>
                <a:gd name="T57" fmla="*/ 907 h 1418"/>
                <a:gd name="T58" fmla="*/ 28 w 1304"/>
                <a:gd name="T59" fmla="*/ 936 h 1418"/>
                <a:gd name="T60" fmla="*/ 85 w 1304"/>
                <a:gd name="T61" fmla="*/ 936 h 1418"/>
                <a:gd name="T62" fmla="*/ 113 w 1304"/>
                <a:gd name="T63" fmla="*/ 851 h 1418"/>
                <a:gd name="T64" fmla="*/ 312 w 1304"/>
                <a:gd name="T65" fmla="*/ 851 h 1418"/>
                <a:gd name="T66" fmla="*/ 595 w 1304"/>
                <a:gd name="T67" fmla="*/ 964 h 1418"/>
                <a:gd name="T68" fmla="*/ 652 w 1304"/>
                <a:gd name="T69" fmla="*/ 1049 h 1418"/>
                <a:gd name="T70" fmla="*/ 737 w 1304"/>
                <a:gd name="T71" fmla="*/ 1106 h 1418"/>
                <a:gd name="T72" fmla="*/ 794 w 1304"/>
                <a:gd name="T73" fmla="*/ 1106 h 1418"/>
                <a:gd name="T74" fmla="*/ 794 w 1304"/>
                <a:gd name="T75" fmla="*/ 1049 h 1418"/>
                <a:gd name="T76" fmla="*/ 851 w 1304"/>
                <a:gd name="T77" fmla="*/ 1049 h 1418"/>
                <a:gd name="T78" fmla="*/ 907 w 1304"/>
                <a:gd name="T79" fmla="*/ 1134 h 1418"/>
                <a:gd name="T80" fmla="*/ 1049 w 1304"/>
                <a:gd name="T81" fmla="*/ 1191 h 1418"/>
                <a:gd name="T82" fmla="*/ 1021 w 1304"/>
                <a:gd name="T83" fmla="*/ 1304 h 1418"/>
                <a:gd name="T84" fmla="*/ 1077 w 1304"/>
                <a:gd name="T85" fmla="*/ 1361 h 1418"/>
                <a:gd name="T86" fmla="*/ 1134 w 1304"/>
                <a:gd name="T87" fmla="*/ 1361 h 1418"/>
                <a:gd name="T88" fmla="*/ 1134 w 1304"/>
                <a:gd name="T89" fmla="*/ 1418 h 1418"/>
                <a:gd name="T90" fmla="*/ 1247 w 1304"/>
                <a:gd name="T91" fmla="*/ 1389 h 1418"/>
                <a:gd name="T92" fmla="*/ 1247 w 1304"/>
                <a:gd name="T93" fmla="*/ 1333 h 1418"/>
                <a:gd name="T94" fmla="*/ 1191 w 1304"/>
                <a:gd name="T95" fmla="*/ 1219 h 1418"/>
                <a:gd name="T96" fmla="*/ 1276 w 1304"/>
                <a:gd name="T97" fmla="*/ 992 h 1418"/>
                <a:gd name="T98" fmla="*/ 1219 w 1304"/>
                <a:gd name="T99" fmla="*/ 907 h 1418"/>
                <a:gd name="T100" fmla="*/ 1219 w 1304"/>
                <a:gd name="T101" fmla="*/ 794 h 1418"/>
                <a:gd name="T102" fmla="*/ 1304 w 1304"/>
                <a:gd name="T103" fmla="*/ 709 h 1418"/>
                <a:gd name="T104" fmla="*/ 1304 w 1304"/>
                <a:gd name="T105" fmla="*/ 596 h 1418"/>
                <a:gd name="T106" fmla="*/ 1247 w 1304"/>
                <a:gd name="T107" fmla="*/ 369 h 1418"/>
                <a:gd name="T108" fmla="*/ 1219 w 1304"/>
                <a:gd name="T109" fmla="*/ 340 h 1418"/>
                <a:gd name="T110" fmla="*/ 1276 w 1304"/>
                <a:gd name="T111" fmla="*/ 227 h 1418"/>
                <a:gd name="T112" fmla="*/ 1276 w 1304"/>
                <a:gd name="T113" fmla="*/ 114 h 1418"/>
                <a:gd name="T114" fmla="*/ 1106 w 1304"/>
                <a:gd name="T115" fmla="*/ 57 h 1418"/>
                <a:gd name="T116" fmla="*/ 1077 w 1304"/>
                <a:gd name="T117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04" h="1418">
                  <a:moveTo>
                    <a:pt x="1077" y="0"/>
                  </a:moveTo>
                  <a:lnTo>
                    <a:pt x="1049" y="29"/>
                  </a:lnTo>
                  <a:lnTo>
                    <a:pt x="1077" y="85"/>
                  </a:lnTo>
                  <a:lnTo>
                    <a:pt x="1021" y="85"/>
                  </a:lnTo>
                  <a:lnTo>
                    <a:pt x="1049" y="170"/>
                  </a:lnTo>
                  <a:lnTo>
                    <a:pt x="1021" y="199"/>
                  </a:lnTo>
                  <a:lnTo>
                    <a:pt x="1021" y="312"/>
                  </a:lnTo>
                  <a:lnTo>
                    <a:pt x="992" y="312"/>
                  </a:lnTo>
                  <a:lnTo>
                    <a:pt x="737" y="170"/>
                  </a:lnTo>
                  <a:lnTo>
                    <a:pt x="737" y="142"/>
                  </a:lnTo>
                  <a:lnTo>
                    <a:pt x="680" y="57"/>
                  </a:lnTo>
                  <a:lnTo>
                    <a:pt x="539" y="85"/>
                  </a:lnTo>
                  <a:lnTo>
                    <a:pt x="510" y="142"/>
                  </a:lnTo>
                  <a:lnTo>
                    <a:pt x="425" y="142"/>
                  </a:lnTo>
                  <a:lnTo>
                    <a:pt x="397" y="227"/>
                  </a:lnTo>
                  <a:lnTo>
                    <a:pt x="397" y="284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539" y="482"/>
                  </a:lnTo>
                  <a:lnTo>
                    <a:pt x="595" y="482"/>
                  </a:lnTo>
                  <a:lnTo>
                    <a:pt x="624" y="567"/>
                  </a:lnTo>
                  <a:lnTo>
                    <a:pt x="510" y="709"/>
                  </a:lnTo>
                  <a:lnTo>
                    <a:pt x="369" y="681"/>
                  </a:lnTo>
                  <a:lnTo>
                    <a:pt x="198" y="709"/>
                  </a:lnTo>
                  <a:lnTo>
                    <a:pt x="142" y="681"/>
                  </a:lnTo>
                  <a:lnTo>
                    <a:pt x="57" y="709"/>
                  </a:lnTo>
                  <a:lnTo>
                    <a:pt x="57" y="737"/>
                  </a:lnTo>
                  <a:lnTo>
                    <a:pt x="0" y="794"/>
                  </a:lnTo>
                  <a:lnTo>
                    <a:pt x="0" y="907"/>
                  </a:lnTo>
                  <a:lnTo>
                    <a:pt x="28" y="936"/>
                  </a:lnTo>
                  <a:lnTo>
                    <a:pt x="85" y="936"/>
                  </a:lnTo>
                  <a:lnTo>
                    <a:pt x="113" y="851"/>
                  </a:lnTo>
                  <a:lnTo>
                    <a:pt x="312" y="851"/>
                  </a:lnTo>
                  <a:lnTo>
                    <a:pt x="595" y="964"/>
                  </a:lnTo>
                  <a:lnTo>
                    <a:pt x="652" y="1049"/>
                  </a:lnTo>
                  <a:lnTo>
                    <a:pt x="737" y="1106"/>
                  </a:lnTo>
                  <a:lnTo>
                    <a:pt x="794" y="1106"/>
                  </a:lnTo>
                  <a:lnTo>
                    <a:pt x="794" y="1049"/>
                  </a:lnTo>
                  <a:lnTo>
                    <a:pt x="851" y="1049"/>
                  </a:lnTo>
                  <a:lnTo>
                    <a:pt x="907" y="1134"/>
                  </a:lnTo>
                  <a:lnTo>
                    <a:pt x="1049" y="1191"/>
                  </a:lnTo>
                  <a:lnTo>
                    <a:pt x="1021" y="1304"/>
                  </a:lnTo>
                  <a:lnTo>
                    <a:pt x="1077" y="1361"/>
                  </a:lnTo>
                  <a:lnTo>
                    <a:pt x="1134" y="1361"/>
                  </a:lnTo>
                  <a:lnTo>
                    <a:pt x="1134" y="1418"/>
                  </a:lnTo>
                  <a:lnTo>
                    <a:pt x="1247" y="1389"/>
                  </a:lnTo>
                  <a:lnTo>
                    <a:pt x="1247" y="1333"/>
                  </a:lnTo>
                  <a:lnTo>
                    <a:pt x="1191" y="1219"/>
                  </a:lnTo>
                  <a:lnTo>
                    <a:pt x="1276" y="992"/>
                  </a:lnTo>
                  <a:lnTo>
                    <a:pt x="1219" y="907"/>
                  </a:lnTo>
                  <a:lnTo>
                    <a:pt x="1219" y="794"/>
                  </a:lnTo>
                  <a:lnTo>
                    <a:pt x="1304" y="709"/>
                  </a:lnTo>
                  <a:lnTo>
                    <a:pt x="1304" y="596"/>
                  </a:lnTo>
                  <a:lnTo>
                    <a:pt x="1247" y="369"/>
                  </a:lnTo>
                  <a:lnTo>
                    <a:pt x="1219" y="340"/>
                  </a:lnTo>
                  <a:lnTo>
                    <a:pt x="1276" y="227"/>
                  </a:lnTo>
                  <a:lnTo>
                    <a:pt x="1276" y="114"/>
                  </a:lnTo>
                  <a:lnTo>
                    <a:pt x="1106" y="57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0" name="Freeform 28"/>
            <p:cNvSpPr>
              <a:spLocks/>
            </p:cNvSpPr>
            <p:nvPr/>
          </p:nvSpPr>
          <p:spPr bwMode="auto">
            <a:xfrm>
              <a:off x="4735513" y="4800600"/>
              <a:ext cx="1844675" cy="1439863"/>
            </a:xfrm>
            <a:custGeom>
              <a:avLst/>
              <a:gdLst>
                <a:gd name="T0" fmla="*/ 1162 w 1162"/>
                <a:gd name="T1" fmla="*/ 28 h 907"/>
                <a:gd name="T2" fmla="*/ 1049 w 1162"/>
                <a:gd name="T3" fmla="*/ 57 h 907"/>
                <a:gd name="T4" fmla="*/ 1049 w 1162"/>
                <a:gd name="T5" fmla="*/ 0 h 907"/>
                <a:gd name="T6" fmla="*/ 992 w 1162"/>
                <a:gd name="T7" fmla="*/ 0 h 907"/>
                <a:gd name="T8" fmla="*/ 992 w 1162"/>
                <a:gd name="T9" fmla="*/ 57 h 907"/>
                <a:gd name="T10" fmla="*/ 1021 w 1162"/>
                <a:gd name="T11" fmla="*/ 113 h 907"/>
                <a:gd name="T12" fmla="*/ 936 w 1162"/>
                <a:gd name="T13" fmla="*/ 227 h 907"/>
                <a:gd name="T14" fmla="*/ 936 w 1162"/>
                <a:gd name="T15" fmla="*/ 113 h 907"/>
                <a:gd name="T16" fmla="*/ 879 w 1162"/>
                <a:gd name="T17" fmla="*/ 198 h 907"/>
                <a:gd name="T18" fmla="*/ 794 w 1162"/>
                <a:gd name="T19" fmla="*/ 142 h 907"/>
                <a:gd name="T20" fmla="*/ 794 w 1162"/>
                <a:gd name="T21" fmla="*/ 170 h 907"/>
                <a:gd name="T22" fmla="*/ 709 w 1162"/>
                <a:gd name="T23" fmla="*/ 198 h 907"/>
                <a:gd name="T24" fmla="*/ 652 w 1162"/>
                <a:gd name="T25" fmla="*/ 170 h 907"/>
                <a:gd name="T26" fmla="*/ 709 w 1162"/>
                <a:gd name="T27" fmla="*/ 312 h 907"/>
                <a:gd name="T28" fmla="*/ 652 w 1162"/>
                <a:gd name="T29" fmla="*/ 283 h 907"/>
                <a:gd name="T30" fmla="*/ 624 w 1162"/>
                <a:gd name="T31" fmla="*/ 227 h 907"/>
                <a:gd name="T32" fmla="*/ 539 w 1162"/>
                <a:gd name="T33" fmla="*/ 142 h 907"/>
                <a:gd name="T34" fmla="*/ 510 w 1162"/>
                <a:gd name="T35" fmla="*/ 198 h 907"/>
                <a:gd name="T36" fmla="*/ 454 w 1162"/>
                <a:gd name="T37" fmla="*/ 198 h 907"/>
                <a:gd name="T38" fmla="*/ 454 w 1162"/>
                <a:gd name="T39" fmla="*/ 283 h 907"/>
                <a:gd name="T40" fmla="*/ 369 w 1162"/>
                <a:gd name="T41" fmla="*/ 255 h 907"/>
                <a:gd name="T42" fmla="*/ 284 w 1162"/>
                <a:gd name="T43" fmla="*/ 283 h 907"/>
                <a:gd name="T44" fmla="*/ 284 w 1162"/>
                <a:gd name="T45" fmla="*/ 369 h 907"/>
                <a:gd name="T46" fmla="*/ 227 w 1162"/>
                <a:gd name="T47" fmla="*/ 454 h 907"/>
                <a:gd name="T48" fmla="*/ 170 w 1162"/>
                <a:gd name="T49" fmla="*/ 454 h 907"/>
                <a:gd name="T50" fmla="*/ 0 w 1162"/>
                <a:gd name="T51" fmla="*/ 567 h 907"/>
                <a:gd name="T52" fmla="*/ 0 w 1162"/>
                <a:gd name="T53" fmla="*/ 680 h 907"/>
                <a:gd name="T54" fmla="*/ 57 w 1162"/>
                <a:gd name="T55" fmla="*/ 680 h 907"/>
                <a:gd name="T56" fmla="*/ 57 w 1162"/>
                <a:gd name="T57" fmla="*/ 765 h 907"/>
                <a:gd name="T58" fmla="*/ 170 w 1162"/>
                <a:gd name="T59" fmla="*/ 737 h 907"/>
                <a:gd name="T60" fmla="*/ 255 w 1162"/>
                <a:gd name="T61" fmla="*/ 680 h 907"/>
                <a:gd name="T62" fmla="*/ 340 w 1162"/>
                <a:gd name="T63" fmla="*/ 709 h 907"/>
                <a:gd name="T64" fmla="*/ 482 w 1162"/>
                <a:gd name="T65" fmla="*/ 737 h 907"/>
                <a:gd name="T66" fmla="*/ 482 w 1162"/>
                <a:gd name="T67" fmla="*/ 794 h 907"/>
                <a:gd name="T68" fmla="*/ 567 w 1162"/>
                <a:gd name="T69" fmla="*/ 822 h 907"/>
                <a:gd name="T70" fmla="*/ 539 w 1162"/>
                <a:gd name="T71" fmla="*/ 850 h 907"/>
                <a:gd name="T72" fmla="*/ 595 w 1162"/>
                <a:gd name="T73" fmla="*/ 879 h 907"/>
                <a:gd name="T74" fmla="*/ 624 w 1162"/>
                <a:gd name="T75" fmla="*/ 822 h 907"/>
                <a:gd name="T76" fmla="*/ 680 w 1162"/>
                <a:gd name="T77" fmla="*/ 822 h 907"/>
                <a:gd name="T78" fmla="*/ 709 w 1162"/>
                <a:gd name="T79" fmla="*/ 765 h 907"/>
                <a:gd name="T80" fmla="*/ 794 w 1162"/>
                <a:gd name="T81" fmla="*/ 765 h 907"/>
                <a:gd name="T82" fmla="*/ 822 w 1162"/>
                <a:gd name="T83" fmla="*/ 822 h 907"/>
                <a:gd name="T84" fmla="*/ 766 w 1162"/>
                <a:gd name="T85" fmla="*/ 850 h 907"/>
                <a:gd name="T86" fmla="*/ 766 w 1162"/>
                <a:gd name="T87" fmla="*/ 907 h 907"/>
                <a:gd name="T88" fmla="*/ 992 w 1162"/>
                <a:gd name="T89" fmla="*/ 879 h 907"/>
                <a:gd name="T90" fmla="*/ 1106 w 1162"/>
                <a:gd name="T91" fmla="*/ 907 h 907"/>
                <a:gd name="T92" fmla="*/ 1162 w 1162"/>
                <a:gd name="T93" fmla="*/ 879 h 907"/>
                <a:gd name="T94" fmla="*/ 1134 w 1162"/>
                <a:gd name="T95" fmla="*/ 737 h 907"/>
                <a:gd name="T96" fmla="*/ 1162 w 1162"/>
                <a:gd name="T97" fmla="*/ 737 h 907"/>
                <a:gd name="T98" fmla="*/ 1134 w 1162"/>
                <a:gd name="T99" fmla="*/ 680 h 907"/>
                <a:gd name="T100" fmla="*/ 1162 w 1162"/>
                <a:gd name="T101" fmla="*/ 652 h 907"/>
                <a:gd name="T102" fmla="*/ 1106 w 1162"/>
                <a:gd name="T103" fmla="*/ 624 h 907"/>
                <a:gd name="T104" fmla="*/ 1134 w 1162"/>
                <a:gd name="T105" fmla="*/ 510 h 907"/>
                <a:gd name="T106" fmla="*/ 1134 w 1162"/>
                <a:gd name="T107" fmla="*/ 397 h 907"/>
                <a:gd name="T108" fmla="*/ 1077 w 1162"/>
                <a:gd name="T109" fmla="*/ 369 h 907"/>
                <a:gd name="T110" fmla="*/ 1134 w 1162"/>
                <a:gd name="T111" fmla="*/ 312 h 907"/>
                <a:gd name="T112" fmla="*/ 1162 w 1162"/>
                <a:gd name="T113" fmla="*/ 28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2" h="907">
                  <a:moveTo>
                    <a:pt x="1162" y="28"/>
                  </a:moveTo>
                  <a:lnTo>
                    <a:pt x="1049" y="57"/>
                  </a:lnTo>
                  <a:lnTo>
                    <a:pt x="1049" y="0"/>
                  </a:lnTo>
                  <a:lnTo>
                    <a:pt x="992" y="0"/>
                  </a:lnTo>
                  <a:lnTo>
                    <a:pt x="992" y="57"/>
                  </a:lnTo>
                  <a:lnTo>
                    <a:pt x="1021" y="113"/>
                  </a:lnTo>
                  <a:lnTo>
                    <a:pt x="936" y="227"/>
                  </a:lnTo>
                  <a:lnTo>
                    <a:pt x="936" y="113"/>
                  </a:lnTo>
                  <a:lnTo>
                    <a:pt x="879" y="198"/>
                  </a:lnTo>
                  <a:lnTo>
                    <a:pt x="794" y="142"/>
                  </a:lnTo>
                  <a:lnTo>
                    <a:pt x="794" y="170"/>
                  </a:lnTo>
                  <a:lnTo>
                    <a:pt x="709" y="198"/>
                  </a:lnTo>
                  <a:lnTo>
                    <a:pt x="652" y="170"/>
                  </a:lnTo>
                  <a:lnTo>
                    <a:pt x="709" y="312"/>
                  </a:lnTo>
                  <a:lnTo>
                    <a:pt x="652" y="283"/>
                  </a:lnTo>
                  <a:lnTo>
                    <a:pt x="624" y="227"/>
                  </a:lnTo>
                  <a:lnTo>
                    <a:pt x="539" y="142"/>
                  </a:lnTo>
                  <a:lnTo>
                    <a:pt x="510" y="198"/>
                  </a:lnTo>
                  <a:lnTo>
                    <a:pt x="454" y="198"/>
                  </a:lnTo>
                  <a:lnTo>
                    <a:pt x="454" y="283"/>
                  </a:lnTo>
                  <a:lnTo>
                    <a:pt x="369" y="255"/>
                  </a:lnTo>
                  <a:lnTo>
                    <a:pt x="284" y="283"/>
                  </a:lnTo>
                  <a:lnTo>
                    <a:pt x="284" y="369"/>
                  </a:lnTo>
                  <a:lnTo>
                    <a:pt x="227" y="454"/>
                  </a:lnTo>
                  <a:lnTo>
                    <a:pt x="170" y="454"/>
                  </a:lnTo>
                  <a:lnTo>
                    <a:pt x="0" y="567"/>
                  </a:lnTo>
                  <a:lnTo>
                    <a:pt x="0" y="680"/>
                  </a:lnTo>
                  <a:lnTo>
                    <a:pt x="57" y="680"/>
                  </a:lnTo>
                  <a:lnTo>
                    <a:pt x="57" y="765"/>
                  </a:lnTo>
                  <a:lnTo>
                    <a:pt x="170" y="737"/>
                  </a:lnTo>
                  <a:lnTo>
                    <a:pt x="255" y="680"/>
                  </a:lnTo>
                  <a:lnTo>
                    <a:pt x="340" y="709"/>
                  </a:lnTo>
                  <a:lnTo>
                    <a:pt x="482" y="737"/>
                  </a:lnTo>
                  <a:lnTo>
                    <a:pt x="482" y="794"/>
                  </a:lnTo>
                  <a:lnTo>
                    <a:pt x="567" y="822"/>
                  </a:lnTo>
                  <a:lnTo>
                    <a:pt x="539" y="850"/>
                  </a:lnTo>
                  <a:lnTo>
                    <a:pt x="595" y="879"/>
                  </a:lnTo>
                  <a:lnTo>
                    <a:pt x="624" y="822"/>
                  </a:lnTo>
                  <a:lnTo>
                    <a:pt x="680" y="822"/>
                  </a:lnTo>
                  <a:lnTo>
                    <a:pt x="709" y="765"/>
                  </a:lnTo>
                  <a:lnTo>
                    <a:pt x="794" y="765"/>
                  </a:lnTo>
                  <a:lnTo>
                    <a:pt x="822" y="822"/>
                  </a:lnTo>
                  <a:lnTo>
                    <a:pt x="766" y="850"/>
                  </a:lnTo>
                  <a:lnTo>
                    <a:pt x="766" y="907"/>
                  </a:lnTo>
                  <a:lnTo>
                    <a:pt x="992" y="879"/>
                  </a:lnTo>
                  <a:lnTo>
                    <a:pt x="1106" y="907"/>
                  </a:lnTo>
                  <a:lnTo>
                    <a:pt x="1162" y="879"/>
                  </a:lnTo>
                  <a:lnTo>
                    <a:pt x="1134" y="737"/>
                  </a:lnTo>
                  <a:lnTo>
                    <a:pt x="1162" y="737"/>
                  </a:lnTo>
                  <a:lnTo>
                    <a:pt x="1134" y="680"/>
                  </a:lnTo>
                  <a:lnTo>
                    <a:pt x="1162" y="652"/>
                  </a:lnTo>
                  <a:lnTo>
                    <a:pt x="1106" y="624"/>
                  </a:lnTo>
                  <a:lnTo>
                    <a:pt x="1134" y="510"/>
                  </a:lnTo>
                  <a:lnTo>
                    <a:pt x="1134" y="397"/>
                  </a:lnTo>
                  <a:lnTo>
                    <a:pt x="1077" y="369"/>
                  </a:lnTo>
                  <a:lnTo>
                    <a:pt x="1134" y="312"/>
                  </a:lnTo>
                  <a:lnTo>
                    <a:pt x="1162" y="2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1" name="Freeform 29"/>
            <p:cNvSpPr>
              <a:spLocks/>
            </p:cNvSpPr>
            <p:nvPr/>
          </p:nvSpPr>
          <p:spPr bwMode="auto">
            <a:xfrm>
              <a:off x="6491288" y="5026025"/>
              <a:ext cx="1035050" cy="1214438"/>
            </a:xfrm>
            <a:custGeom>
              <a:avLst/>
              <a:gdLst>
                <a:gd name="T0" fmla="*/ 56 w 652"/>
                <a:gd name="T1" fmla="*/ 737 h 765"/>
                <a:gd name="T2" fmla="*/ 28 w 652"/>
                <a:gd name="T3" fmla="*/ 595 h 765"/>
                <a:gd name="T4" fmla="*/ 56 w 652"/>
                <a:gd name="T5" fmla="*/ 595 h 765"/>
                <a:gd name="T6" fmla="*/ 28 w 652"/>
                <a:gd name="T7" fmla="*/ 538 h 765"/>
                <a:gd name="T8" fmla="*/ 56 w 652"/>
                <a:gd name="T9" fmla="*/ 510 h 765"/>
                <a:gd name="T10" fmla="*/ 0 w 652"/>
                <a:gd name="T11" fmla="*/ 482 h 765"/>
                <a:gd name="T12" fmla="*/ 28 w 652"/>
                <a:gd name="T13" fmla="*/ 368 h 765"/>
                <a:gd name="T14" fmla="*/ 255 w 652"/>
                <a:gd name="T15" fmla="*/ 368 h 765"/>
                <a:gd name="T16" fmla="*/ 255 w 652"/>
                <a:gd name="T17" fmla="*/ 198 h 765"/>
                <a:gd name="T18" fmla="*/ 312 w 652"/>
                <a:gd name="T19" fmla="*/ 170 h 765"/>
                <a:gd name="T20" fmla="*/ 340 w 652"/>
                <a:gd name="T21" fmla="*/ 85 h 765"/>
                <a:gd name="T22" fmla="*/ 425 w 652"/>
                <a:gd name="T23" fmla="*/ 0 h 765"/>
                <a:gd name="T24" fmla="*/ 538 w 652"/>
                <a:gd name="T25" fmla="*/ 28 h 765"/>
                <a:gd name="T26" fmla="*/ 567 w 652"/>
                <a:gd name="T27" fmla="*/ 0 h 765"/>
                <a:gd name="T28" fmla="*/ 595 w 652"/>
                <a:gd name="T29" fmla="*/ 56 h 765"/>
                <a:gd name="T30" fmla="*/ 538 w 652"/>
                <a:gd name="T31" fmla="*/ 141 h 765"/>
                <a:gd name="T32" fmla="*/ 567 w 652"/>
                <a:gd name="T33" fmla="*/ 141 h 765"/>
                <a:gd name="T34" fmla="*/ 567 w 652"/>
                <a:gd name="T35" fmla="*/ 198 h 765"/>
                <a:gd name="T36" fmla="*/ 623 w 652"/>
                <a:gd name="T37" fmla="*/ 170 h 765"/>
                <a:gd name="T38" fmla="*/ 623 w 652"/>
                <a:gd name="T39" fmla="*/ 227 h 765"/>
                <a:gd name="T40" fmla="*/ 595 w 652"/>
                <a:gd name="T41" fmla="*/ 255 h 765"/>
                <a:gd name="T42" fmla="*/ 595 w 652"/>
                <a:gd name="T43" fmla="*/ 340 h 765"/>
                <a:gd name="T44" fmla="*/ 652 w 652"/>
                <a:gd name="T45" fmla="*/ 425 h 765"/>
                <a:gd name="T46" fmla="*/ 652 w 652"/>
                <a:gd name="T47" fmla="*/ 567 h 765"/>
                <a:gd name="T48" fmla="*/ 623 w 652"/>
                <a:gd name="T49" fmla="*/ 708 h 765"/>
                <a:gd name="T50" fmla="*/ 510 w 652"/>
                <a:gd name="T51" fmla="*/ 708 h 765"/>
                <a:gd name="T52" fmla="*/ 425 w 652"/>
                <a:gd name="T53" fmla="*/ 765 h 765"/>
                <a:gd name="T54" fmla="*/ 312 w 652"/>
                <a:gd name="T55" fmla="*/ 708 h 765"/>
                <a:gd name="T56" fmla="*/ 255 w 652"/>
                <a:gd name="T57" fmla="*/ 737 h 765"/>
                <a:gd name="T58" fmla="*/ 56 w 652"/>
                <a:gd name="T59" fmla="*/ 737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2" h="765">
                  <a:moveTo>
                    <a:pt x="56" y="737"/>
                  </a:moveTo>
                  <a:lnTo>
                    <a:pt x="28" y="595"/>
                  </a:lnTo>
                  <a:lnTo>
                    <a:pt x="56" y="595"/>
                  </a:lnTo>
                  <a:lnTo>
                    <a:pt x="28" y="538"/>
                  </a:lnTo>
                  <a:lnTo>
                    <a:pt x="56" y="510"/>
                  </a:lnTo>
                  <a:lnTo>
                    <a:pt x="0" y="482"/>
                  </a:lnTo>
                  <a:lnTo>
                    <a:pt x="28" y="368"/>
                  </a:lnTo>
                  <a:lnTo>
                    <a:pt x="255" y="368"/>
                  </a:lnTo>
                  <a:lnTo>
                    <a:pt x="255" y="198"/>
                  </a:lnTo>
                  <a:lnTo>
                    <a:pt x="312" y="170"/>
                  </a:lnTo>
                  <a:lnTo>
                    <a:pt x="340" y="85"/>
                  </a:lnTo>
                  <a:lnTo>
                    <a:pt x="425" y="0"/>
                  </a:lnTo>
                  <a:lnTo>
                    <a:pt x="538" y="28"/>
                  </a:lnTo>
                  <a:lnTo>
                    <a:pt x="567" y="0"/>
                  </a:lnTo>
                  <a:lnTo>
                    <a:pt x="595" y="56"/>
                  </a:lnTo>
                  <a:lnTo>
                    <a:pt x="538" y="141"/>
                  </a:lnTo>
                  <a:lnTo>
                    <a:pt x="567" y="141"/>
                  </a:lnTo>
                  <a:lnTo>
                    <a:pt x="567" y="198"/>
                  </a:lnTo>
                  <a:lnTo>
                    <a:pt x="623" y="170"/>
                  </a:lnTo>
                  <a:lnTo>
                    <a:pt x="623" y="227"/>
                  </a:lnTo>
                  <a:lnTo>
                    <a:pt x="595" y="255"/>
                  </a:lnTo>
                  <a:lnTo>
                    <a:pt x="595" y="340"/>
                  </a:lnTo>
                  <a:lnTo>
                    <a:pt x="652" y="425"/>
                  </a:lnTo>
                  <a:lnTo>
                    <a:pt x="652" y="567"/>
                  </a:lnTo>
                  <a:lnTo>
                    <a:pt x="623" y="708"/>
                  </a:lnTo>
                  <a:lnTo>
                    <a:pt x="510" y="708"/>
                  </a:lnTo>
                  <a:lnTo>
                    <a:pt x="425" y="765"/>
                  </a:lnTo>
                  <a:lnTo>
                    <a:pt x="312" y="708"/>
                  </a:lnTo>
                  <a:lnTo>
                    <a:pt x="255" y="737"/>
                  </a:lnTo>
                  <a:lnTo>
                    <a:pt x="56" y="73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2" name="Freeform 30"/>
            <p:cNvSpPr>
              <a:spLocks/>
            </p:cNvSpPr>
            <p:nvPr/>
          </p:nvSpPr>
          <p:spPr bwMode="auto">
            <a:xfrm>
              <a:off x="6445250" y="4756150"/>
              <a:ext cx="585788" cy="854075"/>
            </a:xfrm>
            <a:custGeom>
              <a:avLst/>
              <a:gdLst>
                <a:gd name="T0" fmla="*/ 85 w 369"/>
                <a:gd name="T1" fmla="*/ 28 h 538"/>
                <a:gd name="T2" fmla="*/ 57 w 369"/>
                <a:gd name="T3" fmla="*/ 340 h 538"/>
                <a:gd name="T4" fmla="*/ 0 w 369"/>
                <a:gd name="T5" fmla="*/ 397 h 538"/>
                <a:gd name="T6" fmla="*/ 57 w 369"/>
                <a:gd name="T7" fmla="*/ 425 h 538"/>
                <a:gd name="T8" fmla="*/ 57 w 369"/>
                <a:gd name="T9" fmla="*/ 538 h 538"/>
                <a:gd name="T10" fmla="*/ 284 w 369"/>
                <a:gd name="T11" fmla="*/ 538 h 538"/>
                <a:gd name="T12" fmla="*/ 284 w 369"/>
                <a:gd name="T13" fmla="*/ 368 h 538"/>
                <a:gd name="T14" fmla="*/ 341 w 369"/>
                <a:gd name="T15" fmla="*/ 340 h 538"/>
                <a:gd name="T16" fmla="*/ 369 w 369"/>
                <a:gd name="T17" fmla="*/ 255 h 538"/>
                <a:gd name="T18" fmla="*/ 312 w 369"/>
                <a:gd name="T19" fmla="*/ 226 h 538"/>
                <a:gd name="T20" fmla="*/ 341 w 369"/>
                <a:gd name="T21" fmla="*/ 113 h 538"/>
                <a:gd name="T22" fmla="*/ 284 w 369"/>
                <a:gd name="T23" fmla="*/ 113 h 538"/>
                <a:gd name="T24" fmla="*/ 284 w 369"/>
                <a:gd name="T25" fmla="*/ 56 h 538"/>
                <a:gd name="T26" fmla="*/ 199 w 369"/>
                <a:gd name="T27" fmla="*/ 0 h 538"/>
                <a:gd name="T28" fmla="*/ 85 w 369"/>
                <a:gd name="T29" fmla="*/ 2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9" h="538">
                  <a:moveTo>
                    <a:pt x="85" y="28"/>
                  </a:moveTo>
                  <a:lnTo>
                    <a:pt x="57" y="340"/>
                  </a:lnTo>
                  <a:lnTo>
                    <a:pt x="0" y="397"/>
                  </a:lnTo>
                  <a:lnTo>
                    <a:pt x="57" y="425"/>
                  </a:lnTo>
                  <a:lnTo>
                    <a:pt x="57" y="538"/>
                  </a:lnTo>
                  <a:lnTo>
                    <a:pt x="284" y="538"/>
                  </a:lnTo>
                  <a:lnTo>
                    <a:pt x="284" y="368"/>
                  </a:lnTo>
                  <a:lnTo>
                    <a:pt x="341" y="340"/>
                  </a:lnTo>
                  <a:lnTo>
                    <a:pt x="369" y="255"/>
                  </a:lnTo>
                  <a:lnTo>
                    <a:pt x="312" y="226"/>
                  </a:lnTo>
                  <a:lnTo>
                    <a:pt x="341" y="113"/>
                  </a:lnTo>
                  <a:lnTo>
                    <a:pt x="284" y="113"/>
                  </a:lnTo>
                  <a:lnTo>
                    <a:pt x="284" y="56"/>
                  </a:lnTo>
                  <a:lnTo>
                    <a:pt x="199" y="0"/>
                  </a:lnTo>
                  <a:lnTo>
                    <a:pt x="85" y="2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3" name="Freeform 31"/>
            <p:cNvSpPr>
              <a:spLocks/>
            </p:cNvSpPr>
            <p:nvPr/>
          </p:nvSpPr>
          <p:spPr bwMode="auto">
            <a:xfrm>
              <a:off x="6491288" y="3540125"/>
              <a:ext cx="719138" cy="1304925"/>
            </a:xfrm>
            <a:custGeom>
              <a:avLst/>
              <a:gdLst>
                <a:gd name="T0" fmla="*/ 113 w 453"/>
                <a:gd name="T1" fmla="*/ 29 h 822"/>
                <a:gd name="T2" fmla="*/ 113 w 453"/>
                <a:gd name="T3" fmla="*/ 142 h 822"/>
                <a:gd name="T4" fmla="*/ 28 w 453"/>
                <a:gd name="T5" fmla="*/ 227 h 822"/>
                <a:gd name="T6" fmla="*/ 28 w 453"/>
                <a:gd name="T7" fmla="*/ 340 h 822"/>
                <a:gd name="T8" fmla="*/ 85 w 453"/>
                <a:gd name="T9" fmla="*/ 425 h 822"/>
                <a:gd name="T10" fmla="*/ 0 w 453"/>
                <a:gd name="T11" fmla="*/ 652 h 822"/>
                <a:gd name="T12" fmla="*/ 56 w 453"/>
                <a:gd name="T13" fmla="*/ 766 h 822"/>
                <a:gd name="T14" fmla="*/ 56 w 453"/>
                <a:gd name="T15" fmla="*/ 794 h 822"/>
                <a:gd name="T16" fmla="*/ 170 w 453"/>
                <a:gd name="T17" fmla="*/ 766 h 822"/>
                <a:gd name="T18" fmla="*/ 255 w 453"/>
                <a:gd name="T19" fmla="*/ 822 h 822"/>
                <a:gd name="T20" fmla="*/ 283 w 453"/>
                <a:gd name="T21" fmla="*/ 766 h 822"/>
                <a:gd name="T22" fmla="*/ 340 w 453"/>
                <a:gd name="T23" fmla="*/ 766 h 822"/>
                <a:gd name="T24" fmla="*/ 340 w 453"/>
                <a:gd name="T25" fmla="*/ 681 h 822"/>
                <a:gd name="T26" fmla="*/ 368 w 453"/>
                <a:gd name="T27" fmla="*/ 454 h 822"/>
                <a:gd name="T28" fmla="*/ 283 w 453"/>
                <a:gd name="T29" fmla="*/ 255 h 822"/>
                <a:gd name="T30" fmla="*/ 340 w 453"/>
                <a:gd name="T31" fmla="*/ 284 h 822"/>
                <a:gd name="T32" fmla="*/ 340 w 453"/>
                <a:gd name="T33" fmla="*/ 199 h 822"/>
                <a:gd name="T34" fmla="*/ 453 w 453"/>
                <a:gd name="T35" fmla="*/ 57 h 822"/>
                <a:gd name="T36" fmla="*/ 255 w 453"/>
                <a:gd name="T37" fmla="*/ 0 h 822"/>
                <a:gd name="T38" fmla="*/ 170 w 453"/>
                <a:gd name="T39" fmla="*/ 29 h 822"/>
                <a:gd name="T40" fmla="*/ 113 w 453"/>
                <a:gd name="T41" fmla="*/ 2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3" h="822">
                  <a:moveTo>
                    <a:pt x="113" y="29"/>
                  </a:moveTo>
                  <a:lnTo>
                    <a:pt x="113" y="142"/>
                  </a:lnTo>
                  <a:lnTo>
                    <a:pt x="28" y="227"/>
                  </a:lnTo>
                  <a:lnTo>
                    <a:pt x="28" y="340"/>
                  </a:lnTo>
                  <a:lnTo>
                    <a:pt x="85" y="425"/>
                  </a:lnTo>
                  <a:lnTo>
                    <a:pt x="0" y="652"/>
                  </a:lnTo>
                  <a:lnTo>
                    <a:pt x="56" y="766"/>
                  </a:lnTo>
                  <a:lnTo>
                    <a:pt x="56" y="794"/>
                  </a:lnTo>
                  <a:lnTo>
                    <a:pt x="170" y="766"/>
                  </a:lnTo>
                  <a:lnTo>
                    <a:pt x="255" y="822"/>
                  </a:lnTo>
                  <a:lnTo>
                    <a:pt x="283" y="766"/>
                  </a:lnTo>
                  <a:lnTo>
                    <a:pt x="340" y="766"/>
                  </a:lnTo>
                  <a:lnTo>
                    <a:pt x="340" y="681"/>
                  </a:lnTo>
                  <a:lnTo>
                    <a:pt x="368" y="454"/>
                  </a:lnTo>
                  <a:lnTo>
                    <a:pt x="283" y="255"/>
                  </a:lnTo>
                  <a:lnTo>
                    <a:pt x="340" y="284"/>
                  </a:lnTo>
                  <a:lnTo>
                    <a:pt x="340" y="199"/>
                  </a:lnTo>
                  <a:lnTo>
                    <a:pt x="453" y="57"/>
                  </a:lnTo>
                  <a:lnTo>
                    <a:pt x="255" y="0"/>
                  </a:lnTo>
                  <a:lnTo>
                    <a:pt x="170" y="29"/>
                  </a:lnTo>
                  <a:lnTo>
                    <a:pt x="113" y="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4" name="Freeform 32"/>
            <p:cNvSpPr>
              <a:spLocks/>
            </p:cNvSpPr>
            <p:nvPr/>
          </p:nvSpPr>
          <p:spPr bwMode="auto">
            <a:xfrm>
              <a:off x="6580188" y="2820988"/>
              <a:ext cx="900113" cy="809625"/>
            </a:xfrm>
            <a:custGeom>
              <a:avLst/>
              <a:gdLst>
                <a:gd name="T0" fmla="*/ 0 w 567"/>
                <a:gd name="T1" fmla="*/ 255 h 510"/>
                <a:gd name="T2" fmla="*/ 57 w 567"/>
                <a:gd name="T3" fmla="*/ 482 h 510"/>
                <a:gd name="T4" fmla="*/ 114 w 567"/>
                <a:gd name="T5" fmla="*/ 482 h 510"/>
                <a:gd name="T6" fmla="*/ 199 w 567"/>
                <a:gd name="T7" fmla="*/ 453 h 510"/>
                <a:gd name="T8" fmla="*/ 397 w 567"/>
                <a:gd name="T9" fmla="*/ 510 h 510"/>
                <a:gd name="T10" fmla="*/ 567 w 567"/>
                <a:gd name="T11" fmla="*/ 368 h 510"/>
                <a:gd name="T12" fmla="*/ 511 w 567"/>
                <a:gd name="T13" fmla="*/ 85 h 510"/>
                <a:gd name="T14" fmla="*/ 397 w 567"/>
                <a:gd name="T15" fmla="*/ 0 h 510"/>
                <a:gd name="T16" fmla="*/ 341 w 567"/>
                <a:gd name="T17" fmla="*/ 56 h 510"/>
                <a:gd name="T18" fmla="*/ 341 w 567"/>
                <a:gd name="T19" fmla="*/ 141 h 510"/>
                <a:gd name="T20" fmla="*/ 227 w 567"/>
                <a:gd name="T21" fmla="*/ 198 h 510"/>
                <a:gd name="T22" fmla="*/ 142 w 567"/>
                <a:gd name="T23" fmla="*/ 198 h 510"/>
                <a:gd name="T24" fmla="*/ 85 w 567"/>
                <a:gd name="T25" fmla="*/ 283 h 510"/>
                <a:gd name="T26" fmla="*/ 0 w 567"/>
                <a:gd name="T27" fmla="*/ 255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7" h="510">
                  <a:moveTo>
                    <a:pt x="0" y="255"/>
                  </a:moveTo>
                  <a:lnTo>
                    <a:pt x="57" y="482"/>
                  </a:lnTo>
                  <a:lnTo>
                    <a:pt x="114" y="482"/>
                  </a:lnTo>
                  <a:lnTo>
                    <a:pt x="199" y="453"/>
                  </a:lnTo>
                  <a:lnTo>
                    <a:pt x="397" y="510"/>
                  </a:lnTo>
                  <a:lnTo>
                    <a:pt x="567" y="368"/>
                  </a:lnTo>
                  <a:lnTo>
                    <a:pt x="511" y="85"/>
                  </a:lnTo>
                  <a:lnTo>
                    <a:pt x="397" y="0"/>
                  </a:lnTo>
                  <a:lnTo>
                    <a:pt x="341" y="56"/>
                  </a:lnTo>
                  <a:lnTo>
                    <a:pt x="341" y="141"/>
                  </a:lnTo>
                  <a:lnTo>
                    <a:pt x="227" y="198"/>
                  </a:lnTo>
                  <a:lnTo>
                    <a:pt x="142" y="198"/>
                  </a:lnTo>
                  <a:lnTo>
                    <a:pt x="85" y="283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5" name="Freeform 33"/>
            <p:cNvSpPr>
              <a:spLocks/>
            </p:cNvSpPr>
            <p:nvPr/>
          </p:nvSpPr>
          <p:spPr bwMode="auto">
            <a:xfrm>
              <a:off x="6940550" y="3630613"/>
              <a:ext cx="809625" cy="1125538"/>
            </a:xfrm>
            <a:custGeom>
              <a:avLst/>
              <a:gdLst>
                <a:gd name="T0" fmla="*/ 170 w 510"/>
                <a:gd name="T1" fmla="*/ 0 h 709"/>
                <a:gd name="T2" fmla="*/ 227 w 510"/>
                <a:gd name="T3" fmla="*/ 57 h 709"/>
                <a:gd name="T4" fmla="*/ 454 w 510"/>
                <a:gd name="T5" fmla="*/ 28 h 709"/>
                <a:gd name="T6" fmla="*/ 454 w 510"/>
                <a:gd name="T7" fmla="*/ 85 h 709"/>
                <a:gd name="T8" fmla="*/ 482 w 510"/>
                <a:gd name="T9" fmla="*/ 85 h 709"/>
                <a:gd name="T10" fmla="*/ 454 w 510"/>
                <a:gd name="T11" fmla="*/ 198 h 709"/>
                <a:gd name="T12" fmla="*/ 425 w 510"/>
                <a:gd name="T13" fmla="*/ 255 h 709"/>
                <a:gd name="T14" fmla="*/ 454 w 510"/>
                <a:gd name="T15" fmla="*/ 340 h 709"/>
                <a:gd name="T16" fmla="*/ 425 w 510"/>
                <a:gd name="T17" fmla="*/ 425 h 709"/>
                <a:gd name="T18" fmla="*/ 369 w 510"/>
                <a:gd name="T19" fmla="*/ 425 h 709"/>
                <a:gd name="T20" fmla="*/ 454 w 510"/>
                <a:gd name="T21" fmla="*/ 482 h 709"/>
                <a:gd name="T22" fmla="*/ 510 w 510"/>
                <a:gd name="T23" fmla="*/ 567 h 709"/>
                <a:gd name="T24" fmla="*/ 454 w 510"/>
                <a:gd name="T25" fmla="*/ 595 h 709"/>
                <a:gd name="T26" fmla="*/ 425 w 510"/>
                <a:gd name="T27" fmla="*/ 624 h 709"/>
                <a:gd name="T28" fmla="*/ 397 w 510"/>
                <a:gd name="T29" fmla="*/ 680 h 709"/>
                <a:gd name="T30" fmla="*/ 369 w 510"/>
                <a:gd name="T31" fmla="*/ 652 h 709"/>
                <a:gd name="T32" fmla="*/ 369 w 510"/>
                <a:gd name="T33" fmla="*/ 567 h 709"/>
                <a:gd name="T34" fmla="*/ 312 w 510"/>
                <a:gd name="T35" fmla="*/ 539 h 709"/>
                <a:gd name="T36" fmla="*/ 199 w 510"/>
                <a:gd name="T37" fmla="*/ 510 h 709"/>
                <a:gd name="T38" fmla="*/ 199 w 510"/>
                <a:gd name="T39" fmla="*/ 567 h 709"/>
                <a:gd name="T40" fmla="*/ 114 w 510"/>
                <a:gd name="T41" fmla="*/ 539 h 709"/>
                <a:gd name="T42" fmla="*/ 57 w 510"/>
                <a:gd name="T43" fmla="*/ 709 h 709"/>
                <a:gd name="T44" fmla="*/ 85 w 510"/>
                <a:gd name="T45" fmla="*/ 397 h 709"/>
                <a:gd name="T46" fmla="*/ 0 w 510"/>
                <a:gd name="T47" fmla="*/ 198 h 709"/>
                <a:gd name="T48" fmla="*/ 57 w 510"/>
                <a:gd name="T49" fmla="*/ 227 h 709"/>
                <a:gd name="T50" fmla="*/ 57 w 510"/>
                <a:gd name="T51" fmla="*/ 142 h 709"/>
                <a:gd name="T52" fmla="*/ 170 w 510"/>
                <a:gd name="T53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0" h="709">
                  <a:moveTo>
                    <a:pt x="170" y="0"/>
                  </a:moveTo>
                  <a:lnTo>
                    <a:pt x="227" y="57"/>
                  </a:lnTo>
                  <a:lnTo>
                    <a:pt x="454" y="28"/>
                  </a:lnTo>
                  <a:lnTo>
                    <a:pt x="454" y="85"/>
                  </a:lnTo>
                  <a:lnTo>
                    <a:pt x="482" y="85"/>
                  </a:lnTo>
                  <a:lnTo>
                    <a:pt x="454" y="198"/>
                  </a:lnTo>
                  <a:lnTo>
                    <a:pt x="425" y="255"/>
                  </a:lnTo>
                  <a:lnTo>
                    <a:pt x="454" y="340"/>
                  </a:lnTo>
                  <a:lnTo>
                    <a:pt x="425" y="425"/>
                  </a:lnTo>
                  <a:lnTo>
                    <a:pt x="369" y="425"/>
                  </a:lnTo>
                  <a:lnTo>
                    <a:pt x="454" y="482"/>
                  </a:lnTo>
                  <a:lnTo>
                    <a:pt x="510" y="567"/>
                  </a:lnTo>
                  <a:lnTo>
                    <a:pt x="454" y="595"/>
                  </a:lnTo>
                  <a:lnTo>
                    <a:pt x="425" y="624"/>
                  </a:lnTo>
                  <a:lnTo>
                    <a:pt x="397" y="680"/>
                  </a:lnTo>
                  <a:lnTo>
                    <a:pt x="369" y="652"/>
                  </a:lnTo>
                  <a:lnTo>
                    <a:pt x="369" y="567"/>
                  </a:lnTo>
                  <a:lnTo>
                    <a:pt x="312" y="539"/>
                  </a:lnTo>
                  <a:lnTo>
                    <a:pt x="199" y="510"/>
                  </a:lnTo>
                  <a:lnTo>
                    <a:pt x="199" y="567"/>
                  </a:lnTo>
                  <a:lnTo>
                    <a:pt x="114" y="539"/>
                  </a:lnTo>
                  <a:lnTo>
                    <a:pt x="57" y="709"/>
                  </a:lnTo>
                  <a:lnTo>
                    <a:pt x="85" y="397"/>
                  </a:lnTo>
                  <a:lnTo>
                    <a:pt x="0" y="198"/>
                  </a:lnTo>
                  <a:lnTo>
                    <a:pt x="57" y="227"/>
                  </a:lnTo>
                  <a:lnTo>
                    <a:pt x="57" y="142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6" name="Freeform 34"/>
            <p:cNvSpPr>
              <a:spLocks/>
            </p:cNvSpPr>
            <p:nvPr/>
          </p:nvSpPr>
          <p:spPr bwMode="auto">
            <a:xfrm>
              <a:off x="7210425" y="2730500"/>
              <a:ext cx="811213" cy="1665288"/>
            </a:xfrm>
            <a:custGeom>
              <a:avLst/>
              <a:gdLst>
                <a:gd name="T0" fmla="*/ 255 w 511"/>
                <a:gd name="T1" fmla="*/ 992 h 1049"/>
                <a:gd name="T2" fmla="*/ 369 w 511"/>
                <a:gd name="T3" fmla="*/ 1049 h 1049"/>
                <a:gd name="T4" fmla="*/ 426 w 511"/>
                <a:gd name="T5" fmla="*/ 1049 h 1049"/>
                <a:gd name="T6" fmla="*/ 454 w 511"/>
                <a:gd name="T7" fmla="*/ 935 h 1049"/>
                <a:gd name="T8" fmla="*/ 511 w 511"/>
                <a:gd name="T9" fmla="*/ 794 h 1049"/>
                <a:gd name="T10" fmla="*/ 454 w 511"/>
                <a:gd name="T11" fmla="*/ 624 h 1049"/>
                <a:gd name="T12" fmla="*/ 482 w 511"/>
                <a:gd name="T13" fmla="*/ 567 h 1049"/>
                <a:gd name="T14" fmla="*/ 454 w 511"/>
                <a:gd name="T15" fmla="*/ 510 h 1049"/>
                <a:gd name="T16" fmla="*/ 454 w 511"/>
                <a:gd name="T17" fmla="*/ 425 h 1049"/>
                <a:gd name="T18" fmla="*/ 426 w 511"/>
                <a:gd name="T19" fmla="*/ 397 h 1049"/>
                <a:gd name="T20" fmla="*/ 426 w 511"/>
                <a:gd name="T21" fmla="*/ 312 h 1049"/>
                <a:gd name="T22" fmla="*/ 397 w 511"/>
                <a:gd name="T23" fmla="*/ 283 h 1049"/>
                <a:gd name="T24" fmla="*/ 426 w 511"/>
                <a:gd name="T25" fmla="*/ 198 h 1049"/>
                <a:gd name="T26" fmla="*/ 369 w 511"/>
                <a:gd name="T27" fmla="*/ 28 h 1049"/>
                <a:gd name="T28" fmla="*/ 340 w 511"/>
                <a:gd name="T29" fmla="*/ 0 h 1049"/>
                <a:gd name="T30" fmla="*/ 227 w 511"/>
                <a:gd name="T31" fmla="*/ 57 h 1049"/>
                <a:gd name="T32" fmla="*/ 227 w 511"/>
                <a:gd name="T33" fmla="*/ 113 h 1049"/>
                <a:gd name="T34" fmla="*/ 114 w 511"/>
                <a:gd name="T35" fmla="*/ 142 h 1049"/>
                <a:gd name="T36" fmla="*/ 170 w 511"/>
                <a:gd name="T37" fmla="*/ 425 h 1049"/>
                <a:gd name="T38" fmla="*/ 0 w 511"/>
                <a:gd name="T39" fmla="*/ 567 h 1049"/>
                <a:gd name="T40" fmla="*/ 57 w 511"/>
                <a:gd name="T41" fmla="*/ 624 h 1049"/>
                <a:gd name="T42" fmla="*/ 284 w 511"/>
                <a:gd name="T43" fmla="*/ 595 h 1049"/>
                <a:gd name="T44" fmla="*/ 284 w 511"/>
                <a:gd name="T45" fmla="*/ 652 h 1049"/>
                <a:gd name="T46" fmla="*/ 312 w 511"/>
                <a:gd name="T47" fmla="*/ 652 h 1049"/>
                <a:gd name="T48" fmla="*/ 284 w 511"/>
                <a:gd name="T49" fmla="*/ 765 h 1049"/>
                <a:gd name="T50" fmla="*/ 255 w 511"/>
                <a:gd name="T51" fmla="*/ 822 h 1049"/>
                <a:gd name="T52" fmla="*/ 284 w 511"/>
                <a:gd name="T53" fmla="*/ 907 h 1049"/>
                <a:gd name="T54" fmla="*/ 255 w 511"/>
                <a:gd name="T55" fmla="*/ 992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1" h="1049">
                  <a:moveTo>
                    <a:pt x="255" y="992"/>
                  </a:moveTo>
                  <a:lnTo>
                    <a:pt x="369" y="1049"/>
                  </a:lnTo>
                  <a:lnTo>
                    <a:pt x="426" y="1049"/>
                  </a:lnTo>
                  <a:lnTo>
                    <a:pt x="454" y="935"/>
                  </a:lnTo>
                  <a:lnTo>
                    <a:pt x="511" y="794"/>
                  </a:lnTo>
                  <a:lnTo>
                    <a:pt x="454" y="624"/>
                  </a:lnTo>
                  <a:lnTo>
                    <a:pt x="482" y="567"/>
                  </a:lnTo>
                  <a:lnTo>
                    <a:pt x="454" y="510"/>
                  </a:lnTo>
                  <a:lnTo>
                    <a:pt x="454" y="425"/>
                  </a:lnTo>
                  <a:lnTo>
                    <a:pt x="426" y="397"/>
                  </a:lnTo>
                  <a:lnTo>
                    <a:pt x="426" y="312"/>
                  </a:lnTo>
                  <a:lnTo>
                    <a:pt x="397" y="283"/>
                  </a:lnTo>
                  <a:lnTo>
                    <a:pt x="426" y="198"/>
                  </a:lnTo>
                  <a:lnTo>
                    <a:pt x="369" y="28"/>
                  </a:lnTo>
                  <a:lnTo>
                    <a:pt x="340" y="0"/>
                  </a:lnTo>
                  <a:lnTo>
                    <a:pt x="227" y="57"/>
                  </a:lnTo>
                  <a:lnTo>
                    <a:pt x="227" y="113"/>
                  </a:lnTo>
                  <a:lnTo>
                    <a:pt x="114" y="142"/>
                  </a:lnTo>
                  <a:lnTo>
                    <a:pt x="170" y="425"/>
                  </a:lnTo>
                  <a:lnTo>
                    <a:pt x="0" y="567"/>
                  </a:lnTo>
                  <a:lnTo>
                    <a:pt x="57" y="624"/>
                  </a:lnTo>
                  <a:lnTo>
                    <a:pt x="284" y="595"/>
                  </a:lnTo>
                  <a:lnTo>
                    <a:pt x="284" y="652"/>
                  </a:lnTo>
                  <a:lnTo>
                    <a:pt x="312" y="652"/>
                  </a:lnTo>
                  <a:lnTo>
                    <a:pt x="284" y="765"/>
                  </a:lnTo>
                  <a:lnTo>
                    <a:pt x="255" y="822"/>
                  </a:lnTo>
                  <a:lnTo>
                    <a:pt x="284" y="907"/>
                  </a:lnTo>
                  <a:lnTo>
                    <a:pt x="255" y="9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7" name="Freeform 54"/>
            <p:cNvSpPr>
              <a:spLocks/>
            </p:cNvSpPr>
            <p:nvPr/>
          </p:nvSpPr>
          <p:spPr bwMode="auto">
            <a:xfrm>
              <a:off x="9775825" y="7996238"/>
              <a:ext cx="1035050" cy="1214438"/>
            </a:xfrm>
            <a:custGeom>
              <a:avLst/>
              <a:gdLst>
                <a:gd name="T0" fmla="*/ 170 w 652"/>
                <a:gd name="T1" fmla="*/ 765 h 765"/>
                <a:gd name="T2" fmla="*/ 0 w 652"/>
                <a:gd name="T3" fmla="*/ 680 h 765"/>
                <a:gd name="T4" fmla="*/ 57 w 652"/>
                <a:gd name="T5" fmla="*/ 652 h 765"/>
                <a:gd name="T6" fmla="*/ 85 w 652"/>
                <a:gd name="T7" fmla="*/ 680 h 765"/>
                <a:gd name="T8" fmla="*/ 85 w 652"/>
                <a:gd name="T9" fmla="*/ 652 h 765"/>
                <a:gd name="T10" fmla="*/ 0 w 652"/>
                <a:gd name="T11" fmla="*/ 567 h 765"/>
                <a:gd name="T12" fmla="*/ 114 w 652"/>
                <a:gd name="T13" fmla="*/ 595 h 765"/>
                <a:gd name="T14" fmla="*/ 57 w 652"/>
                <a:gd name="T15" fmla="*/ 538 h 765"/>
                <a:gd name="T16" fmla="*/ 85 w 652"/>
                <a:gd name="T17" fmla="*/ 538 h 765"/>
                <a:gd name="T18" fmla="*/ 57 w 652"/>
                <a:gd name="T19" fmla="*/ 510 h 765"/>
                <a:gd name="T20" fmla="*/ 57 w 652"/>
                <a:gd name="T21" fmla="*/ 482 h 765"/>
                <a:gd name="T22" fmla="*/ 142 w 652"/>
                <a:gd name="T23" fmla="*/ 510 h 765"/>
                <a:gd name="T24" fmla="*/ 199 w 652"/>
                <a:gd name="T25" fmla="*/ 482 h 765"/>
                <a:gd name="T26" fmla="*/ 85 w 652"/>
                <a:gd name="T27" fmla="*/ 425 h 765"/>
                <a:gd name="T28" fmla="*/ 85 w 652"/>
                <a:gd name="T29" fmla="*/ 397 h 765"/>
                <a:gd name="T30" fmla="*/ 114 w 652"/>
                <a:gd name="T31" fmla="*/ 368 h 765"/>
                <a:gd name="T32" fmla="*/ 85 w 652"/>
                <a:gd name="T33" fmla="*/ 283 h 765"/>
                <a:gd name="T34" fmla="*/ 114 w 652"/>
                <a:gd name="T35" fmla="*/ 255 h 765"/>
                <a:gd name="T36" fmla="*/ 85 w 652"/>
                <a:gd name="T37" fmla="*/ 198 h 765"/>
                <a:gd name="T38" fmla="*/ 142 w 652"/>
                <a:gd name="T39" fmla="*/ 113 h 765"/>
                <a:gd name="T40" fmla="*/ 199 w 652"/>
                <a:gd name="T41" fmla="*/ 113 h 765"/>
                <a:gd name="T42" fmla="*/ 227 w 652"/>
                <a:gd name="T43" fmla="*/ 85 h 765"/>
                <a:gd name="T44" fmla="*/ 227 w 652"/>
                <a:gd name="T45" fmla="*/ 57 h 765"/>
                <a:gd name="T46" fmla="*/ 425 w 652"/>
                <a:gd name="T47" fmla="*/ 0 h 765"/>
                <a:gd name="T48" fmla="*/ 425 w 652"/>
                <a:gd name="T49" fmla="*/ 57 h 765"/>
                <a:gd name="T50" fmla="*/ 482 w 652"/>
                <a:gd name="T51" fmla="*/ 85 h 765"/>
                <a:gd name="T52" fmla="*/ 511 w 652"/>
                <a:gd name="T53" fmla="*/ 170 h 765"/>
                <a:gd name="T54" fmla="*/ 425 w 652"/>
                <a:gd name="T55" fmla="*/ 255 h 765"/>
                <a:gd name="T56" fmla="*/ 425 w 652"/>
                <a:gd name="T57" fmla="*/ 368 h 765"/>
                <a:gd name="T58" fmla="*/ 482 w 652"/>
                <a:gd name="T59" fmla="*/ 425 h 765"/>
                <a:gd name="T60" fmla="*/ 482 w 652"/>
                <a:gd name="T61" fmla="*/ 482 h 765"/>
                <a:gd name="T62" fmla="*/ 511 w 652"/>
                <a:gd name="T63" fmla="*/ 538 h 765"/>
                <a:gd name="T64" fmla="*/ 624 w 652"/>
                <a:gd name="T65" fmla="*/ 538 h 765"/>
                <a:gd name="T66" fmla="*/ 652 w 652"/>
                <a:gd name="T67" fmla="*/ 652 h 765"/>
                <a:gd name="T68" fmla="*/ 624 w 652"/>
                <a:gd name="T69" fmla="*/ 765 h 765"/>
                <a:gd name="T70" fmla="*/ 567 w 652"/>
                <a:gd name="T71" fmla="*/ 709 h 765"/>
                <a:gd name="T72" fmla="*/ 567 w 652"/>
                <a:gd name="T73" fmla="*/ 737 h 765"/>
                <a:gd name="T74" fmla="*/ 539 w 652"/>
                <a:gd name="T75" fmla="*/ 737 h 765"/>
                <a:gd name="T76" fmla="*/ 539 w 652"/>
                <a:gd name="T77" fmla="*/ 680 h 765"/>
                <a:gd name="T78" fmla="*/ 511 w 652"/>
                <a:gd name="T79" fmla="*/ 652 h 765"/>
                <a:gd name="T80" fmla="*/ 482 w 652"/>
                <a:gd name="T81" fmla="*/ 680 h 765"/>
                <a:gd name="T82" fmla="*/ 511 w 652"/>
                <a:gd name="T83" fmla="*/ 737 h 765"/>
                <a:gd name="T84" fmla="*/ 425 w 652"/>
                <a:gd name="T85" fmla="*/ 737 h 765"/>
                <a:gd name="T86" fmla="*/ 397 w 652"/>
                <a:gd name="T87" fmla="*/ 709 h 765"/>
                <a:gd name="T88" fmla="*/ 369 w 652"/>
                <a:gd name="T89" fmla="*/ 709 h 765"/>
                <a:gd name="T90" fmla="*/ 369 w 652"/>
                <a:gd name="T91" fmla="*/ 737 h 765"/>
                <a:gd name="T92" fmla="*/ 284 w 652"/>
                <a:gd name="T93" fmla="*/ 765 h 765"/>
                <a:gd name="T94" fmla="*/ 284 w 652"/>
                <a:gd name="T95" fmla="*/ 737 h 765"/>
                <a:gd name="T96" fmla="*/ 199 w 652"/>
                <a:gd name="T97" fmla="*/ 737 h 765"/>
                <a:gd name="T98" fmla="*/ 170 w 652"/>
                <a:gd name="T9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2" h="765">
                  <a:moveTo>
                    <a:pt x="170" y="765"/>
                  </a:moveTo>
                  <a:lnTo>
                    <a:pt x="0" y="680"/>
                  </a:lnTo>
                  <a:lnTo>
                    <a:pt x="57" y="652"/>
                  </a:lnTo>
                  <a:lnTo>
                    <a:pt x="85" y="680"/>
                  </a:lnTo>
                  <a:lnTo>
                    <a:pt x="85" y="652"/>
                  </a:lnTo>
                  <a:lnTo>
                    <a:pt x="0" y="567"/>
                  </a:lnTo>
                  <a:lnTo>
                    <a:pt x="114" y="595"/>
                  </a:lnTo>
                  <a:lnTo>
                    <a:pt x="57" y="538"/>
                  </a:lnTo>
                  <a:lnTo>
                    <a:pt x="85" y="538"/>
                  </a:lnTo>
                  <a:lnTo>
                    <a:pt x="57" y="510"/>
                  </a:lnTo>
                  <a:lnTo>
                    <a:pt x="57" y="482"/>
                  </a:lnTo>
                  <a:lnTo>
                    <a:pt x="142" y="510"/>
                  </a:lnTo>
                  <a:lnTo>
                    <a:pt x="199" y="482"/>
                  </a:lnTo>
                  <a:lnTo>
                    <a:pt x="85" y="425"/>
                  </a:lnTo>
                  <a:lnTo>
                    <a:pt x="85" y="397"/>
                  </a:lnTo>
                  <a:lnTo>
                    <a:pt x="114" y="368"/>
                  </a:lnTo>
                  <a:lnTo>
                    <a:pt x="85" y="283"/>
                  </a:lnTo>
                  <a:lnTo>
                    <a:pt x="114" y="255"/>
                  </a:lnTo>
                  <a:lnTo>
                    <a:pt x="85" y="198"/>
                  </a:lnTo>
                  <a:lnTo>
                    <a:pt x="142" y="113"/>
                  </a:lnTo>
                  <a:lnTo>
                    <a:pt x="199" y="113"/>
                  </a:lnTo>
                  <a:lnTo>
                    <a:pt x="227" y="85"/>
                  </a:lnTo>
                  <a:lnTo>
                    <a:pt x="227" y="57"/>
                  </a:lnTo>
                  <a:lnTo>
                    <a:pt x="425" y="0"/>
                  </a:lnTo>
                  <a:lnTo>
                    <a:pt x="425" y="57"/>
                  </a:lnTo>
                  <a:lnTo>
                    <a:pt x="482" y="85"/>
                  </a:lnTo>
                  <a:lnTo>
                    <a:pt x="511" y="170"/>
                  </a:lnTo>
                  <a:lnTo>
                    <a:pt x="425" y="255"/>
                  </a:lnTo>
                  <a:lnTo>
                    <a:pt x="425" y="368"/>
                  </a:lnTo>
                  <a:lnTo>
                    <a:pt x="482" y="425"/>
                  </a:lnTo>
                  <a:lnTo>
                    <a:pt x="482" y="482"/>
                  </a:lnTo>
                  <a:lnTo>
                    <a:pt x="511" y="538"/>
                  </a:lnTo>
                  <a:lnTo>
                    <a:pt x="624" y="538"/>
                  </a:lnTo>
                  <a:lnTo>
                    <a:pt x="652" y="652"/>
                  </a:lnTo>
                  <a:lnTo>
                    <a:pt x="624" y="765"/>
                  </a:lnTo>
                  <a:lnTo>
                    <a:pt x="567" y="709"/>
                  </a:lnTo>
                  <a:lnTo>
                    <a:pt x="567" y="737"/>
                  </a:lnTo>
                  <a:lnTo>
                    <a:pt x="539" y="737"/>
                  </a:lnTo>
                  <a:lnTo>
                    <a:pt x="539" y="680"/>
                  </a:lnTo>
                  <a:lnTo>
                    <a:pt x="511" y="652"/>
                  </a:lnTo>
                  <a:lnTo>
                    <a:pt x="482" y="680"/>
                  </a:lnTo>
                  <a:lnTo>
                    <a:pt x="511" y="737"/>
                  </a:lnTo>
                  <a:lnTo>
                    <a:pt x="425" y="737"/>
                  </a:lnTo>
                  <a:lnTo>
                    <a:pt x="397" y="709"/>
                  </a:lnTo>
                  <a:lnTo>
                    <a:pt x="369" y="709"/>
                  </a:lnTo>
                  <a:lnTo>
                    <a:pt x="369" y="737"/>
                  </a:lnTo>
                  <a:lnTo>
                    <a:pt x="284" y="765"/>
                  </a:lnTo>
                  <a:lnTo>
                    <a:pt x="284" y="737"/>
                  </a:lnTo>
                  <a:lnTo>
                    <a:pt x="199" y="737"/>
                  </a:lnTo>
                  <a:lnTo>
                    <a:pt x="170" y="76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8" name="Freeform 55"/>
            <p:cNvSpPr>
              <a:spLocks/>
            </p:cNvSpPr>
            <p:nvPr/>
          </p:nvSpPr>
          <p:spPr bwMode="auto">
            <a:xfrm>
              <a:off x="9775825" y="9210675"/>
              <a:ext cx="315913" cy="134938"/>
            </a:xfrm>
            <a:custGeom>
              <a:avLst/>
              <a:gdLst>
                <a:gd name="T0" fmla="*/ 29 w 199"/>
                <a:gd name="T1" fmla="*/ 0 h 85"/>
                <a:gd name="T2" fmla="*/ 170 w 199"/>
                <a:gd name="T3" fmla="*/ 29 h 85"/>
                <a:gd name="T4" fmla="*/ 199 w 199"/>
                <a:gd name="T5" fmla="*/ 29 h 85"/>
                <a:gd name="T6" fmla="*/ 170 w 199"/>
                <a:gd name="T7" fmla="*/ 85 h 85"/>
                <a:gd name="T8" fmla="*/ 114 w 199"/>
                <a:gd name="T9" fmla="*/ 57 h 85"/>
                <a:gd name="T10" fmla="*/ 29 w 199"/>
                <a:gd name="T11" fmla="*/ 57 h 85"/>
                <a:gd name="T12" fmla="*/ 0 w 199"/>
                <a:gd name="T13" fmla="*/ 29 h 85"/>
                <a:gd name="T14" fmla="*/ 29 w 199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85">
                  <a:moveTo>
                    <a:pt x="29" y="0"/>
                  </a:moveTo>
                  <a:lnTo>
                    <a:pt x="170" y="29"/>
                  </a:lnTo>
                  <a:lnTo>
                    <a:pt x="199" y="29"/>
                  </a:lnTo>
                  <a:lnTo>
                    <a:pt x="170" y="85"/>
                  </a:lnTo>
                  <a:lnTo>
                    <a:pt x="114" y="57"/>
                  </a:lnTo>
                  <a:lnTo>
                    <a:pt x="29" y="57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09" name="Freeform 56"/>
            <p:cNvSpPr>
              <a:spLocks/>
            </p:cNvSpPr>
            <p:nvPr/>
          </p:nvSpPr>
          <p:spPr bwMode="auto">
            <a:xfrm>
              <a:off x="9415463" y="5970588"/>
              <a:ext cx="2295525" cy="2339975"/>
            </a:xfrm>
            <a:custGeom>
              <a:avLst/>
              <a:gdLst>
                <a:gd name="T0" fmla="*/ 256 w 1446"/>
                <a:gd name="T1" fmla="*/ 1474 h 1474"/>
                <a:gd name="T2" fmla="*/ 142 w 1446"/>
                <a:gd name="T3" fmla="*/ 1418 h 1474"/>
                <a:gd name="T4" fmla="*/ 199 w 1446"/>
                <a:gd name="T5" fmla="*/ 1333 h 1474"/>
                <a:gd name="T6" fmla="*/ 369 w 1446"/>
                <a:gd name="T7" fmla="*/ 1276 h 1474"/>
                <a:gd name="T8" fmla="*/ 341 w 1446"/>
                <a:gd name="T9" fmla="*/ 1162 h 1474"/>
                <a:gd name="T10" fmla="*/ 199 w 1446"/>
                <a:gd name="T11" fmla="*/ 1162 h 1474"/>
                <a:gd name="T12" fmla="*/ 171 w 1446"/>
                <a:gd name="T13" fmla="*/ 992 h 1474"/>
                <a:gd name="T14" fmla="*/ 114 w 1446"/>
                <a:gd name="T15" fmla="*/ 907 h 1474"/>
                <a:gd name="T16" fmla="*/ 57 w 1446"/>
                <a:gd name="T17" fmla="*/ 822 h 1474"/>
                <a:gd name="T18" fmla="*/ 341 w 1446"/>
                <a:gd name="T19" fmla="*/ 737 h 1474"/>
                <a:gd name="T20" fmla="*/ 397 w 1446"/>
                <a:gd name="T21" fmla="*/ 794 h 1474"/>
                <a:gd name="T22" fmla="*/ 511 w 1446"/>
                <a:gd name="T23" fmla="*/ 737 h 1474"/>
                <a:gd name="T24" fmla="*/ 539 w 1446"/>
                <a:gd name="T25" fmla="*/ 624 h 1474"/>
                <a:gd name="T26" fmla="*/ 369 w 1446"/>
                <a:gd name="T27" fmla="*/ 510 h 1474"/>
                <a:gd name="T28" fmla="*/ 397 w 1446"/>
                <a:gd name="T29" fmla="*/ 482 h 1474"/>
                <a:gd name="T30" fmla="*/ 312 w 1446"/>
                <a:gd name="T31" fmla="*/ 340 h 1474"/>
                <a:gd name="T32" fmla="*/ 256 w 1446"/>
                <a:gd name="T33" fmla="*/ 199 h 1474"/>
                <a:gd name="T34" fmla="*/ 341 w 1446"/>
                <a:gd name="T35" fmla="*/ 142 h 1474"/>
                <a:gd name="T36" fmla="*/ 454 w 1446"/>
                <a:gd name="T37" fmla="*/ 85 h 1474"/>
                <a:gd name="T38" fmla="*/ 624 w 1446"/>
                <a:gd name="T39" fmla="*/ 28 h 1474"/>
                <a:gd name="T40" fmla="*/ 709 w 1446"/>
                <a:gd name="T41" fmla="*/ 85 h 1474"/>
                <a:gd name="T42" fmla="*/ 652 w 1446"/>
                <a:gd name="T43" fmla="*/ 113 h 1474"/>
                <a:gd name="T44" fmla="*/ 624 w 1446"/>
                <a:gd name="T45" fmla="*/ 142 h 1474"/>
                <a:gd name="T46" fmla="*/ 567 w 1446"/>
                <a:gd name="T47" fmla="*/ 227 h 1474"/>
                <a:gd name="T48" fmla="*/ 539 w 1446"/>
                <a:gd name="T49" fmla="*/ 255 h 1474"/>
                <a:gd name="T50" fmla="*/ 511 w 1446"/>
                <a:gd name="T51" fmla="*/ 284 h 1474"/>
                <a:gd name="T52" fmla="*/ 482 w 1446"/>
                <a:gd name="T53" fmla="*/ 284 h 1474"/>
                <a:gd name="T54" fmla="*/ 454 w 1446"/>
                <a:gd name="T55" fmla="*/ 312 h 1474"/>
                <a:gd name="T56" fmla="*/ 482 w 1446"/>
                <a:gd name="T57" fmla="*/ 369 h 1474"/>
                <a:gd name="T58" fmla="*/ 539 w 1446"/>
                <a:gd name="T59" fmla="*/ 340 h 1474"/>
                <a:gd name="T60" fmla="*/ 596 w 1446"/>
                <a:gd name="T61" fmla="*/ 454 h 1474"/>
                <a:gd name="T62" fmla="*/ 709 w 1446"/>
                <a:gd name="T63" fmla="*/ 454 h 1474"/>
                <a:gd name="T64" fmla="*/ 681 w 1446"/>
                <a:gd name="T65" fmla="*/ 397 h 1474"/>
                <a:gd name="T66" fmla="*/ 738 w 1446"/>
                <a:gd name="T67" fmla="*/ 397 h 1474"/>
                <a:gd name="T68" fmla="*/ 738 w 1446"/>
                <a:gd name="T69" fmla="*/ 340 h 1474"/>
                <a:gd name="T70" fmla="*/ 709 w 1446"/>
                <a:gd name="T71" fmla="*/ 284 h 1474"/>
                <a:gd name="T72" fmla="*/ 879 w 1446"/>
                <a:gd name="T73" fmla="*/ 369 h 1474"/>
                <a:gd name="T74" fmla="*/ 879 w 1446"/>
                <a:gd name="T75" fmla="*/ 397 h 1474"/>
                <a:gd name="T76" fmla="*/ 823 w 1446"/>
                <a:gd name="T77" fmla="*/ 482 h 1474"/>
                <a:gd name="T78" fmla="*/ 823 w 1446"/>
                <a:gd name="T79" fmla="*/ 510 h 1474"/>
                <a:gd name="T80" fmla="*/ 908 w 1446"/>
                <a:gd name="T81" fmla="*/ 595 h 1474"/>
                <a:gd name="T82" fmla="*/ 964 w 1446"/>
                <a:gd name="T83" fmla="*/ 595 h 1474"/>
                <a:gd name="T84" fmla="*/ 1248 w 1446"/>
                <a:gd name="T85" fmla="*/ 709 h 1474"/>
                <a:gd name="T86" fmla="*/ 1333 w 1446"/>
                <a:gd name="T87" fmla="*/ 680 h 1474"/>
                <a:gd name="T88" fmla="*/ 1390 w 1446"/>
                <a:gd name="T89" fmla="*/ 709 h 1474"/>
                <a:gd name="T90" fmla="*/ 1418 w 1446"/>
                <a:gd name="T91" fmla="*/ 822 h 1474"/>
                <a:gd name="T92" fmla="*/ 1333 w 1446"/>
                <a:gd name="T93" fmla="*/ 936 h 1474"/>
                <a:gd name="T94" fmla="*/ 1191 w 1446"/>
                <a:gd name="T95" fmla="*/ 936 h 1474"/>
                <a:gd name="T96" fmla="*/ 1276 w 1446"/>
                <a:gd name="T97" fmla="*/ 1134 h 1474"/>
                <a:gd name="T98" fmla="*/ 1219 w 1446"/>
                <a:gd name="T99" fmla="*/ 1077 h 1474"/>
                <a:gd name="T100" fmla="*/ 1163 w 1446"/>
                <a:gd name="T101" fmla="*/ 1106 h 1474"/>
                <a:gd name="T102" fmla="*/ 1191 w 1446"/>
                <a:gd name="T103" fmla="*/ 1134 h 1474"/>
                <a:gd name="T104" fmla="*/ 1163 w 1446"/>
                <a:gd name="T105" fmla="*/ 1191 h 1474"/>
                <a:gd name="T106" fmla="*/ 1248 w 1446"/>
                <a:gd name="T107" fmla="*/ 1219 h 1474"/>
                <a:gd name="T108" fmla="*/ 1078 w 1446"/>
                <a:gd name="T109" fmla="*/ 1247 h 1474"/>
                <a:gd name="T110" fmla="*/ 738 w 1446"/>
                <a:gd name="T111" fmla="*/ 1446 h 1474"/>
                <a:gd name="T112" fmla="*/ 652 w 1446"/>
                <a:gd name="T113" fmla="*/ 1333 h 1474"/>
                <a:gd name="T114" fmla="*/ 454 w 1446"/>
                <a:gd name="T115" fmla="*/ 1333 h 1474"/>
                <a:gd name="T116" fmla="*/ 426 w 1446"/>
                <a:gd name="T117" fmla="*/ 1389 h 1474"/>
                <a:gd name="T118" fmla="*/ 312 w 1446"/>
                <a:gd name="T119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6" h="1474">
                  <a:moveTo>
                    <a:pt x="312" y="1474"/>
                  </a:moveTo>
                  <a:lnTo>
                    <a:pt x="256" y="1474"/>
                  </a:lnTo>
                  <a:lnTo>
                    <a:pt x="227" y="1418"/>
                  </a:lnTo>
                  <a:lnTo>
                    <a:pt x="142" y="1418"/>
                  </a:lnTo>
                  <a:lnTo>
                    <a:pt x="199" y="1389"/>
                  </a:lnTo>
                  <a:lnTo>
                    <a:pt x="199" y="1333"/>
                  </a:lnTo>
                  <a:lnTo>
                    <a:pt x="256" y="1276"/>
                  </a:lnTo>
                  <a:lnTo>
                    <a:pt x="369" y="1276"/>
                  </a:lnTo>
                  <a:lnTo>
                    <a:pt x="426" y="1191"/>
                  </a:lnTo>
                  <a:lnTo>
                    <a:pt x="341" y="1162"/>
                  </a:lnTo>
                  <a:lnTo>
                    <a:pt x="227" y="1134"/>
                  </a:lnTo>
                  <a:lnTo>
                    <a:pt x="199" y="1162"/>
                  </a:lnTo>
                  <a:lnTo>
                    <a:pt x="199" y="1049"/>
                  </a:lnTo>
                  <a:lnTo>
                    <a:pt x="171" y="992"/>
                  </a:lnTo>
                  <a:lnTo>
                    <a:pt x="171" y="936"/>
                  </a:lnTo>
                  <a:lnTo>
                    <a:pt x="114" y="907"/>
                  </a:lnTo>
                  <a:lnTo>
                    <a:pt x="85" y="851"/>
                  </a:lnTo>
                  <a:lnTo>
                    <a:pt x="57" y="822"/>
                  </a:lnTo>
                  <a:lnTo>
                    <a:pt x="0" y="794"/>
                  </a:lnTo>
                  <a:lnTo>
                    <a:pt x="341" y="737"/>
                  </a:lnTo>
                  <a:lnTo>
                    <a:pt x="341" y="766"/>
                  </a:lnTo>
                  <a:lnTo>
                    <a:pt x="397" y="794"/>
                  </a:lnTo>
                  <a:lnTo>
                    <a:pt x="454" y="737"/>
                  </a:lnTo>
                  <a:lnTo>
                    <a:pt x="511" y="737"/>
                  </a:lnTo>
                  <a:lnTo>
                    <a:pt x="511" y="652"/>
                  </a:lnTo>
                  <a:lnTo>
                    <a:pt x="539" y="624"/>
                  </a:lnTo>
                  <a:lnTo>
                    <a:pt x="482" y="567"/>
                  </a:lnTo>
                  <a:lnTo>
                    <a:pt x="369" y="510"/>
                  </a:lnTo>
                  <a:lnTo>
                    <a:pt x="341" y="482"/>
                  </a:lnTo>
                  <a:lnTo>
                    <a:pt x="397" y="482"/>
                  </a:lnTo>
                  <a:lnTo>
                    <a:pt x="369" y="369"/>
                  </a:lnTo>
                  <a:lnTo>
                    <a:pt x="312" y="340"/>
                  </a:lnTo>
                  <a:lnTo>
                    <a:pt x="341" y="284"/>
                  </a:lnTo>
                  <a:lnTo>
                    <a:pt x="256" y="199"/>
                  </a:lnTo>
                  <a:lnTo>
                    <a:pt x="284" y="142"/>
                  </a:lnTo>
                  <a:lnTo>
                    <a:pt x="341" y="142"/>
                  </a:lnTo>
                  <a:lnTo>
                    <a:pt x="426" y="85"/>
                  </a:lnTo>
                  <a:lnTo>
                    <a:pt x="454" y="85"/>
                  </a:lnTo>
                  <a:lnTo>
                    <a:pt x="539" y="0"/>
                  </a:lnTo>
                  <a:lnTo>
                    <a:pt x="624" y="28"/>
                  </a:lnTo>
                  <a:lnTo>
                    <a:pt x="709" y="28"/>
                  </a:lnTo>
                  <a:lnTo>
                    <a:pt x="709" y="85"/>
                  </a:lnTo>
                  <a:lnTo>
                    <a:pt x="681" y="85"/>
                  </a:lnTo>
                  <a:lnTo>
                    <a:pt x="652" y="113"/>
                  </a:lnTo>
                  <a:lnTo>
                    <a:pt x="596" y="113"/>
                  </a:lnTo>
                  <a:lnTo>
                    <a:pt x="624" y="142"/>
                  </a:lnTo>
                  <a:lnTo>
                    <a:pt x="567" y="170"/>
                  </a:lnTo>
                  <a:lnTo>
                    <a:pt x="567" y="227"/>
                  </a:lnTo>
                  <a:lnTo>
                    <a:pt x="511" y="199"/>
                  </a:lnTo>
                  <a:lnTo>
                    <a:pt x="539" y="255"/>
                  </a:lnTo>
                  <a:lnTo>
                    <a:pt x="539" y="284"/>
                  </a:lnTo>
                  <a:lnTo>
                    <a:pt x="511" y="284"/>
                  </a:lnTo>
                  <a:lnTo>
                    <a:pt x="511" y="312"/>
                  </a:lnTo>
                  <a:lnTo>
                    <a:pt x="482" y="284"/>
                  </a:lnTo>
                  <a:lnTo>
                    <a:pt x="426" y="312"/>
                  </a:lnTo>
                  <a:lnTo>
                    <a:pt x="454" y="312"/>
                  </a:lnTo>
                  <a:lnTo>
                    <a:pt x="454" y="369"/>
                  </a:lnTo>
                  <a:lnTo>
                    <a:pt x="482" y="369"/>
                  </a:lnTo>
                  <a:lnTo>
                    <a:pt x="511" y="369"/>
                  </a:lnTo>
                  <a:lnTo>
                    <a:pt x="539" y="340"/>
                  </a:lnTo>
                  <a:lnTo>
                    <a:pt x="567" y="340"/>
                  </a:lnTo>
                  <a:lnTo>
                    <a:pt x="596" y="454"/>
                  </a:lnTo>
                  <a:lnTo>
                    <a:pt x="681" y="482"/>
                  </a:lnTo>
                  <a:lnTo>
                    <a:pt x="709" y="454"/>
                  </a:lnTo>
                  <a:lnTo>
                    <a:pt x="652" y="397"/>
                  </a:lnTo>
                  <a:lnTo>
                    <a:pt x="681" y="397"/>
                  </a:lnTo>
                  <a:lnTo>
                    <a:pt x="738" y="425"/>
                  </a:lnTo>
                  <a:lnTo>
                    <a:pt x="738" y="397"/>
                  </a:lnTo>
                  <a:lnTo>
                    <a:pt x="709" y="369"/>
                  </a:lnTo>
                  <a:lnTo>
                    <a:pt x="738" y="340"/>
                  </a:lnTo>
                  <a:lnTo>
                    <a:pt x="709" y="312"/>
                  </a:lnTo>
                  <a:lnTo>
                    <a:pt x="709" y="284"/>
                  </a:lnTo>
                  <a:lnTo>
                    <a:pt x="766" y="284"/>
                  </a:lnTo>
                  <a:lnTo>
                    <a:pt x="879" y="369"/>
                  </a:lnTo>
                  <a:lnTo>
                    <a:pt x="851" y="369"/>
                  </a:lnTo>
                  <a:lnTo>
                    <a:pt x="879" y="397"/>
                  </a:lnTo>
                  <a:lnTo>
                    <a:pt x="823" y="425"/>
                  </a:lnTo>
                  <a:lnTo>
                    <a:pt x="823" y="482"/>
                  </a:lnTo>
                  <a:lnTo>
                    <a:pt x="851" y="454"/>
                  </a:lnTo>
                  <a:lnTo>
                    <a:pt x="823" y="510"/>
                  </a:lnTo>
                  <a:lnTo>
                    <a:pt x="908" y="567"/>
                  </a:lnTo>
                  <a:lnTo>
                    <a:pt x="908" y="595"/>
                  </a:lnTo>
                  <a:lnTo>
                    <a:pt x="936" y="624"/>
                  </a:lnTo>
                  <a:lnTo>
                    <a:pt x="964" y="595"/>
                  </a:lnTo>
                  <a:lnTo>
                    <a:pt x="993" y="680"/>
                  </a:lnTo>
                  <a:lnTo>
                    <a:pt x="1248" y="709"/>
                  </a:lnTo>
                  <a:lnTo>
                    <a:pt x="1305" y="680"/>
                  </a:lnTo>
                  <a:lnTo>
                    <a:pt x="1333" y="680"/>
                  </a:lnTo>
                  <a:lnTo>
                    <a:pt x="1305" y="709"/>
                  </a:lnTo>
                  <a:lnTo>
                    <a:pt x="1390" y="709"/>
                  </a:lnTo>
                  <a:lnTo>
                    <a:pt x="1446" y="766"/>
                  </a:lnTo>
                  <a:lnTo>
                    <a:pt x="1418" y="822"/>
                  </a:lnTo>
                  <a:lnTo>
                    <a:pt x="1333" y="851"/>
                  </a:lnTo>
                  <a:lnTo>
                    <a:pt x="1333" y="936"/>
                  </a:lnTo>
                  <a:lnTo>
                    <a:pt x="1276" y="936"/>
                  </a:lnTo>
                  <a:lnTo>
                    <a:pt x="1191" y="936"/>
                  </a:lnTo>
                  <a:lnTo>
                    <a:pt x="1276" y="1021"/>
                  </a:lnTo>
                  <a:lnTo>
                    <a:pt x="1276" y="1134"/>
                  </a:lnTo>
                  <a:lnTo>
                    <a:pt x="1219" y="1134"/>
                  </a:lnTo>
                  <a:lnTo>
                    <a:pt x="1219" y="1077"/>
                  </a:lnTo>
                  <a:lnTo>
                    <a:pt x="1191" y="1077"/>
                  </a:lnTo>
                  <a:lnTo>
                    <a:pt x="1163" y="1106"/>
                  </a:lnTo>
                  <a:lnTo>
                    <a:pt x="1163" y="1134"/>
                  </a:lnTo>
                  <a:lnTo>
                    <a:pt x="1191" y="1134"/>
                  </a:lnTo>
                  <a:lnTo>
                    <a:pt x="1219" y="1162"/>
                  </a:lnTo>
                  <a:lnTo>
                    <a:pt x="1163" y="1191"/>
                  </a:lnTo>
                  <a:lnTo>
                    <a:pt x="1248" y="1191"/>
                  </a:lnTo>
                  <a:lnTo>
                    <a:pt x="1248" y="1219"/>
                  </a:lnTo>
                  <a:lnTo>
                    <a:pt x="1219" y="1247"/>
                  </a:lnTo>
                  <a:lnTo>
                    <a:pt x="1078" y="1247"/>
                  </a:lnTo>
                  <a:lnTo>
                    <a:pt x="908" y="1276"/>
                  </a:lnTo>
                  <a:lnTo>
                    <a:pt x="738" y="1446"/>
                  </a:lnTo>
                  <a:lnTo>
                    <a:pt x="709" y="1361"/>
                  </a:lnTo>
                  <a:lnTo>
                    <a:pt x="652" y="1333"/>
                  </a:lnTo>
                  <a:lnTo>
                    <a:pt x="652" y="1276"/>
                  </a:lnTo>
                  <a:lnTo>
                    <a:pt x="454" y="1333"/>
                  </a:lnTo>
                  <a:lnTo>
                    <a:pt x="454" y="1361"/>
                  </a:lnTo>
                  <a:lnTo>
                    <a:pt x="426" y="1389"/>
                  </a:lnTo>
                  <a:lnTo>
                    <a:pt x="369" y="1389"/>
                  </a:lnTo>
                  <a:lnTo>
                    <a:pt x="312" y="147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0" name="Freeform 57"/>
            <p:cNvSpPr>
              <a:spLocks/>
            </p:cNvSpPr>
            <p:nvPr/>
          </p:nvSpPr>
          <p:spPr bwMode="auto">
            <a:xfrm>
              <a:off x="10315575" y="6375400"/>
              <a:ext cx="134938" cy="180975"/>
            </a:xfrm>
            <a:custGeom>
              <a:avLst/>
              <a:gdLst>
                <a:gd name="T0" fmla="*/ 0 w 85"/>
                <a:gd name="T1" fmla="*/ 57 h 114"/>
                <a:gd name="T2" fmla="*/ 57 w 85"/>
                <a:gd name="T3" fmla="*/ 0 h 114"/>
                <a:gd name="T4" fmla="*/ 85 w 85"/>
                <a:gd name="T5" fmla="*/ 29 h 114"/>
                <a:gd name="T6" fmla="*/ 29 w 85"/>
                <a:gd name="T7" fmla="*/ 114 h 114"/>
                <a:gd name="T8" fmla="*/ 0 w 85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14">
                  <a:moveTo>
                    <a:pt x="0" y="57"/>
                  </a:moveTo>
                  <a:lnTo>
                    <a:pt x="57" y="0"/>
                  </a:lnTo>
                  <a:lnTo>
                    <a:pt x="85" y="29"/>
                  </a:lnTo>
                  <a:lnTo>
                    <a:pt x="29" y="114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1" name="Freeform 58"/>
            <p:cNvSpPr>
              <a:spLocks/>
            </p:cNvSpPr>
            <p:nvPr/>
          </p:nvSpPr>
          <p:spPr bwMode="auto">
            <a:xfrm>
              <a:off x="9191625" y="6600825"/>
              <a:ext cx="1079500" cy="630238"/>
            </a:xfrm>
            <a:custGeom>
              <a:avLst/>
              <a:gdLst>
                <a:gd name="T0" fmla="*/ 141 w 680"/>
                <a:gd name="T1" fmla="*/ 397 h 397"/>
                <a:gd name="T2" fmla="*/ 482 w 680"/>
                <a:gd name="T3" fmla="*/ 340 h 397"/>
                <a:gd name="T4" fmla="*/ 482 w 680"/>
                <a:gd name="T5" fmla="*/ 369 h 397"/>
                <a:gd name="T6" fmla="*/ 538 w 680"/>
                <a:gd name="T7" fmla="*/ 397 h 397"/>
                <a:gd name="T8" fmla="*/ 595 w 680"/>
                <a:gd name="T9" fmla="*/ 340 h 397"/>
                <a:gd name="T10" fmla="*/ 652 w 680"/>
                <a:gd name="T11" fmla="*/ 340 h 397"/>
                <a:gd name="T12" fmla="*/ 652 w 680"/>
                <a:gd name="T13" fmla="*/ 255 h 397"/>
                <a:gd name="T14" fmla="*/ 680 w 680"/>
                <a:gd name="T15" fmla="*/ 227 h 397"/>
                <a:gd name="T16" fmla="*/ 623 w 680"/>
                <a:gd name="T17" fmla="*/ 170 h 397"/>
                <a:gd name="T18" fmla="*/ 510 w 680"/>
                <a:gd name="T19" fmla="*/ 113 h 397"/>
                <a:gd name="T20" fmla="*/ 482 w 680"/>
                <a:gd name="T21" fmla="*/ 170 h 397"/>
                <a:gd name="T22" fmla="*/ 283 w 680"/>
                <a:gd name="T23" fmla="*/ 170 h 397"/>
                <a:gd name="T24" fmla="*/ 312 w 680"/>
                <a:gd name="T25" fmla="*/ 113 h 397"/>
                <a:gd name="T26" fmla="*/ 368 w 680"/>
                <a:gd name="T27" fmla="*/ 113 h 397"/>
                <a:gd name="T28" fmla="*/ 425 w 680"/>
                <a:gd name="T29" fmla="*/ 57 h 397"/>
                <a:gd name="T30" fmla="*/ 340 w 680"/>
                <a:gd name="T31" fmla="*/ 0 h 397"/>
                <a:gd name="T32" fmla="*/ 226 w 680"/>
                <a:gd name="T33" fmla="*/ 0 h 397"/>
                <a:gd name="T34" fmla="*/ 113 w 680"/>
                <a:gd name="T35" fmla="*/ 85 h 397"/>
                <a:gd name="T36" fmla="*/ 56 w 680"/>
                <a:gd name="T37" fmla="*/ 57 h 397"/>
                <a:gd name="T38" fmla="*/ 0 w 680"/>
                <a:gd name="T39" fmla="*/ 85 h 397"/>
                <a:gd name="T40" fmla="*/ 85 w 680"/>
                <a:gd name="T41" fmla="*/ 142 h 397"/>
                <a:gd name="T42" fmla="*/ 56 w 680"/>
                <a:gd name="T43" fmla="*/ 227 h 397"/>
                <a:gd name="T44" fmla="*/ 0 w 680"/>
                <a:gd name="T45" fmla="*/ 283 h 397"/>
                <a:gd name="T46" fmla="*/ 85 w 680"/>
                <a:gd name="T47" fmla="*/ 283 h 397"/>
                <a:gd name="T48" fmla="*/ 141 w 680"/>
                <a:gd name="T49" fmla="*/ 369 h 397"/>
                <a:gd name="T50" fmla="*/ 113 w 680"/>
                <a:gd name="T51" fmla="*/ 397 h 397"/>
                <a:gd name="T52" fmla="*/ 141 w 680"/>
                <a:gd name="T5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0" h="397">
                  <a:moveTo>
                    <a:pt x="141" y="397"/>
                  </a:moveTo>
                  <a:lnTo>
                    <a:pt x="482" y="340"/>
                  </a:lnTo>
                  <a:lnTo>
                    <a:pt x="482" y="369"/>
                  </a:lnTo>
                  <a:lnTo>
                    <a:pt x="538" y="397"/>
                  </a:lnTo>
                  <a:lnTo>
                    <a:pt x="595" y="340"/>
                  </a:lnTo>
                  <a:lnTo>
                    <a:pt x="652" y="340"/>
                  </a:lnTo>
                  <a:lnTo>
                    <a:pt x="652" y="255"/>
                  </a:lnTo>
                  <a:lnTo>
                    <a:pt x="680" y="227"/>
                  </a:lnTo>
                  <a:lnTo>
                    <a:pt x="623" y="170"/>
                  </a:lnTo>
                  <a:lnTo>
                    <a:pt x="510" y="113"/>
                  </a:lnTo>
                  <a:lnTo>
                    <a:pt x="482" y="170"/>
                  </a:lnTo>
                  <a:lnTo>
                    <a:pt x="283" y="170"/>
                  </a:lnTo>
                  <a:lnTo>
                    <a:pt x="312" y="113"/>
                  </a:lnTo>
                  <a:lnTo>
                    <a:pt x="368" y="113"/>
                  </a:lnTo>
                  <a:lnTo>
                    <a:pt x="425" y="57"/>
                  </a:lnTo>
                  <a:lnTo>
                    <a:pt x="340" y="0"/>
                  </a:lnTo>
                  <a:lnTo>
                    <a:pt x="226" y="0"/>
                  </a:lnTo>
                  <a:lnTo>
                    <a:pt x="113" y="85"/>
                  </a:lnTo>
                  <a:lnTo>
                    <a:pt x="56" y="57"/>
                  </a:lnTo>
                  <a:lnTo>
                    <a:pt x="0" y="85"/>
                  </a:lnTo>
                  <a:lnTo>
                    <a:pt x="85" y="142"/>
                  </a:lnTo>
                  <a:lnTo>
                    <a:pt x="56" y="227"/>
                  </a:lnTo>
                  <a:lnTo>
                    <a:pt x="0" y="283"/>
                  </a:lnTo>
                  <a:lnTo>
                    <a:pt x="85" y="283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141" y="39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2" name="Freeform 59"/>
            <p:cNvSpPr>
              <a:spLocks/>
            </p:cNvSpPr>
            <p:nvPr/>
          </p:nvSpPr>
          <p:spPr bwMode="auto">
            <a:xfrm>
              <a:off x="9010650" y="6149975"/>
              <a:ext cx="1035050" cy="720725"/>
            </a:xfrm>
            <a:custGeom>
              <a:avLst/>
              <a:gdLst>
                <a:gd name="T0" fmla="*/ 170 w 652"/>
                <a:gd name="T1" fmla="*/ 341 h 454"/>
                <a:gd name="T2" fmla="*/ 199 w 652"/>
                <a:gd name="T3" fmla="*/ 312 h 454"/>
                <a:gd name="T4" fmla="*/ 170 w 652"/>
                <a:gd name="T5" fmla="*/ 256 h 454"/>
                <a:gd name="T6" fmla="*/ 57 w 652"/>
                <a:gd name="T7" fmla="*/ 284 h 454"/>
                <a:gd name="T8" fmla="*/ 57 w 652"/>
                <a:gd name="T9" fmla="*/ 227 h 454"/>
                <a:gd name="T10" fmla="*/ 0 w 652"/>
                <a:gd name="T11" fmla="*/ 256 h 454"/>
                <a:gd name="T12" fmla="*/ 29 w 652"/>
                <a:gd name="T13" fmla="*/ 199 h 454"/>
                <a:gd name="T14" fmla="*/ 114 w 652"/>
                <a:gd name="T15" fmla="*/ 142 h 454"/>
                <a:gd name="T16" fmla="*/ 170 w 652"/>
                <a:gd name="T17" fmla="*/ 57 h 454"/>
                <a:gd name="T18" fmla="*/ 255 w 652"/>
                <a:gd name="T19" fmla="*/ 57 h 454"/>
                <a:gd name="T20" fmla="*/ 312 w 652"/>
                <a:gd name="T21" fmla="*/ 0 h 454"/>
                <a:gd name="T22" fmla="*/ 369 w 652"/>
                <a:gd name="T23" fmla="*/ 0 h 454"/>
                <a:gd name="T24" fmla="*/ 397 w 652"/>
                <a:gd name="T25" fmla="*/ 29 h 454"/>
                <a:gd name="T26" fmla="*/ 454 w 652"/>
                <a:gd name="T27" fmla="*/ 29 h 454"/>
                <a:gd name="T28" fmla="*/ 596 w 652"/>
                <a:gd name="T29" fmla="*/ 171 h 454"/>
                <a:gd name="T30" fmla="*/ 567 w 652"/>
                <a:gd name="T31" fmla="*/ 227 h 454"/>
                <a:gd name="T32" fmla="*/ 624 w 652"/>
                <a:gd name="T33" fmla="*/ 256 h 454"/>
                <a:gd name="T34" fmla="*/ 652 w 652"/>
                <a:gd name="T35" fmla="*/ 369 h 454"/>
                <a:gd name="T36" fmla="*/ 596 w 652"/>
                <a:gd name="T37" fmla="*/ 369 h 454"/>
                <a:gd name="T38" fmla="*/ 624 w 652"/>
                <a:gd name="T39" fmla="*/ 397 h 454"/>
                <a:gd name="T40" fmla="*/ 596 w 652"/>
                <a:gd name="T41" fmla="*/ 454 h 454"/>
                <a:gd name="T42" fmla="*/ 397 w 652"/>
                <a:gd name="T43" fmla="*/ 454 h 454"/>
                <a:gd name="T44" fmla="*/ 426 w 652"/>
                <a:gd name="T45" fmla="*/ 397 h 454"/>
                <a:gd name="T46" fmla="*/ 482 w 652"/>
                <a:gd name="T47" fmla="*/ 397 h 454"/>
                <a:gd name="T48" fmla="*/ 539 w 652"/>
                <a:gd name="T49" fmla="*/ 341 h 454"/>
                <a:gd name="T50" fmla="*/ 454 w 652"/>
                <a:gd name="T51" fmla="*/ 284 h 454"/>
                <a:gd name="T52" fmla="*/ 340 w 652"/>
                <a:gd name="T53" fmla="*/ 284 h 454"/>
                <a:gd name="T54" fmla="*/ 227 w 652"/>
                <a:gd name="T55" fmla="*/ 369 h 454"/>
                <a:gd name="T56" fmla="*/ 170 w 652"/>
                <a:gd name="T57" fmla="*/ 34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2" h="454">
                  <a:moveTo>
                    <a:pt x="170" y="341"/>
                  </a:moveTo>
                  <a:lnTo>
                    <a:pt x="199" y="312"/>
                  </a:lnTo>
                  <a:lnTo>
                    <a:pt x="170" y="256"/>
                  </a:lnTo>
                  <a:lnTo>
                    <a:pt x="57" y="284"/>
                  </a:lnTo>
                  <a:lnTo>
                    <a:pt x="57" y="227"/>
                  </a:lnTo>
                  <a:lnTo>
                    <a:pt x="0" y="256"/>
                  </a:lnTo>
                  <a:lnTo>
                    <a:pt x="29" y="199"/>
                  </a:lnTo>
                  <a:lnTo>
                    <a:pt x="114" y="142"/>
                  </a:lnTo>
                  <a:lnTo>
                    <a:pt x="170" y="57"/>
                  </a:lnTo>
                  <a:lnTo>
                    <a:pt x="255" y="57"/>
                  </a:lnTo>
                  <a:lnTo>
                    <a:pt x="312" y="0"/>
                  </a:lnTo>
                  <a:lnTo>
                    <a:pt x="369" y="0"/>
                  </a:lnTo>
                  <a:lnTo>
                    <a:pt x="397" y="29"/>
                  </a:lnTo>
                  <a:lnTo>
                    <a:pt x="454" y="29"/>
                  </a:lnTo>
                  <a:lnTo>
                    <a:pt x="596" y="171"/>
                  </a:lnTo>
                  <a:lnTo>
                    <a:pt x="567" y="227"/>
                  </a:lnTo>
                  <a:lnTo>
                    <a:pt x="624" y="256"/>
                  </a:lnTo>
                  <a:lnTo>
                    <a:pt x="652" y="369"/>
                  </a:lnTo>
                  <a:lnTo>
                    <a:pt x="596" y="369"/>
                  </a:lnTo>
                  <a:lnTo>
                    <a:pt x="624" y="397"/>
                  </a:lnTo>
                  <a:lnTo>
                    <a:pt x="596" y="454"/>
                  </a:lnTo>
                  <a:lnTo>
                    <a:pt x="397" y="454"/>
                  </a:lnTo>
                  <a:lnTo>
                    <a:pt x="426" y="397"/>
                  </a:lnTo>
                  <a:lnTo>
                    <a:pt x="482" y="397"/>
                  </a:lnTo>
                  <a:lnTo>
                    <a:pt x="539" y="341"/>
                  </a:lnTo>
                  <a:lnTo>
                    <a:pt x="454" y="284"/>
                  </a:lnTo>
                  <a:lnTo>
                    <a:pt x="340" y="284"/>
                  </a:lnTo>
                  <a:lnTo>
                    <a:pt x="227" y="369"/>
                  </a:lnTo>
                  <a:lnTo>
                    <a:pt x="170" y="34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3" name="Freeform 60"/>
            <p:cNvSpPr>
              <a:spLocks/>
            </p:cNvSpPr>
            <p:nvPr/>
          </p:nvSpPr>
          <p:spPr bwMode="auto">
            <a:xfrm>
              <a:off x="8156575" y="5340350"/>
              <a:ext cx="1439863" cy="1125538"/>
            </a:xfrm>
            <a:custGeom>
              <a:avLst/>
              <a:gdLst>
                <a:gd name="T0" fmla="*/ 0 w 907"/>
                <a:gd name="T1" fmla="*/ 624 h 709"/>
                <a:gd name="T2" fmla="*/ 311 w 907"/>
                <a:gd name="T3" fmla="*/ 681 h 709"/>
                <a:gd name="T4" fmla="*/ 397 w 907"/>
                <a:gd name="T5" fmla="*/ 652 h 709"/>
                <a:gd name="T6" fmla="*/ 397 w 907"/>
                <a:gd name="T7" fmla="*/ 624 h 709"/>
                <a:gd name="T8" fmla="*/ 510 w 907"/>
                <a:gd name="T9" fmla="*/ 624 h 709"/>
                <a:gd name="T10" fmla="*/ 567 w 907"/>
                <a:gd name="T11" fmla="*/ 709 h 709"/>
                <a:gd name="T12" fmla="*/ 652 w 907"/>
                <a:gd name="T13" fmla="*/ 652 h 709"/>
                <a:gd name="T14" fmla="*/ 708 w 907"/>
                <a:gd name="T15" fmla="*/ 567 h 709"/>
                <a:gd name="T16" fmla="*/ 793 w 907"/>
                <a:gd name="T17" fmla="*/ 567 h 709"/>
                <a:gd name="T18" fmla="*/ 850 w 907"/>
                <a:gd name="T19" fmla="*/ 510 h 709"/>
                <a:gd name="T20" fmla="*/ 907 w 907"/>
                <a:gd name="T21" fmla="*/ 510 h 709"/>
                <a:gd name="T22" fmla="*/ 907 w 907"/>
                <a:gd name="T23" fmla="*/ 482 h 709"/>
                <a:gd name="T24" fmla="*/ 878 w 907"/>
                <a:gd name="T25" fmla="*/ 397 h 709"/>
                <a:gd name="T26" fmla="*/ 878 w 907"/>
                <a:gd name="T27" fmla="*/ 369 h 709"/>
                <a:gd name="T28" fmla="*/ 850 w 907"/>
                <a:gd name="T29" fmla="*/ 340 h 709"/>
                <a:gd name="T30" fmla="*/ 822 w 907"/>
                <a:gd name="T31" fmla="*/ 340 h 709"/>
                <a:gd name="T32" fmla="*/ 793 w 907"/>
                <a:gd name="T33" fmla="*/ 312 h 709"/>
                <a:gd name="T34" fmla="*/ 737 w 907"/>
                <a:gd name="T35" fmla="*/ 340 h 709"/>
                <a:gd name="T36" fmla="*/ 737 w 907"/>
                <a:gd name="T37" fmla="*/ 255 h 709"/>
                <a:gd name="T38" fmla="*/ 708 w 907"/>
                <a:gd name="T39" fmla="*/ 227 h 709"/>
                <a:gd name="T40" fmla="*/ 652 w 907"/>
                <a:gd name="T41" fmla="*/ 227 h 709"/>
                <a:gd name="T42" fmla="*/ 595 w 907"/>
                <a:gd name="T43" fmla="*/ 199 h 709"/>
                <a:gd name="T44" fmla="*/ 567 w 907"/>
                <a:gd name="T45" fmla="*/ 142 h 709"/>
                <a:gd name="T46" fmla="*/ 510 w 907"/>
                <a:gd name="T47" fmla="*/ 142 h 709"/>
                <a:gd name="T48" fmla="*/ 510 w 907"/>
                <a:gd name="T49" fmla="*/ 57 h 709"/>
                <a:gd name="T50" fmla="*/ 482 w 907"/>
                <a:gd name="T51" fmla="*/ 29 h 709"/>
                <a:gd name="T52" fmla="*/ 453 w 907"/>
                <a:gd name="T53" fmla="*/ 114 h 709"/>
                <a:gd name="T54" fmla="*/ 397 w 907"/>
                <a:gd name="T55" fmla="*/ 114 h 709"/>
                <a:gd name="T56" fmla="*/ 368 w 907"/>
                <a:gd name="T57" fmla="*/ 85 h 709"/>
                <a:gd name="T58" fmla="*/ 311 w 907"/>
                <a:gd name="T59" fmla="*/ 85 h 709"/>
                <a:gd name="T60" fmla="*/ 255 w 907"/>
                <a:gd name="T61" fmla="*/ 57 h 709"/>
                <a:gd name="T62" fmla="*/ 141 w 907"/>
                <a:gd name="T63" fmla="*/ 0 h 709"/>
                <a:gd name="T64" fmla="*/ 56 w 907"/>
                <a:gd name="T65" fmla="*/ 85 h 709"/>
                <a:gd name="T66" fmla="*/ 141 w 907"/>
                <a:gd name="T67" fmla="*/ 142 h 709"/>
                <a:gd name="T68" fmla="*/ 141 w 907"/>
                <a:gd name="T69" fmla="*/ 170 h 709"/>
                <a:gd name="T70" fmla="*/ 198 w 907"/>
                <a:gd name="T71" fmla="*/ 170 h 709"/>
                <a:gd name="T72" fmla="*/ 226 w 907"/>
                <a:gd name="T73" fmla="*/ 199 h 709"/>
                <a:gd name="T74" fmla="*/ 198 w 907"/>
                <a:gd name="T75" fmla="*/ 227 h 709"/>
                <a:gd name="T76" fmla="*/ 198 w 907"/>
                <a:gd name="T77" fmla="*/ 255 h 709"/>
                <a:gd name="T78" fmla="*/ 255 w 907"/>
                <a:gd name="T79" fmla="*/ 255 h 709"/>
                <a:gd name="T80" fmla="*/ 198 w 907"/>
                <a:gd name="T81" fmla="*/ 340 h 709"/>
                <a:gd name="T82" fmla="*/ 141 w 907"/>
                <a:gd name="T83" fmla="*/ 369 h 709"/>
                <a:gd name="T84" fmla="*/ 113 w 907"/>
                <a:gd name="T85" fmla="*/ 397 h 709"/>
                <a:gd name="T86" fmla="*/ 85 w 907"/>
                <a:gd name="T87" fmla="*/ 425 h 709"/>
                <a:gd name="T88" fmla="*/ 85 w 907"/>
                <a:gd name="T89" fmla="*/ 510 h 709"/>
                <a:gd name="T90" fmla="*/ 28 w 907"/>
                <a:gd name="T91" fmla="*/ 539 h 709"/>
                <a:gd name="T92" fmla="*/ 0 w 907"/>
                <a:gd name="T93" fmla="*/ 62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7" h="709">
                  <a:moveTo>
                    <a:pt x="0" y="624"/>
                  </a:moveTo>
                  <a:lnTo>
                    <a:pt x="311" y="681"/>
                  </a:lnTo>
                  <a:lnTo>
                    <a:pt x="397" y="652"/>
                  </a:lnTo>
                  <a:lnTo>
                    <a:pt x="397" y="624"/>
                  </a:lnTo>
                  <a:lnTo>
                    <a:pt x="510" y="624"/>
                  </a:lnTo>
                  <a:lnTo>
                    <a:pt x="567" y="709"/>
                  </a:lnTo>
                  <a:lnTo>
                    <a:pt x="652" y="652"/>
                  </a:lnTo>
                  <a:lnTo>
                    <a:pt x="708" y="567"/>
                  </a:lnTo>
                  <a:lnTo>
                    <a:pt x="793" y="567"/>
                  </a:lnTo>
                  <a:lnTo>
                    <a:pt x="850" y="510"/>
                  </a:lnTo>
                  <a:lnTo>
                    <a:pt x="907" y="510"/>
                  </a:lnTo>
                  <a:lnTo>
                    <a:pt x="907" y="482"/>
                  </a:lnTo>
                  <a:lnTo>
                    <a:pt x="878" y="397"/>
                  </a:lnTo>
                  <a:lnTo>
                    <a:pt x="878" y="369"/>
                  </a:lnTo>
                  <a:lnTo>
                    <a:pt x="850" y="340"/>
                  </a:lnTo>
                  <a:lnTo>
                    <a:pt x="822" y="340"/>
                  </a:lnTo>
                  <a:lnTo>
                    <a:pt x="793" y="312"/>
                  </a:lnTo>
                  <a:lnTo>
                    <a:pt x="737" y="340"/>
                  </a:lnTo>
                  <a:lnTo>
                    <a:pt x="737" y="255"/>
                  </a:lnTo>
                  <a:lnTo>
                    <a:pt x="708" y="227"/>
                  </a:lnTo>
                  <a:lnTo>
                    <a:pt x="652" y="227"/>
                  </a:lnTo>
                  <a:lnTo>
                    <a:pt x="595" y="199"/>
                  </a:lnTo>
                  <a:lnTo>
                    <a:pt x="567" y="142"/>
                  </a:lnTo>
                  <a:lnTo>
                    <a:pt x="510" y="142"/>
                  </a:lnTo>
                  <a:lnTo>
                    <a:pt x="510" y="57"/>
                  </a:lnTo>
                  <a:lnTo>
                    <a:pt x="482" y="29"/>
                  </a:lnTo>
                  <a:lnTo>
                    <a:pt x="453" y="114"/>
                  </a:lnTo>
                  <a:lnTo>
                    <a:pt x="397" y="114"/>
                  </a:lnTo>
                  <a:lnTo>
                    <a:pt x="368" y="85"/>
                  </a:lnTo>
                  <a:lnTo>
                    <a:pt x="311" y="85"/>
                  </a:lnTo>
                  <a:lnTo>
                    <a:pt x="255" y="57"/>
                  </a:lnTo>
                  <a:lnTo>
                    <a:pt x="141" y="0"/>
                  </a:lnTo>
                  <a:lnTo>
                    <a:pt x="56" y="85"/>
                  </a:lnTo>
                  <a:lnTo>
                    <a:pt x="141" y="142"/>
                  </a:lnTo>
                  <a:lnTo>
                    <a:pt x="141" y="170"/>
                  </a:lnTo>
                  <a:lnTo>
                    <a:pt x="198" y="170"/>
                  </a:lnTo>
                  <a:lnTo>
                    <a:pt x="226" y="199"/>
                  </a:lnTo>
                  <a:lnTo>
                    <a:pt x="198" y="227"/>
                  </a:lnTo>
                  <a:lnTo>
                    <a:pt x="198" y="255"/>
                  </a:lnTo>
                  <a:lnTo>
                    <a:pt x="255" y="255"/>
                  </a:lnTo>
                  <a:lnTo>
                    <a:pt x="198" y="340"/>
                  </a:lnTo>
                  <a:lnTo>
                    <a:pt x="141" y="369"/>
                  </a:lnTo>
                  <a:lnTo>
                    <a:pt x="113" y="397"/>
                  </a:lnTo>
                  <a:lnTo>
                    <a:pt x="85" y="425"/>
                  </a:lnTo>
                  <a:lnTo>
                    <a:pt x="85" y="510"/>
                  </a:lnTo>
                  <a:lnTo>
                    <a:pt x="28" y="539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4" name="Freeform 61"/>
            <p:cNvSpPr>
              <a:spLocks/>
            </p:cNvSpPr>
            <p:nvPr/>
          </p:nvSpPr>
          <p:spPr bwMode="auto">
            <a:xfrm>
              <a:off x="6896100" y="4305300"/>
              <a:ext cx="1665288" cy="2205038"/>
            </a:xfrm>
            <a:custGeom>
              <a:avLst/>
              <a:gdLst>
                <a:gd name="T0" fmla="*/ 822 w 1049"/>
                <a:gd name="T1" fmla="*/ 1191 h 1389"/>
                <a:gd name="T2" fmla="*/ 879 w 1049"/>
                <a:gd name="T3" fmla="*/ 1077 h 1389"/>
                <a:gd name="T4" fmla="*/ 992 w 1049"/>
                <a:gd name="T5" fmla="*/ 992 h 1389"/>
                <a:gd name="T6" fmla="*/ 992 w 1049"/>
                <a:gd name="T7" fmla="*/ 907 h 1389"/>
                <a:gd name="T8" fmla="*/ 1020 w 1049"/>
                <a:gd name="T9" fmla="*/ 851 h 1389"/>
                <a:gd name="T10" fmla="*/ 935 w 1049"/>
                <a:gd name="T11" fmla="*/ 822 h 1389"/>
                <a:gd name="T12" fmla="*/ 850 w 1049"/>
                <a:gd name="T13" fmla="*/ 737 h 1389"/>
                <a:gd name="T14" fmla="*/ 794 w 1049"/>
                <a:gd name="T15" fmla="*/ 624 h 1389"/>
                <a:gd name="T16" fmla="*/ 765 w 1049"/>
                <a:gd name="T17" fmla="*/ 510 h 1389"/>
                <a:gd name="T18" fmla="*/ 709 w 1049"/>
                <a:gd name="T19" fmla="*/ 340 h 1389"/>
                <a:gd name="T20" fmla="*/ 680 w 1049"/>
                <a:gd name="T21" fmla="*/ 170 h 1389"/>
                <a:gd name="T22" fmla="*/ 709 w 1049"/>
                <a:gd name="T23" fmla="*/ 85 h 1389"/>
                <a:gd name="T24" fmla="*/ 595 w 1049"/>
                <a:gd name="T25" fmla="*/ 57 h 1389"/>
                <a:gd name="T26" fmla="*/ 453 w 1049"/>
                <a:gd name="T27" fmla="*/ 0 h 1389"/>
                <a:gd name="T28" fmla="*/ 397 w 1049"/>
                <a:gd name="T29" fmla="*/ 0 h 1389"/>
                <a:gd name="T30" fmla="*/ 538 w 1049"/>
                <a:gd name="T31" fmla="*/ 142 h 1389"/>
                <a:gd name="T32" fmla="*/ 453 w 1049"/>
                <a:gd name="T33" fmla="*/ 199 h 1389"/>
                <a:gd name="T34" fmla="*/ 397 w 1049"/>
                <a:gd name="T35" fmla="*/ 227 h 1389"/>
                <a:gd name="T36" fmla="*/ 340 w 1049"/>
                <a:gd name="T37" fmla="*/ 114 h 1389"/>
                <a:gd name="T38" fmla="*/ 227 w 1049"/>
                <a:gd name="T39" fmla="*/ 142 h 1389"/>
                <a:gd name="T40" fmla="*/ 85 w 1049"/>
                <a:gd name="T41" fmla="*/ 284 h 1389"/>
                <a:gd name="T42" fmla="*/ 0 w 1049"/>
                <a:gd name="T43" fmla="*/ 340 h 1389"/>
                <a:gd name="T44" fmla="*/ 57 w 1049"/>
                <a:gd name="T45" fmla="*/ 397 h 1389"/>
                <a:gd name="T46" fmla="*/ 85 w 1049"/>
                <a:gd name="T47" fmla="*/ 539 h 1389"/>
                <a:gd name="T48" fmla="*/ 283 w 1049"/>
                <a:gd name="T49" fmla="*/ 482 h 1389"/>
                <a:gd name="T50" fmla="*/ 340 w 1049"/>
                <a:gd name="T51" fmla="*/ 510 h 1389"/>
                <a:gd name="T52" fmla="*/ 312 w 1049"/>
                <a:gd name="T53" fmla="*/ 595 h 1389"/>
                <a:gd name="T54" fmla="*/ 368 w 1049"/>
                <a:gd name="T55" fmla="*/ 624 h 1389"/>
                <a:gd name="T56" fmla="*/ 340 w 1049"/>
                <a:gd name="T57" fmla="*/ 709 h 1389"/>
                <a:gd name="T58" fmla="*/ 397 w 1049"/>
                <a:gd name="T59" fmla="*/ 879 h 1389"/>
                <a:gd name="T60" fmla="*/ 368 w 1049"/>
                <a:gd name="T61" fmla="*/ 1162 h 1389"/>
                <a:gd name="T62" fmla="*/ 652 w 1049"/>
                <a:gd name="T63" fmla="*/ 1219 h 1389"/>
                <a:gd name="T64" fmla="*/ 737 w 1049"/>
                <a:gd name="T65" fmla="*/ 1304 h 1389"/>
                <a:gd name="T66" fmla="*/ 822 w 1049"/>
                <a:gd name="T67" fmla="*/ 1389 h 1389"/>
                <a:gd name="T68" fmla="*/ 794 w 1049"/>
                <a:gd name="T69" fmla="*/ 1276 h 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9" h="1389">
                  <a:moveTo>
                    <a:pt x="794" y="1276"/>
                  </a:moveTo>
                  <a:lnTo>
                    <a:pt x="822" y="1191"/>
                  </a:lnTo>
                  <a:lnTo>
                    <a:pt x="879" y="1162"/>
                  </a:lnTo>
                  <a:lnTo>
                    <a:pt x="879" y="1077"/>
                  </a:lnTo>
                  <a:lnTo>
                    <a:pt x="935" y="1021"/>
                  </a:lnTo>
                  <a:lnTo>
                    <a:pt x="992" y="992"/>
                  </a:lnTo>
                  <a:lnTo>
                    <a:pt x="1049" y="907"/>
                  </a:lnTo>
                  <a:lnTo>
                    <a:pt x="992" y="907"/>
                  </a:lnTo>
                  <a:lnTo>
                    <a:pt x="992" y="879"/>
                  </a:lnTo>
                  <a:lnTo>
                    <a:pt x="1020" y="851"/>
                  </a:lnTo>
                  <a:lnTo>
                    <a:pt x="992" y="822"/>
                  </a:lnTo>
                  <a:lnTo>
                    <a:pt x="935" y="822"/>
                  </a:lnTo>
                  <a:lnTo>
                    <a:pt x="935" y="794"/>
                  </a:lnTo>
                  <a:lnTo>
                    <a:pt x="850" y="737"/>
                  </a:lnTo>
                  <a:lnTo>
                    <a:pt x="765" y="737"/>
                  </a:lnTo>
                  <a:lnTo>
                    <a:pt x="794" y="624"/>
                  </a:lnTo>
                  <a:lnTo>
                    <a:pt x="850" y="539"/>
                  </a:lnTo>
                  <a:lnTo>
                    <a:pt x="765" y="510"/>
                  </a:lnTo>
                  <a:lnTo>
                    <a:pt x="737" y="425"/>
                  </a:lnTo>
                  <a:lnTo>
                    <a:pt x="709" y="340"/>
                  </a:lnTo>
                  <a:lnTo>
                    <a:pt x="680" y="312"/>
                  </a:lnTo>
                  <a:lnTo>
                    <a:pt x="680" y="170"/>
                  </a:lnTo>
                  <a:lnTo>
                    <a:pt x="709" y="142"/>
                  </a:lnTo>
                  <a:lnTo>
                    <a:pt x="709" y="85"/>
                  </a:lnTo>
                  <a:lnTo>
                    <a:pt x="624" y="57"/>
                  </a:lnTo>
                  <a:lnTo>
                    <a:pt x="595" y="57"/>
                  </a:lnTo>
                  <a:lnTo>
                    <a:pt x="567" y="57"/>
                  </a:lnTo>
                  <a:lnTo>
                    <a:pt x="453" y="0"/>
                  </a:lnTo>
                  <a:lnTo>
                    <a:pt x="425" y="0"/>
                  </a:lnTo>
                  <a:lnTo>
                    <a:pt x="397" y="0"/>
                  </a:lnTo>
                  <a:lnTo>
                    <a:pt x="482" y="57"/>
                  </a:lnTo>
                  <a:lnTo>
                    <a:pt x="538" y="142"/>
                  </a:lnTo>
                  <a:lnTo>
                    <a:pt x="482" y="170"/>
                  </a:lnTo>
                  <a:lnTo>
                    <a:pt x="453" y="199"/>
                  </a:lnTo>
                  <a:lnTo>
                    <a:pt x="425" y="255"/>
                  </a:lnTo>
                  <a:lnTo>
                    <a:pt x="397" y="227"/>
                  </a:lnTo>
                  <a:lnTo>
                    <a:pt x="397" y="142"/>
                  </a:lnTo>
                  <a:lnTo>
                    <a:pt x="340" y="114"/>
                  </a:lnTo>
                  <a:lnTo>
                    <a:pt x="227" y="85"/>
                  </a:lnTo>
                  <a:lnTo>
                    <a:pt x="227" y="142"/>
                  </a:lnTo>
                  <a:lnTo>
                    <a:pt x="142" y="114"/>
                  </a:lnTo>
                  <a:lnTo>
                    <a:pt x="85" y="284"/>
                  </a:lnTo>
                  <a:lnTo>
                    <a:pt x="28" y="284"/>
                  </a:lnTo>
                  <a:lnTo>
                    <a:pt x="0" y="340"/>
                  </a:lnTo>
                  <a:lnTo>
                    <a:pt x="0" y="397"/>
                  </a:lnTo>
                  <a:lnTo>
                    <a:pt x="57" y="397"/>
                  </a:lnTo>
                  <a:lnTo>
                    <a:pt x="28" y="510"/>
                  </a:lnTo>
                  <a:lnTo>
                    <a:pt x="85" y="539"/>
                  </a:lnTo>
                  <a:lnTo>
                    <a:pt x="170" y="454"/>
                  </a:lnTo>
                  <a:lnTo>
                    <a:pt x="283" y="482"/>
                  </a:lnTo>
                  <a:lnTo>
                    <a:pt x="312" y="454"/>
                  </a:lnTo>
                  <a:lnTo>
                    <a:pt x="340" y="510"/>
                  </a:lnTo>
                  <a:lnTo>
                    <a:pt x="283" y="595"/>
                  </a:lnTo>
                  <a:lnTo>
                    <a:pt x="312" y="595"/>
                  </a:lnTo>
                  <a:lnTo>
                    <a:pt x="312" y="652"/>
                  </a:lnTo>
                  <a:lnTo>
                    <a:pt x="368" y="624"/>
                  </a:lnTo>
                  <a:lnTo>
                    <a:pt x="368" y="681"/>
                  </a:lnTo>
                  <a:lnTo>
                    <a:pt x="340" y="709"/>
                  </a:lnTo>
                  <a:lnTo>
                    <a:pt x="340" y="794"/>
                  </a:lnTo>
                  <a:lnTo>
                    <a:pt x="397" y="879"/>
                  </a:lnTo>
                  <a:lnTo>
                    <a:pt x="397" y="1021"/>
                  </a:lnTo>
                  <a:lnTo>
                    <a:pt x="368" y="1162"/>
                  </a:lnTo>
                  <a:lnTo>
                    <a:pt x="482" y="1162"/>
                  </a:lnTo>
                  <a:lnTo>
                    <a:pt x="652" y="1219"/>
                  </a:lnTo>
                  <a:lnTo>
                    <a:pt x="737" y="1276"/>
                  </a:lnTo>
                  <a:lnTo>
                    <a:pt x="737" y="1304"/>
                  </a:lnTo>
                  <a:lnTo>
                    <a:pt x="680" y="1361"/>
                  </a:lnTo>
                  <a:lnTo>
                    <a:pt x="822" y="1389"/>
                  </a:lnTo>
                  <a:lnTo>
                    <a:pt x="765" y="1333"/>
                  </a:lnTo>
                  <a:lnTo>
                    <a:pt x="794" y="127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5" name="Freeform 62"/>
            <p:cNvSpPr>
              <a:spLocks/>
            </p:cNvSpPr>
            <p:nvPr/>
          </p:nvSpPr>
          <p:spPr bwMode="auto">
            <a:xfrm>
              <a:off x="2214563" y="5970588"/>
              <a:ext cx="2520950" cy="2565400"/>
            </a:xfrm>
            <a:custGeom>
              <a:avLst/>
              <a:gdLst>
                <a:gd name="T0" fmla="*/ 1560 w 1588"/>
                <a:gd name="T1" fmla="*/ 425 h 1616"/>
                <a:gd name="T2" fmla="*/ 1560 w 1588"/>
                <a:gd name="T3" fmla="*/ 312 h 1616"/>
                <a:gd name="T4" fmla="*/ 1588 w 1588"/>
                <a:gd name="T5" fmla="*/ 170 h 1616"/>
                <a:gd name="T6" fmla="*/ 1531 w 1588"/>
                <a:gd name="T7" fmla="*/ 113 h 1616"/>
                <a:gd name="T8" fmla="*/ 1446 w 1588"/>
                <a:gd name="T9" fmla="*/ 142 h 1616"/>
                <a:gd name="T10" fmla="*/ 1361 w 1588"/>
                <a:gd name="T11" fmla="*/ 142 h 1616"/>
                <a:gd name="T12" fmla="*/ 1276 w 1588"/>
                <a:gd name="T13" fmla="*/ 199 h 1616"/>
                <a:gd name="T14" fmla="*/ 1191 w 1588"/>
                <a:gd name="T15" fmla="*/ 113 h 1616"/>
                <a:gd name="T16" fmla="*/ 1106 w 1588"/>
                <a:gd name="T17" fmla="*/ 57 h 1616"/>
                <a:gd name="T18" fmla="*/ 1078 w 1588"/>
                <a:gd name="T19" fmla="*/ 0 h 1616"/>
                <a:gd name="T20" fmla="*/ 993 w 1588"/>
                <a:gd name="T21" fmla="*/ 28 h 1616"/>
                <a:gd name="T22" fmla="*/ 964 w 1588"/>
                <a:gd name="T23" fmla="*/ 85 h 1616"/>
                <a:gd name="T24" fmla="*/ 879 w 1588"/>
                <a:gd name="T25" fmla="*/ 170 h 1616"/>
                <a:gd name="T26" fmla="*/ 823 w 1588"/>
                <a:gd name="T27" fmla="*/ 170 h 1616"/>
                <a:gd name="T28" fmla="*/ 766 w 1588"/>
                <a:gd name="T29" fmla="*/ 85 h 1616"/>
                <a:gd name="T30" fmla="*/ 709 w 1588"/>
                <a:gd name="T31" fmla="*/ 85 h 1616"/>
                <a:gd name="T32" fmla="*/ 653 w 1588"/>
                <a:gd name="T33" fmla="*/ 113 h 1616"/>
                <a:gd name="T34" fmla="*/ 653 w 1588"/>
                <a:gd name="T35" fmla="*/ 425 h 1616"/>
                <a:gd name="T36" fmla="*/ 539 w 1588"/>
                <a:gd name="T37" fmla="*/ 454 h 1616"/>
                <a:gd name="T38" fmla="*/ 539 w 1588"/>
                <a:gd name="T39" fmla="*/ 482 h 1616"/>
                <a:gd name="T40" fmla="*/ 482 w 1588"/>
                <a:gd name="T41" fmla="*/ 510 h 1616"/>
                <a:gd name="T42" fmla="*/ 369 w 1588"/>
                <a:gd name="T43" fmla="*/ 510 h 1616"/>
                <a:gd name="T44" fmla="*/ 284 w 1588"/>
                <a:gd name="T45" fmla="*/ 567 h 1616"/>
                <a:gd name="T46" fmla="*/ 29 w 1588"/>
                <a:gd name="T47" fmla="*/ 624 h 1616"/>
                <a:gd name="T48" fmla="*/ 86 w 1588"/>
                <a:gd name="T49" fmla="*/ 794 h 1616"/>
                <a:gd name="T50" fmla="*/ 0 w 1588"/>
                <a:gd name="T51" fmla="*/ 907 h 1616"/>
                <a:gd name="T52" fmla="*/ 57 w 1588"/>
                <a:gd name="T53" fmla="*/ 936 h 1616"/>
                <a:gd name="T54" fmla="*/ 114 w 1588"/>
                <a:gd name="T55" fmla="*/ 936 h 1616"/>
                <a:gd name="T56" fmla="*/ 199 w 1588"/>
                <a:gd name="T57" fmla="*/ 1021 h 1616"/>
                <a:gd name="T58" fmla="*/ 284 w 1588"/>
                <a:gd name="T59" fmla="*/ 964 h 1616"/>
                <a:gd name="T60" fmla="*/ 284 w 1588"/>
                <a:gd name="T61" fmla="*/ 907 h 1616"/>
                <a:gd name="T62" fmla="*/ 369 w 1588"/>
                <a:gd name="T63" fmla="*/ 936 h 1616"/>
                <a:gd name="T64" fmla="*/ 539 w 1588"/>
                <a:gd name="T65" fmla="*/ 936 h 1616"/>
                <a:gd name="T66" fmla="*/ 511 w 1588"/>
                <a:gd name="T67" fmla="*/ 1077 h 1616"/>
                <a:gd name="T68" fmla="*/ 454 w 1588"/>
                <a:gd name="T69" fmla="*/ 1106 h 1616"/>
                <a:gd name="T70" fmla="*/ 397 w 1588"/>
                <a:gd name="T71" fmla="*/ 1106 h 1616"/>
                <a:gd name="T72" fmla="*/ 227 w 1588"/>
                <a:gd name="T73" fmla="*/ 1219 h 1616"/>
                <a:gd name="T74" fmla="*/ 199 w 1588"/>
                <a:gd name="T75" fmla="*/ 1333 h 1616"/>
                <a:gd name="T76" fmla="*/ 227 w 1588"/>
                <a:gd name="T77" fmla="*/ 1361 h 1616"/>
                <a:gd name="T78" fmla="*/ 171 w 1588"/>
                <a:gd name="T79" fmla="*/ 1361 h 1616"/>
                <a:gd name="T80" fmla="*/ 199 w 1588"/>
                <a:gd name="T81" fmla="*/ 1418 h 1616"/>
                <a:gd name="T82" fmla="*/ 312 w 1588"/>
                <a:gd name="T83" fmla="*/ 1446 h 1616"/>
                <a:gd name="T84" fmla="*/ 397 w 1588"/>
                <a:gd name="T85" fmla="*/ 1531 h 1616"/>
                <a:gd name="T86" fmla="*/ 511 w 1588"/>
                <a:gd name="T87" fmla="*/ 1531 h 1616"/>
                <a:gd name="T88" fmla="*/ 596 w 1588"/>
                <a:gd name="T89" fmla="*/ 1588 h 1616"/>
                <a:gd name="T90" fmla="*/ 624 w 1588"/>
                <a:gd name="T91" fmla="*/ 1616 h 1616"/>
                <a:gd name="T92" fmla="*/ 709 w 1588"/>
                <a:gd name="T93" fmla="*/ 1588 h 1616"/>
                <a:gd name="T94" fmla="*/ 681 w 1588"/>
                <a:gd name="T95" fmla="*/ 1531 h 1616"/>
                <a:gd name="T96" fmla="*/ 709 w 1588"/>
                <a:gd name="T97" fmla="*/ 1474 h 1616"/>
                <a:gd name="T98" fmla="*/ 681 w 1588"/>
                <a:gd name="T99" fmla="*/ 1446 h 1616"/>
                <a:gd name="T100" fmla="*/ 738 w 1588"/>
                <a:gd name="T101" fmla="*/ 1219 h 1616"/>
                <a:gd name="T102" fmla="*/ 738 w 1588"/>
                <a:gd name="T103" fmla="*/ 1021 h 1616"/>
                <a:gd name="T104" fmla="*/ 794 w 1588"/>
                <a:gd name="T105" fmla="*/ 936 h 1616"/>
                <a:gd name="T106" fmla="*/ 1475 w 1588"/>
                <a:gd name="T107" fmla="*/ 454 h 1616"/>
                <a:gd name="T108" fmla="*/ 1560 w 1588"/>
                <a:gd name="T109" fmla="*/ 425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8" h="1616">
                  <a:moveTo>
                    <a:pt x="1560" y="425"/>
                  </a:moveTo>
                  <a:lnTo>
                    <a:pt x="1560" y="312"/>
                  </a:lnTo>
                  <a:lnTo>
                    <a:pt x="1588" y="170"/>
                  </a:lnTo>
                  <a:lnTo>
                    <a:pt x="1531" y="113"/>
                  </a:lnTo>
                  <a:lnTo>
                    <a:pt x="1446" y="142"/>
                  </a:lnTo>
                  <a:lnTo>
                    <a:pt x="1361" y="142"/>
                  </a:lnTo>
                  <a:lnTo>
                    <a:pt x="1276" y="199"/>
                  </a:lnTo>
                  <a:lnTo>
                    <a:pt x="1191" y="113"/>
                  </a:lnTo>
                  <a:lnTo>
                    <a:pt x="1106" y="57"/>
                  </a:lnTo>
                  <a:lnTo>
                    <a:pt x="1078" y="0"/>
                  </a:lnTo>
                  <a:lnTo>
                    <a:pt x="993" y="28"/>
                  </a:lnTo>
                  <a:lnTo>
                    <a:pt x="964" y="85"/>
                  </a:lnTo>
                  <a:lnTo>
                    <a:pt x="879" y="170"/>
                  </a:lnTo>
                  <a:lnTo>
                    <a:pt x="823" y="170"/>
                  </a:lnTo>
                  <a:lnTo>
                    <a:pt x="766" y="85"/>
                  </a:lnTo>
                  <a:lnTo>
                    <a:pt x="709" y="85"/>
                  </a:lnTo>
                  <a:lnTo>
                    <a:pt x="653" y="113"/>
                  </a:lnTo>
                  <a:lnTo>
                    <a:pt x="653" y="425"/>
                  </a:lnTo>
                  <a:lnTo>
                    <a:pt x="539" y="454"/>
                  </a:lnTo>
                  <a:lnTo>
                    <a:pt x="539" y="482"/>
                  </a:lnTo>
                  <a:lnTo>
                    <a:pt x="482" y="510"/>
                  </a:lnTo>
                  <a:lnTo>
                    <a:pt x="369" y="510"/>
                  </a:lnTo>
                  <a:lnTo>
                    <a:pt x="284" y="567"/>
                  </a:lnTo>
                  <a:lnTo>
                    <a:pt x="29" y="624"/>
                  </a:lnTo>
                  <a:lnTo>
                    <a:pt x="86" y="794"/>
                  </a:lnTo>
                  <a:lnTo>
                    <a:pt x="0" y="907"/>
                  </a:lnTo>
                  <a:lnTo>
                    <a:pt x="57" y="936"/>
                  </a:lnTo>
                  <a:lnTo>
                    <a:pt x="114" y="936"/>
                  </a:lnTo>
                  <a:lnTo>
                    <a:pt x="199" y="1021"/>
                  </a:lnTo>
                  <a:lnTo>
                    <a:pt x="284" y="964"/>
                  </a:lnTo>
                  <a:lnTo>
                    <a:pt x="284" y="907"/>
                  </a:lnTo>
                  <a:lnTo>
                    <a:pt x="369" y="936"/>
                  </a:lnTo>
                  <a:lnTo>
                    <a:pt x="539" y="936"/>
                  </a:lnTo>
                  <a:lnTo>
                    <a:pt x="511" y="1077"/>
                  </a:lnTo>
                  <a:lnTo>
                    <a:pt x="454" y="1106"/>
                  </a:lnTo>
                  <a:lnTo>
                    <a:pt x="397" y="1106"/>
                  </a:lnTo>
                  <a:lnTo>
                    <a:pt x="227" y="1219"/>
                  </a:lnTo>
                  <a:lnTo>
                    <a:pt x="199" y="1333"/>
                  </a:lnTo>
                  <a:lnTo>
                    <a:pt x="227" y="1361"/>
                  </a:lnTo>
                  <a:lnTo>
                    <a:pt x="171" y="1361"/>
                  </a:lnTo>
                  <a:lnTo>
                    <a:pt x="199" y="1418"/>
                  </a:lnTo>
                  <a:lnTo>
                    <a:pt x="312" y="1446"/>
                  </a:lnTo>
                  <a:lnTo>
                    <a:pt x="397" y="1531"/>
                  </a:lnTo>
                  <a:lnTo>
                    <a:pt x="511" y="1531"/>
                  </a:lnTo>
                  <a:lnTo>
                    <a:pt x="596" y="1588"/>
                  </a:lnTo>
                  <a:lnTo>
                    <a:pt x="624" y="1616"/>
                  </a:lnTo>
                  <a:lnTo>
                    <a:pt x="709" y="1588"/>
                  </a:lnTo>
                  <a:lnTo>
                    <a:pt x="681" y="1531"/>
                  </a:lnTo>
                  <a:lnTo>
                    <a:pt x="709" y="1474"/>
                  </a:lnTo>
                  <a:lnTo>
                    <a:pt x="681" y="1446"/>
                  </a:lnTo>
                  <a:lnTo>
                    <a:pt x="738" y="1219"/>
                  </a:lnTo>
                  <a:lnTo>
                    <a:pt x="738" y="1021"/>
                  </a:lnTo>
                  <a:lnTo>
                    <a:pt x="794" y="936"/>
                  </a:lnTo>
                  <a:lnTo>
                    <a:pt x="1475" y="454"/>
                  </a:lnTo>
                  <a:lnTo>
                    <a:pt x="1560" y="42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6" name="Freeform 63"/>
            <p:cNvSpPr>
              <a:spLocks/>
            </p:cNvSpPr>
            <p:nvPr/>
          </p:nvSpPr>
          <p:spPr bwMode="auto">
            <a:xfrm>
              <a:off x="279400" y="2865438"/>
              <a:ext cx="3465513" cy="3105150"/>
            </a:xfrm>
            <a:custGeom>
              <a:avLst/>
              <a:gdLst>
                <a:gd name="T0" fmla="*/ 1021 w 2183"/>
                <a:gd name="T1" fmla="*/ 1928 h 1956"/>
                <a:gd name="T2" fmla="*/ 1049 w 2183"/>
                <a:gd name="T3" fmla="*/ 1814 h 1956"/>
                <a:gd name="T4" fmla="*/ 1191 w 2183"/>
                <a:gd name="T5" fmla="*/ 1729 h 1956"/>
                <a:gd name="T6" fmla="*/ 1276 w 2183"/>
                <a:gd name="T7" fmla="*/ 1758 h 1956"/>
                <a:gd name="T8" fmla="*/ 1418 w 2183"/>
                <a:gd name="T9" fmla="*/ 1729 h 1956"/>
                <a:gd name="T10" fmla="*/ 1616 w 2183"/>
                <a:gd name="T11" fmla="*/ 1701 h 1956"/>
                <a:gd name="T12" fmla="*/ 1730 w 2183"/>
                <a:gd name="T13" fmla="*/ 1644 h 1956"/>
                <a:gd name="T14" fmla="*/ 1815 w 2183"/>
                <a:gd name="T15" fmla="*/ 1502 h 1956"/>
                <a:gd name="T16" fmla="*/ 1786 w 2183"/>
                <a:gd name="T17" fmla="*/ 1389 h 1956"/>
                <a:gd name="T18" fmla="*/ 1588 w 2183"/>
                <a:gd name="T19" fmla="*/ 1276 h 1956"/>
                <a:gd name="T20" fmla="*/ 1645 w 2183"/>
                <a:gd name="T21" fmla="*/ 1106 h 1956"/>
                <a:gd name="T22" fmla="*/ 1673 w 2183"/>
                <a:gd name="T23" fmla="*/ 907 h 1956"/>
                <a:gd name="T24" fmla="*/ 1758 w 2183"/>
                <a:gd name="T25" fmla="*/ 822 h 1956"/>
                <a:gd name="T26" fmla="*/ 1872 w 2183"/>
                <a:gd name="T27" fmla="*/ 737 h 1956"/>
                <a:gd name="T28" fmla="*/ 2070 w 2183"/>
                <a:gd name="T29" fmla="*/ 737 h 1956"/>
                <a:gd name="T30" fmla="*/ 2183 w 2183"/>
                <a:gd name="T31" fmla="*/ 510 h 1956"/>
                <a:gd name="T32" fmla="*/ 2098 w 2183"/>
                <a:gd name="T33" fmla="*/ 369 h 1956"/>
                <a:gd name="T34" fmla="*/ 1985 w 2183"/>
                <a:gd name="T35" fmla="*/ 369 h 1956"/>
                <a:gd name="T36" fmla="*/ 1928 w 2183"/>
                <a:gd name="T37" fmla="*/ 283 h 1956"/>
                <a:gd name="T38" fmla="*/ 1815 w 2183"/>
                <a:gd name="T39" fmla="*/ 340 h 1956"/>
                <a:gd name="T40" fmla="*/ 1560 w 2183"/>
                <a:gd name="T41" fmla="*/ 283 h 1956"/>
                <a:gd name="T42" fmla="*/ 1390 w 2183"/>
                <a:gd name="T43" fmla="*/ 198 h 1956"/>
                <a:gd name="T44" fmla="*/ 1333 w 2183"/>
                <a:gd name="T45" fmla="*/ 113 h 1956"/>
                <a:gd name="T46" fmla="*/ 1191 w 2183"/>
                <a:gd name="T47" fmla="*/ 57 h 1956"/>
                <a:gd name="T48" fmla="*/ 1134 w 2183"/>
                <a:gd name="T49" fmla="*/ 28 h 1956"/>
                <a:gd name="T50" fmla="*/ 1049 w 2183"/>
                <a:gd name="T51" fmla="*/ 227 h 1956"/>
                <a:gd name="T52" fmla="*/ 964 w 2183"/>
                <a:gd name="T53" fmla="*/ 340 h 1956"/>
                <a:gd name="T54" fmla="*/ 794 w 2183"/>
                <a:gd name="T55" fmla="*/ 397 h 1956"/>
                <a:gd name="T56" fmla="*/ 539 w 2183"/>
                <a:gd name="T57" fmla="*/ 510 h 1956"/>
                <a:gd name="T58" fmla="*/ 426 w 2183"/>
                <a:gd name="T59" fmla="*/ 539 h 1956"/>
                <a:gd name="T60" fmla="*/ 171 w 2183"/>
                <a:gd name="T61" fmla="*/ 709 h 1956"/>
                <a:gd name="T62" fmla="*/ 114 w 2183"/>
                <a:gd name="T63" fmla="*/ 765 h 1956"/>
                <a:gd name="T64" fmla="*/ 142 w 2183"/>
                <a:gd name="T65" fmla="*/ 936 h 1956"/>
                <a:gd name="T66" fmla="*/ 86 w 2183"/>
                <a:gd name="T67" fmla="*/ 992 h 1956"/>
                <a:gd name="T68" fmla="*/ 0 w 2183"/>
                <a:gd name="T69" fmla="*/ 1106 h 1956"/>
                <a:gd name="T70" fmla="*/ 227 w 2183"/>
                <a:gd name="T71" fmla="*/ 1219 h 1956"/>
                <a:gd name="T72" fmla="*/ 397 w 2183"/>
                <a:gd name="T73" fmla="*/ 1191 h 1956"/>
                <a:gd name="T74" fmla="*/ 567 w 2183"/>
                <a:gd name="T75" fmla="*/ 1162 h 1956"/>
                <a:gd name="T76" fmla="*/ 624 w 2183"/>
                <a:gd name="T77" fmla="*/ 1162 h 1956"/>
                <a:gd name="T78" fmla="*/ 709 w 2183"/>
                <a:gd name="T79" fmla="*/ 1361 h 1956"/>
                <a:gd name="T80" fmla="*/ 766 w 2183"/>
                <a:gd name="T81" fmla="*/ 1502 h 1956"/>
                <a:gd name="T82" fmla="*/ 794 w 2183"/>
                <a:gd name="T83" fmla="*/ 1729 h 1956"/>
                <a:gd name="T84" fmla="*/ 823 w 2183"/>
                <a:gd name="T85" fmla="*/ 1871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3" h="1956">
                  <a:moveTo>
                    <a:pt x="879" y="1956"/>
                  </a:moveTo>
                  <a:lnTo>
                    <a:pt x="1021" y="1928"/>
                  </a:lnTo>
                  <a:lnTo>
                    <a:pt x="993" y="1871"/>
                  </a:lnTo>
                  <a:lnTo>
                    <a:pt x="1049" y="1814"/>
                  </a:lnTo>
                  <a:lnTo>
                    <a:pt x="1191" y="1786"/>
                  </a:lnTo>
                  <a:lnTo>
                    <a:pt x="1191" y="1729"/>
                  </a:lnTo>
                  <a:lnTo>
                    <a:pt x="1248" y="1701"/>
                  </a:lnTo>
                  <a:lnTo>
                    <a:pt x="1276" y="1758"/>
                  </a:lnTo>
                  <a:lnTo>
                    <a:pt x="1333" y="1758"/>
                  </a:lnTo>
                  <a:lnTo>
                    <a:pt x="1418" y="1729"/>
                  </a:lnTo>
                  <a:lnTo>
                    <a:pt x="1531" y="1758"/>
                  </a:lnTo>
                  <a:lnTo>
                    <a:pt x="1616" y="1701"/>
                  </a:lnTo>
                  <a:lnTo>
                    <a:pt x="1730" y="1701"/>
                  </a:lnTo>
                  <a:lnTo>
                    <a:pt x="1730" y="1644"/>
                  </a:lnTo>
                  <a:lnTo>
                    <a:pt x="1786" y="1588"/>
                  </a:lnTo>
                  <a:lnTo>
                    <a:pt x="1815" y="1502"/>
                  </a:lnTo>
                  <a:lnTo>
                    <a:pt x="1872" y="1474"/>
                  </a:lnTo>
                  <a:lnTo>
                    <a:pt x="1786" y="1389"/>
                  </a:lnTo>
                  <a:lnTo>
                    <a:pt x="1673" y="1361"/>
                  </a:lnTo>
                  <a:lnTo>
                    <a:pt x="1588" y="1276"/>
                  </a:lnTo>
                  <a:lnTo>
                    <a:pt x="1588" y="1134"/>
                  </a:lnTo>
                  <a:lnTo>
                    <a:pt x="1645" y="1106"/>
                  </a:lnTo>
                  <a:lnTo>
                    <a:pt x="1616" y="964"/>
                  </a:lnTo>
                  <a:lnTo>
                    <a:pt x="1673" y="907"/>
                  </a:lnTo>
                  <a:lnTo>
                    <a:pt x="1730" y="879"/>
                  </a:lnTo>
                  <a:lnTo>
                    <a:pt x="1758" y="822"/>
                  </a:lnTo>
                  <a:lnTo>
                    <a:pt x="1843" y="794"/>
                  </a:lnTo>
                  <a:lnTo>
                    <a:pt x="1872" y="737"/>
                  </a:lnTo>
                  <a:lnTo>
                    <a:pt x="1985" y="737"/>
                  </a:lnTo>
                  <a:lnTo>
                    <a:pt x="2070" y="737"/>
                  </a:lnTo>
                  <a:lnTo>
                    <a:pt x="2155" y="624"/>
                  </a:lnTo>
                  <a:lnTo>
                    <a:pt x="2183" y="510"/>
                  </a:lnTo>
                  <a:lnTo>
                    <a:pt x="2127" y="425"/>
                  </a:lnTo>
                  <a:lnTo>
                    <a:pt x="2098" y="369"/>
                  </a:lnTo>
                  <a:lnTo>
                    <a:pt x="2042" y="397"/>
                  </a:lnTo>
                  <a:lnTo>
                    <a:pt x="1985" y="369"/>
                  </a:lnTo>
                  <a:lnTo>
                    <a:pt x="2013" y="312"/>
                  </a:lnTo>
                  <a:lnTo>
                    <a:pt x="1928" y="283"/>
                  </a:lnTo>
                  <a:lnTo>
                    <a:pt x="1872" y="312"/>
                  </a:lnTo>
                  <a:lnTo>
                    <a:pt x="1815" y="340"/>
                  </a:lnTo>
                  <a:lnTo>
                    <a:pt x="1701" y="369"/>
                  </a:lnTo>
                  <a:lnTo>
                    <a:pt x="1560" y="283"/>
                  </a:lnTo>
                  <a:lnTo>
                    <a:pt x="1475" y="198"/>
                  </a:lnTo>
                  <a:lnTo>
                    <a:pt x="1390" y="198"/>
                  </a:lnTo>
                  <a:lnTo>
                    <a:pt x="1361" y="142"/>
                  </a:lnTo>
                  <a:lnTo>
                    <a:pt x="1333" y="113"/>
                  </a:lnTo>
                  <a:lnTo>
                    <a:pt x="1305" y="57"/>
                  </a:lnTo>
                  <a:lnTo>
                    <a:pt x="1191" y="57"/>
                  </a:lnTo>
                  <a:lnTo>
                    <a:pt x="1163" y="0"/>
                  </a:lnTo>
                  <a:lnTo>
                    <a:pt x="1134" y="28"/>
                  </a:lnTo>
                  <a:lnTo>
                    <a:pt x="1106" y="142"/>
                  </a:lnTo>
                  <a:lnTo>
                    <a:pt x="1049" y="227"/>
                  </a:lnTo>
                  <a:lnTo>
                    <a:pt x="993" y="255"/>
                  </a:lnTo>
                  <a:lnTo>
                    <a:pt x="964" y="340"/>
                  </a:lnTo>
                  <a:lnTo>
                    <a:pt x="823" y="369"/>
                  </a:lnTo>
                  <a:lnTo>
                    <a:pt x="794" y="397"/>
                  </a:lnTo>
                  <a:lnTo>
                    <a:pt x="624" y="425"/>
                  </a:lnTo>
                  <a:lnTo>
                    <a:pt x="539" y="510"/>
                  </a:lnTo>
                  <a:lnTo>
                    <a:pt x="511" y="482"/>
                  </a:lnTo>
                  <a:lnTo>
                    <a:pt x="426" y="539"/>
                  </a:lnTo>
                  <a:lnTo>
                    <a:pt x="256" y="624"/>
                  </a:lnTo>
                  <a:lnTo>
                    <a:pt x="171" y="709"/>
                  </a:lnTo>
                  <a:lnTo>
                    <a:pt x="171" y="737"/>
                  </a:lnTo>
                  <a:lnTo>
                    <a:pt x="114" y="765"/>
                  </a:lnTo>
                  <a:lnTo>
                    <a:pt x="86" y="879"/>
                  </a:lnTo>
                  <a:lnTo>
                    <a:pt x="142" y="936"/>
                  </a:lnTo>
                  <a:lnTo>
                    <a:pt x="114" y="992"/>
                  </a:lnTo>
                  <a:lnTo>
                    <a:pt x="86" y="992"/>
                  </a:lnTo>
                  <a:lnTo>
                    <a:pt x="86" y="1049"/>
                  </a:lnTo>
                  <a:lnTo>
                    <a:pt x="0" y="1106"/>
                  </a:lnTo>
                  <a:lnTo>
                    <a:pt x="0" y="1191"/>
                  </a:lnTo>
                  <a:lnTo>
                    <a:pt x="227" y="1219"/>
                  </a:lnTo>
                  <a:lnTo>
                    <a:pt x="312" y="1191"/>
                  </a:lnTo>
                  <a:lnTo>
                    <a:pt x="397" y="1191"/>
                  </a:lnTo>
                  <a:lnTo>
                    <a:pt x="454" y="1162"/>
                  </a:lnTo>
                  <a:lnTo>
                    <a:pt x="567" y="1162"/>
                  </a:lnTo>
                  <a:lnTo>
                    <a:pt x="596" y="1191"/>
                  </a:lnTo>
                  <a:lnTo>
                    <a:pt x="624" y="1162"/>
                  </a:lnTo>
                  <a:lnTo>
                    <a:pt x="766" y="1219"/>
                  </a:lnTo>
                  <a:lnTo>
                    <a:pt x="709" y="1361"/>
                  </a:lnTo>
                  <a:lnTo>
                    <a:pt x="794" y="1474"/>
                  </a:lnTo>
                  <a:lnTo>
                    <a:pt x="766" y="1502"/>
                  </a:lnTo>
                  <a:lnTo>
                    <a:pt x="823" y="1673"/>
                  </a:lnTo>
                  <a:lnTo>
                    <a:pt x="794" y="1729"/>
                  </a:lnTo>
                  <a:lnTo>
                    <a:pt x="823" y="1814"/>
                  </a:lnTo>
                  <a:lnTo>
                    <a:pt x="823" y="1871"/>
                  </a:lnTo>
                  <a:lnTo>
                    <a:pt x="879" y="19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auto">
            <a:xfrm>
              <a:off x="2800350" y="4035425"/>
              <a:ext cx="855663" cy="1755775"/>
            </a:xfrm>
            <a:custGeom>
              <a:avLst/>
              <a:gdLst>
                <a:gd name="T0" fmla="*/ 198 w 539"/>
                <a:gd name="T1" fmla="*/ 992 h 1106"/>
                <a:gd name="T2" fmla="*/ 142 w 539"/>
                <a:gd name="T3" fmla="*/ 964 h 1106"/>
                <a:gd name="T4" fmla="*/ 142 w 539"/>
                <a:gd name="T5" fmla="*/ 907 h 1106"/>
                <a:gd name="T6" fmla="*/ 198 w 539"/>
                <a:gd name="T7" fmla="*/ 851 h 1106"/>
                <a:gd name="T8" fmla="*/ 227 w 539"/>
                <a:gd name="T9" fmla="*/ 765 h 1106"/>
                <a:gd name="T10" fmla="*/ 284 w 539"/>
                <a:gd name="T11" fmla="*/ 737 h 1106"/>
                <a:gd name="T12" fmla="*/ 198 w 539"/>
                <a:gd name="T13" fmla="*/ 652 h 1106"/>
                <a:gd name="T14" fmla="*/ 85 w 539"/>
                <a:gd name="T15" fmla="*/ 624 h 1106"/>
                <a:gd name="T16" fmla="*/ 0 w 539"/>
                <a:gd name="T17" fmla="*/ 539 h 1106"/>
                <a:gd name="T18" fmla="*/ 0 w 539"/>
                <a:gd name="T19" fmla="*/ 397 h 1106"/>
                <a:gd name="T20" fmla="*/ 57 w 539"/>
                <a:gd name="T21" fmla="*/ 369 h 1106"/>
                <a:gd name="T22" fmla="*/ 28 w 539"/>
                <a:gd name="T23" fmla="*/ 227 h 1106"/>
                <a:gd name="T24" fmla="*/ 85 w 539"/>
                <a:gd name="T25" fmla="*/ 170 h 1106"/>
                <a:gd name="T26" fmla="*/ 142 w 539"/>
                <a:gd name="T27" fmla="*/ 142 h 1106"/>
                <a:gd name="T28" fmla="*/ 170 w 539"/>
                <a:gd name="T29" fmla="*/ 85 h 1106"/>
                <a:gd name="T30" fmla="*/ 255 w 539"/>
                <a:gd name="T31" fmla="*/ 57 h 1106"/>
                <a:gd name="T32" fmla="*/ 284 w 539"/>
                <a:gd name="T33" fmla="*/ 0 h 1106"/>
                <a:gd name="T34" fmla="*/ 397 w 539"/>
                <a:gd name="T35" fmla="*/ 0 h 1106"/>
                <a:gd name="T36" fmla="*/ 369 w 539"/>
                <a:gd name="T37" fmla="*/ 113 h 1106"/>
                <a:gd name="T38" fmla="*/ 425 w 539"/>
                <a:gd name="T39" fmla="*/ 227 h 1106"/>
                <a:gd name="T40" fmla="*/ 425 w 539"/>
                <a:gd name="T41" fmla="*/ 340 h 1106"/>
                <a:gd name="T42" fmla="*/ 397 w 539"/>
                <a:gd name="T43" fmla="*/ 397 h 1106"/>
                <a:gd name="T44" fmla="*/ 425 w 539"/>
                <a:gd name="T45" fmla="*/ 425 h 1106"/>
                <a:gd name="T46" fmla="*/ 454 w 539"/>
                <a:gd name="T47" fmla="*/ 539 h 1106"/>
                <a:gd name="T48" fmla="*/ 397 w 539"/>
                <a:gd name="T49" fmla="*/ 624 h 1106"/>
                <a:gd name="T50" fmla="*/ 397 w 539"/>
                <a:gd name="T51" fmla="*/ 709 h 1106"/>
                <a:gd name="T52" fmla="*/ 510 w 539"/>
                <a:gd name="T53" fmla="*/ 822 h 1106"/>
                <a:gd name="T54" fmla="*/ 510 w 539"/>
                <a:gd name="T55" fmla="*/ 907 h 1106"/>
                <a:gd name="T56" fmla="*/ 539 w 539"/>
                <a:gd name="T57" fmla="*/ 936 h 1106"/>
                <a:gd name="T58" fmla="*/ 539 w 539"/>
                <a:gd name="T59" fmla="*/ 1021 h 1106"/>
                <a:gd name="T60" fmla="*/ 425 w 539"/>
                <a:gd name="T61" fmla="*/ 1106 h 1106"/>
                <a:gd name="T62" fmla="*/ 284 w 539"/>
                <a:gd name="T63" fmla="*/ 1077 h 1106"/>
                <a:gd name="T64" fmla="*/ 198 w 539"/>
                <a:gd name="T65" fmla="*/ 992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9" h="1106">
                  <a:moveTo>
                    <a:pt x="198" y="992"/>
                  </a:moveTo>
                  <a:lnTo>
                    <a:pt x="142" y="964"/>
                  </a:lnTo>
                  <a:lnTo>
                    <a:pt x="142" y="907"/>
                  </a:lnTo>
                  <a:lnTo>
                    <a:pt x="198" y="851"/>
                  </a:lnTo>
                  <a:lnTo>
                    <a:pt x="227" y="765"/>
                  </a:lnTo>
                  <a:lnTo>
                    <a:pt x="284" y="737"/>
                  </a:lnTo>
                  <a:lnTo>
                    <a:pt x="198" y="652"/>
                  </a:lnTo>
                  <a:lnTo>
                    <a:pt x="85" y="624"/>
                  </a:lnTo>
                  <a:lnTo>
                    <a:pt x="0" y="539"/>
                  </a:lnTo>
                  <a:lnTo>
                    <a:pt x="0" y="397"/>
                  </a:lnTo>
                  <a:lnTo>
                    <a:pt x="57" y="369"/>
                  </a:lnTo>
                  <a:lnTo>
                    <a:pt x="28" y="227"/>
                  </a:lnTo>
                  <a:lnTo>
                    <a:pt x="85" y="170"/>
                  </a:lnTo>
                  <a:lnTo>
                    <a:pt x="142" y="142"/>
                  </a:lnTo>
                  <a:lnTo>
                    <a:pt x="170" y="85"/>
                  </a:lnTo>
                  <a:lnTo>
                    <a:pt x="255" y="57"/>
                  </a:lnTo>
                  <a:lnTo>
                    <a:pt x="284" y="0"/>
                  </a:lnTo>
                  <a:lnTo>
                    <a:pt x="397" y="0"/>
                  </a:lnTo>
                  <a:lnTo>
                    <a:pt x="369" y="113"/>
                  </a:lnTo>
                  <a:lnTo>
                    <a:pt x="425" y="227"/>
                  </a:lnTo>
                  <a:lnTo>
                    <a:pt x="425" y="340"/>
                  </a:lnTo>
                  <a:lnTo>
                    <a:pt x="397" y="397"/>
                  </a:lnTo>
                  <a:lnTo>
                    <a:pt x="425" y="425"/>
                  </a:lnTo>
                  <a:lnTo>
                    <a:pt x="454" y="539"/>
                  </a:lnTo>
                  <a:lnTo>
                    <a:pt x="397" y="624"/>
                  </a:lnTo>
                  <a:lnTo>
                    <a:pt x="397" y="709"/>
                  </a:lnTo>
                  <a:lnTo>
                    <a:pt x="510" y="822"/>
                  </a:lnTo>
                  <a:lnTo>
                    <a:pt x="510" y="907"/>
                  </a:lnTo>
                  <a:lnTo>
                    <a:pt x="539" y="936"/>
                  </a:lnTo>
                  <a:lnTo>
                    <a:pt x="539" y="1021"/>
                  </a:lnTo>
                  <a:lnTo>
                    <a:pt x="425" y="1106"/>
                  </a:lnTo>
                  <a:lnTo>
                    <a:pt x="284" y="1077"/>
                  </a:lnTo>
                  <a:lnTo>
                    <a:pt x="198" y="9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auto">
            <a:xfrm>
              <a:off x="2890838" y="5610225"/>
              <a:ext cx="584200" cy="539750"/>
            </a:xfrm>
            <a:custGeom>
              <a:avLst/>
              <a:gdLst>
                <a:gd name="T0" fmla="*/ 141 w 368"/>
                <a:gd name="T1" fmla="*/ 0 h 340"/>
                <a:gd name="T2" fmla="*/ 28 w 368"/>
                <a:gd name="T3" fmla="*/ 29 h 340"/>
                <a:gd name="T4" fmla="*/ 0 w 368"/>
                <a:gd name="T5" fmla="*/ 57 h 340"/>
                <a:gd name="T6" fmla="*/ 28 w 368"/>
                <a:gd name="T7" fmla="*/ 142 h 340"/>
                <a:gd name="T8" fmla="*/ 85 w 368"/>
                <a:gd name="T9" fmla="*/ 142 h 340"/>
                <a:gd name="T10" fmla="*/ 113 w 368"/>
                <a:gd name="T11" fmla="*/ 170 h 340"/>
                <a:gd name="T12" fmla="*/ 85 w 368"/>
                <a:gd name="T13" fmla="*/ 227 h 340"/>
                <a:gd name="T14" fmla="*/ 141 w 368"/>
                <a:gd name="T15" fmla="*/ 284 h 340"/>
                <a:gd name="T16" fmla="*/ 141 w 368"/>
                <a:gd name="T17" fmla="*/ 312 h 340"/>
                <a:gd name="T18" fmla="*/ 227 w 368"/>
                <a:gd name="T19" fmla="*/ 340 h 340"/>
                <a:gd name="T20" fmla="*/ 283 w 368"/>
                <a:gd name="T21" fmla="*/ 312 h 340"/>
                <a:gd name="T22" fmla="*/ 340 w 368"/>
                <a:gd name="T23" fmla="*/ 312 h 340"/>
                <a:gd name="T24" fmla="*/ 227 w 368"/>
                <a:gd name="T25" fmla="*/ 170 h 340"/>
                <a:gd name="T26" fmla="*/ 368 w 368"/>
                <a:gd name="T27" fmla="*/ 114 h 340"/>
                <a:gd name="T28" fmla="*/ 227 w 368"/>
                <a:gd name="T29" fmla="*/ 85 h 340"/>
                <a:gd name="T30" fmla="*/ 141 w 368"/>
                <a:gd name="T3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8" h="340">
                  <a:moveTo>
                    <a:pt x="141" y="0"/>
                  </a:moveTo>
                  <a:lnTo>
                    <a:pt x="28" y="29"/>
                  </a:lnTo>
                  <a:lnTo>
                    <a:pt x="0" y="57"/>
                  </a:lnTo>
                  <a:lnTo>
                    <a:pt x="28" y="142"/>
                  </a:lnTo>
                  <a:lnTo>
                    <a:pt x="85" y="142"/>
                  </a:lnTo>
                  <a:lnTo>
                    <a:pt x="113" y="170"/>
                  </a:lnTo>
                  <a:lnTo>
                    <a:pt x="85" y="227"/>
                  </a:lnTo>
                  <a:lnTo>
                    <a:pt x="141" y="284"/>
                  </a:lnTo>
                  <a:lnTo>
                    <a:pt x="141" y="312"/>
                  </a:lnTo>
                  <a:lnTo>
                    <a:pt x="227" y="340"/>
                  </a:lnTo>
                  <a:lnTo>
                    <a:pt x="283" y="312"/>
                  </a:lnTo>
                  <a:lnTo>
                    <a:pt x="340" y="312"/>
                  </a:lnTo>
                  <a:lnTo>
                    <a:pt x="227" y="170"/>
                  </a:lnTo>
                  <a:lnTo>
                    <a:pt x="368" y="114"/>
                  </a:lnTo>
                  <a:lnTo>
                    <a:pt x="227" y="85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52" name="グループ化 351"/>
          <p:cNvGrpSpPr/>
          <p:nvPr/>
        </p:nvGrpSpPr>
        <p:grpSpPr>
          <a:xfrm>
            <a:off x="715258" y="5393175"/>
            <a:ext cx="5528652" cy="3438805"/>
            <a:chOff x="279400" y="2190750"/>
            <a:chExt cx="11431588" cy="7110413"/>
          </a:xfrm>
        </p:grpSpPr>
        <p:sp>
          <p:nvSpPr>
            <p:cNvPr id="451" name="Freeform 3"/>
            <p:cNvSpPr>
              <a:spLocks/>
            </p:cNvSpPr>
            <p:nvPr/>
          </p:nvSpPr>
          <p:spPr bwMode="auto">
            <a:xfrm>
              <a:off x="4691063" y="6061075"/>
              <a:ext cx="449263" cy="630238"/>
            </a:xfrm>
            <a:custGeom>
              <a:avLst/>
              <a:gdLst>
                <a:gd name="T0" fmla="*/ 0 w 283"/>
                <a:gd name="T1" fmla="*/ 0 h 397"/>
                <a:gd name="T2" fmla="*/ 0 w 283"/>
                <a:gd name="T3" fmla="*/ 397 h 397"/>
                <a:gd name="T4" fmla="*/ 56 w 283"/>
                <a:gd name="T5" fmla="*/ 397 h 397"/>
                <a:gd name="T6" fmla="*/ 56 w 283"/>
                <a:gd name="T7" fmla="*/ 340 h 397"/>
                <a:gd name="T8" fmla="*/ 170 w 283"/>
                <a:gd name="T9" fmla="*/ 340 h 397"/>
                <a:gd name="T10" fmla="*/ 170 w 283"/>
                <a:gd name="T11" fmla="*/ 283 h 397"/>
                <a:gd name="T12" fmla="*/ 283 w 283"/>
                <a:gd name="T13" fmla="*/ 283 h 397"/>
                <a:gd name="T14" fmla="*/ 283 w 283"/>
                <a:gd name="T15" fmla="*/ 170 h 397"/>
                <a:gd name="T16" fmla="*/ 226 w 283"/>
                <a:gd name="T17" fmla="*/ 170 h 397"/>
                <a:gd name="T18" fmla="*/ 226 w 283"/>
                <a:gd name="T19" fmla="*/ 57 h 397"/>
                <a:gd name="T20" fmla="*/ 170 w 283"/>
                <a:gd name="T21" fmla="*/ 57 h 397"/>
                <a:gd name="T22" fmla="*/ 170 w 283"/>
                <a:gd name="T23" fmla="*/ 0 h 397"/>
                <a:gd name="T24" fmla="*/ 0 w 283"/>
                <a:gd name="T25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3" h="397">
                  <a:moveTo>
                    <a:pt x="0" y="0"/>
                  </a:moveTo>
                  <a:lnTo>
                    <a:pt x="0" y="397"/>
                  </a:lnTo>
                  <a:lnTo>
                    <a:pt x="56" y="397"/>
                  </a:lnTo>
                  <a:lnTo>
                    <a:pt x="56" y="340"/>
                  </a:lnTo>
                  <a:lnTo>
                    <a:pt x="170" y="340"/>
                  </a:lnTo>
                  <a:lnTo>
                    <a:pt x="170" y="283"/>
                  </a:lnTo>
                  <a:lnTo>
                    <a:pt x="283" y="283"/>
                  </a:lnTo>
                  <a:lnTo>
                    <a:pt x="283" y="170"/>
                  </a:lnTo>
                  <a:lnTo>
                    <a:pt x="226" y="170"/>
                  </a:lnTo>
                  <a:lnTo>
                    <a:pt x="226" y="57"/>
                  </a:lnTo>
                  <a:lnTo>
                    <a:pt x="170" y="57"/>
                  </a:lnTo>
                  <a:lnTo>
                    <a:pt x="170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2" name="Freeform 4"/>
            <p:cNvSpPr>
              <a:spLocks/>
            </p:cNvSpPr>
            <p:nvPr/>
          </p:nvSpPr>
          <p:spPr bwMode="auto">
            <a:xfrm>
              <a:off x="3970338" y="5430838"/>
              <a:ext cx="900113" cy="809625"/>
            </a:xfrm>
            <a:custGeom>
              <a:avLst/>
              <a:gdLst>
                <a:gd name="T0" fmla="*/ 567 w 567"/>
                <a:gd name="T1" fmla="*/ 397 h 510"/>
                <a:gd name="T2" fmla="*/ 567 w 567"/>
                <a:gd name="T3" fmla="*/ 283 h 510"/>
                <a:gd name="T4" fmla="*/ 454 w 567"/>
                <a:gd name="T5" fmla="*/ 283 h 510"/>
                <a:gd name="T6" fmla="*/ 454 w 567"/>
                <a:gd name="T7" fmla="*/ 170 h 510"/>
                <a:gd name="T8" fmla="*/ 567 w 567"/>
                <a:gd name="T9" fmla="*/ 170 h 510"/>
                <a:gd name="T10" fmla="*/ 567 w 567"/>
                <a:gd name="T11" fmla="*/ 113 h 510"/>
                <a:gd name="T12" fmla="*/ 227 w 567"/>
                <a:gd name="T13" fmla="*/ 113 h 510"/>
                <a:gd name="T14" fmla="*/ 227 w 567"/>
                <a:gd name="T15" fmla="*/ 0 h 510"/>
                <a:gd name="T16" fmla="*/ 113 w 567"/>
                <a:gd name="T17" fmla="*/ 0 h 510"/>
                <a:gd name="T18" fmla="*/ 113 w 567"/>
                <a:gd name="T19" fmla="*/ 57 h 510"/>
                <a:gd name="T20" fmla="*/ 0 w 567"/>
                <a:gd name="T21" fmla="*/ 57 h 510"/>
                <a:gd name="T22" fmla="*/ 0 w 567"/>
                <a:gd name="T23" fmla="*/ 170 h 510"/>
                <a:gd name="T24" fmla="*/ 57 w 567"/>
                <a:gd name="T25" fmla="*/ 170 h 510"/>
                <a:gd name="T26" fmla="*/ 57 w 567"/>
                <a:gd name="T27" fmla="*/ 454 h 510"/>
                <a:gd name="T28" fmla="*/ 113 w 567"/>
                <a:gd name="T29" fmla="*/ 454 h 510"/>
                <a:gd name="T30" fmla="*/ 113 w 567"/>
                <a:gd name="T31" fmla="*/ 510 h 510"/>
                <a:gd name="T32" fmla="*/ 227 w 567"/>
                <a:gd name="T33" fmla="*/ 510 h 510"/>
                <a:gd name="T34" fmla="*/ 227 w 567"/>
                <a:gd name="T35" fmla="*/ 454 h 510"/>
                <a:gd name="T36" fmla="*/ 454 w 567"/>
                <a:gd name="T37" fmla="*/ 454 h 510"/>
                <a:gd name="T38" fmla="*/ 454 w 567"/>
                <a:gd name="T39" fmla="*/ 397 h 510"/>
                <a:gd name="T40" fmla="*/ 567 w 567"/>
                <a:gd name="T41" fmla="*/ 39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" h="510">
                  <a:moveTo>
                    <a:pt x="567" y="397"/>
                  </a:moveTo>
                  <a:lnTo>
                    <a:pt x="567" y="283"/>
                  </a:lnTo>
                  <a:lnTo>
                    <a:pt x="454" y="283"/>
                  </a:lnTo>
                  <a:lnTo>
                    <a:pt x="454" y="170"/>
                  </a:lnTo>
                  <a:lnTo>
                    <a:pt x="567" y="170"/>
                  </a:lnTo>
                  <a:lnTo>
                    <a:pt x="567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113" y="0"/>
                  </a:lnTo>
                  <a:lnTo>
                    <a:pt x="113" y="57"/>
                  </a:lnTo>
                  <a:lnTo>
                    <a:pt x="0" y="57"/>
                  </a:lnTo>
                  <a:lnTo>
                    <a:pt x="0" y="170"/>
                  </a:lnTo>
                  <a:lnTo>
                    <a:pt x="57" y="170"/>
                  </a:lnTo>
                  <a:lnTo>
                    <a:pt x="57" y="454"/>
                  </a:lnTo>
                  <a:lnTo>
                    <a:pt x="113" y="454"/>
                  </a:lnTo>
                  <a:lnTo>
                    <a:pt x="113" y="510"/>
                  </a:lnTo>
                  <a:lnTo>
                    <a:pt x="227" y="510"/>
                  </a:lnTo>
                  <a:lnTo>
                    <a:pt x="227" y="454"/>
                  </a:lnTo>
                  <a:lnTo>
                    <a:pt x="454" y="454"/>
                  </a:lnTo>
                  <a:lnTo>
                    <a:pt x="454" y="397"/>
                  </a:lnTo>
                  <a:lnTo>
                    <a:pt x="567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3" name="Freeform 5"/>
            <p:cNvSpPr>
              <a:spLocks/>
            </p:cNvSpPr>
            <p:nvPr/>
          </p:nvSpPr>
          <p:spPr bwMode="auto">
            <a:xfrm>
              <a:off x="2890838" y="8401050"/>
              <a:ext cx="809625" cy="809625"/>
            </a:xfrm>
            <a:custGeom>
              <a:avLst/>
              <a:gdLst>
                <a:gd name="T0" fmla="*/ 0 w 510"/>
                <a:gd name="T1" fmla="*/ 0 h 510"/>
                <a:gd name="T2" fmla="*/ 113 w 510"/>
                <a:gd name="T3" fmla="*/ 0 h 510"/>
                <a:gd name="T4" fmla="*/ 113 w 510"/>
                <a:gd name="T5" fmla="*/ 57 h 510"/>
                <a:gd name="T6" fmla="*/ 283 w 510"/>
                <a:gd name="T7" fmla="*/ 57 h 510"/>
                <a:gd name="T8" fmla="*/ 283 w 510"/>
                <a:gd name="T9" fmla="*/ 113 h 510"/>
                <a:gd name="T10" fmla="*/ 340 w 510"/>
                <a:gd name="T11" fmla="*/ 113 h 510"/>
                <a:gd name="T12" fmla="*/ 340 w 510"/>
                <a:gd name="T13" fmla="*/ 340 h 510"/>
                <a:gd name="T14" fmla="*/ 397 w 510"/>
                <a:gd name="T15" fmla="*/ 340 h 510"/>
                <a:gd name="T16" fmla="*/ 397 w 510"/>
                <a:gd name="T17" fmla="*/ 397 h 510"/>
                <a:gd name="T18" fmla="*/ 510 w 510"/>
                <a:gd name="T19" fmla="*/ 397 h 510"/>
                <a:gd name="T20" fmla="*/ 510 w 510"/>
                <a:gd name="T21" fmla="*/ 510 h 510"/>
                <a:gd name="T22" fmla="*/ 397 w 510"/>
                <a:gd name="T23" fmla="*/ 510 h 510"/>
                <a:gd name="T24" fmla="*/ 397 w 510"/>
                <a:gd name="T25" fmla="*/ 454 h 510"/>
                <a:gd name="T26" fmla="*/ 283 w 510"/>
                <a:gd name="T27" fmla="*/ 454 h 510"/>
                <a:gd name="T28" fmla="*/ 283 w 510"/>
                <a:gd name="T29" fmla="*/ 397 h 510"/>
                <a:gd name="T30" fmla="*/ 226 w 510"/>
                <a:gd name="T31" fmla="*/ 397 h 510"/>
                <a:gd name="T32" fmla="*/ 226 w 510"/>
                <a:gd name="T33" fmla="*/ 284 h 510"/>
                <a:gd name="T34" fmla="*/ 170 w 510"/>
                <a:gd name="T35" fmla="*/ 284 h 510"/>
                <a:gd name="T36" fmla="*/ 170 w 510"/>
                <a:gd name="T37" fmla="*/ 170 h 510"/>
                <a:gd name="T38" fmla="*/ 113 w 510"/>
                <a:gd name="T39" fmla="*/ 170 h 510"/>
                <a:gd name="T40" fmla="*/ 113 w 510"/>
                <a:gd name="T41" fmla="*/ 113 h 510"/>
                <a:gd name="T42" fmla="*/ 56 w 510"/>
                <a:gd name="T43" fmla="*/ 113 h 510"/>
                <a:gd name="T44" fmla="*/ 56 w 510"/>
                <a:gd name="T45" fmla="*/ 57 h 510"/>
                <a:gd name="T46" fmla="*/ 0 w 510"/>
                <a:gd name="T47" fmla="*/ 57 h 510"/>
                <a:gd name="T48" fmla="*/ 0 w 510"/>
                <a:gd name="T49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0" h="510">
                  <a:moveTo>
                    <a:pt x="0" y="0"/>
                  </a:moveTo>
                  <a:lnTo>
                    <a:pt x="113" y="0"/>
                  </a:lnTo>
                  <a:lnTo>
                    <a:pt x="113" y="57"/>
                  </a:lnTo>
                  <a:lnTo>
                    <a:pt x="283" y="57"/>
                  </a:lnTo>
                  <a:lnTo>
                    <a:pt x="283" y="113"/>
                  </a:lnTo>
                  <a:lnTo>
                    <a:pt x="340" y="113"/>
                  </a:lnTo>
                  <a:lnTo>
                    <a:pt x="340" y="340"/>
                  </a:lnTo>
                  <a:lnTo>
                    <a:pt x="397" y="340"/>
                  </a:lnTo>
                  <a:lnTo>
                    <a:pt x="397" y="397"/>
                  </a:lnTo>
                  <a:lnTo>
                    <a:pt x="510" y="397"/>
                  </a:lnTo>
                  <a:lnTo>
                    <a:pt x="510" y="510"/>
                  </a:lnTo>
                  <a:lnTo>
                    <a:pt x="397" y="510"/>
                  </a:lnTo>
                  <a:lnTo>
                    <a:pt x="397" y="454"/>
                  </a:lnTo>
                  <a:lnTo>
                    <a:pt x="283" y="454"/>
                  </a:lnTo>
                  <a:lnTo>
                    <a:pt x="283" y="397"/>
                  </a:lnTo>
                  <a:lnTo>
                    <a:pt x="226" y="397"/>
                  </a:lnTo>
                  <a:lnTo>
                    <a:pt x="226" y="284"/>
                  </a:lnTo>
                  <a:lnTo>
                    <a:pt x="170" y="284"/>
                  </a:lnTo>
                  <a:lnTo>
                    <a:pt x="170" y="170"/>
                  </a:lnTo>
                  <a:lnTo>
                    <a:pt x="113" y="170"/>
                  </a:lnTo>
                  <a:lnTo>
                    <a:pt x="113" y="113"/>
                  </a:lnTo>
                  <a:lnTo>
                    <a:pt x="56" y="113"/>
                  </a:lnTo>
                  <a:lnTo>
                    <a:pt x="56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4" name="Freeform 6"/>
            <p:cNvSpPr>
              <a:spLocks/>
            </p:cNvSpPr>
            <p:nvPr/>
          </p:nvSpPr>
          <p:spPr bwMode="auto">
            <a:xfrm>
              <a:off x="1720850" y="8131175"/>
              <a:ext cx="1528763" cy="1079500"/>
            </a:xfrm>
            <a:custGeom>
              <a:avLst/>
              <a:gdLst>
                <a:gd name="T0" fmla="*/ 737 w 963"/>
                <a:gd name="T1" fmla="*/ 170 h 680"/>
                <a:gd name="T2" fmla="*/ 680 w 963"/>
                <a:gd name="T3" fmla="*/ 170 h 680"/>
                <a:gd name="T4" fmla="*/ 680 w 963"/>
                <a:gd name="T5" fmla="*/ 113 h 680"/>
                <a:gd name="T6" fmla="*/ 623 w 963"/>
                <a:gd name="T7" fmla="*/ 113 h 680"/>
                <a:gd name="T8" fmla="*/ 623 w 963"/>
                <a:gd name="T9" fmla="*/ 57 h 680"/>
                <a:gd name="T10" fmla="*/ 510 w 963"/>
                <a:gd name="T11" fmla="*/ 57 h 680"/>
                <a:gd name="T12" fmla="*/ 510 w 963"/>
                <a:gd name="T13" fmla="*/ 0 h 680"/>
                <a:gd name="T14" fmla="*/ 396 w 963"/>
                <a:gd name="T15" fmla="*/ 0 h 680"/>
                <a:gd name="T16" fmla="*/ 396 w 963"/>
                <a:gd name="T17" fmla="*/ 57 h 680"/>
                <a:gd name="T18" fmla="*/ 340 w 963"/>
                <a:gd name="T19" fmla="*/ 57 h 680"/>
                <a:gd name="T20" fmla="*/ 340 w 963"/>
                <a:gd name="T21" fmla="*/ 113 h 680"/>
                <a:gd name="T22" fmla="*/ 283 w 963"/>
                <a:gd name="T23" fmla="*/ 113 h 680"/>
                <a:gd name="T24" fmla="*/ 283 w 963"/>
                <a:gd name="T25" fmla="*/ 170 h 680"/>
                <a:gd name="T26" fmla="*/ 226 w 963"/>
                <a:gd name="T27" fmla="*/ 170 h 680"/>
                <a:gd name="T28" fmla="*/ 226 w 963"/>
                <a:gd name="T29" fmla="*/ 227 h 680"/>
                <a:gd name="T30" fmla="*/ 170 w 963"/>
                <a:gd name="T31" fmla="*/ 227 h 680"/>
                <a:gd name="T32" fmla="*/ 170 w 963"/>
                <a:gd name="T33" fmla="*/ 283 h 680"/>
                <a:gd name="T34" fmla="*/ 56 w 963"/>
                <a:gd name="T35" fmla="*/ 283 h 680"/>
                <a:gd name="T36" fmla="*/ 56 w 963"/>
                <a:gd name="T37" fmla="*/ 397 h 680"/>
                <a:gd name="T38" fmla="*/ 0 w 963"/>
                <a:gd name="T39" fmla="*/ 397 h 680"/>
                <a:gd name="T40" fmla="*/ 0 w 963"/>
                <a:gd name="T41" fmla="*/ 454 h 680"/>
                <a:gd name="T42" fmla="*/ 56 w 963"/>
                <a:gd name="T43" fmla="*/ 454 h 680"/>
                <a:gd name="T44" fmla="*/ 56 w 963"/>
                <a:gd name="T45" fmla="*/ 567 h 680"/>
                <a:gd name="T46" fmla="*/ 340 w 963"/>
                <a:gd name="T47" fmla="*/ 567 h 680"/>
                <a:gd name="T48" fmla="*/ 340 w 963"/>
                <a:gd name="T49" fmla="*/ 624 h 680"/>
                <a:gd name="T50" fmla="*/ 567 w 963"/>
                <a:gd name="T51" fmla="*/ 624 h 680"/>
                <a:gd name="T52" fmla="*/ 567 w 963"/>
                <a:gd name="T53" fmla="*/ 680 h 680"/>
                <a:gd name="T54" fmla="*/ 680 w 963"/>
                <a:gd name="T55" fmla="*/ 680 h 680"/>
                <a:gd name="T56" fmla="*/ 680 w 963"/>
                <a:gd name="T57" fmla="*/ 624 h 680"/>
                <a:gd name="T58" fmla="*/ 850 w 963"/>
                <a:gd name="T59" fmla="*/ 624 h 680"/>
                <a:gd name="T60" fmla="*/ 850 w 963"/>
                <a:gd name="T61" fmla="*/ 567 h 680"/>
                <a:gd name="T62" fmla="*/ 963 w 963"/>
                <a:gd name="T63" fmla="*/ 567 h 680"/>
                <a:gd name="T64" fmla="*/ 963 w 963"/>
                <a:gd name="T65" fmla="*/ 454 h 680"/>
                <a:gd name="T66" fmla="*/ 907 w 963"/>
                <a:gd name="T67" fmla="*/ 454 h 680"/>
                <a:gd name="T68" fmla="*/ 907 w 963"/>
                <a:gd name="T69" fmla="*/ 340 h 680"/>
                <a:gd name="T70" fmla="*/ 850 w 963"/>
                <a:gd name="T71" fmla="*/ 340 h 680"/>
                <a:gd name="T72" fmla="*/ 850 w 963"/>
                <a:gd name="T73" fmla="*/ 283 h 680"/>
                <a:gd name="T74" fmla="*/ 793 w 963"/>
                <a:gd name="T75" fmla="*/ 283 h 680"/>
                <a:gd name="T76" fmla="*/ 793 w 963"/>
                <a:gd name="T77" fmla="*/ 227 h 680"/>
                <a:gd name="T78" fmla="*/ 737 w 963"/>
                <a:gd name="T79" fmla="*/ 227 h 680"/>
                <a:gd name="T80" fmla="*/ 737 w 963"/>
                <a:gd name="T81" fmla="*/ 17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3" h="680">
                  <a:moveTo>
                    <a:pt x="737" y="170"/>
                  </a:moveTo>
                  <a:lnTo>
                    <a:pt x="680" y="170"/>
                  </a:lnTo>
                  <a:lnTo>
                    <a:pt x="680" y="113"/>
                  </a:lnTo>
                  <a:lnTo>
                    <a:pt x="623" y="113"/>
                  </a:lnTo>
                  <a:lnTo>
                    <a:pt x="623" y="57"/>
                  </a:lnTo>
                  <a:lnTo>
                    <a:pt x="510" y="57"/>
                  </a:lnTo>
                  <a:lnTo>
                    <a:pt x="510" y="0"/>
                  </a:lnTo>
                  <a:lnTo>
                    <a:pt x="396" y="0"/>
                  </a:lnTo>
                  <a:lnTo>
                    <a:pt x="396" y="57"/>
                  </a:lnTo>
                  <a:lnTo>
                    <a:pt x="340" y="57"/>
                  </a:lnTo>
                  <a:lnTo>
                    <a:pt x="340" y="113"/>
                  </a:lnTo>
                  <a:lnTo>
                    <a:pt x="283" y="113"/>
                  </a:lnTo>
                  <a:lnTo>
                    <a:pt x="283" y="170"/>
                  </a:lnTo>
                  <a:lnTo>
                    <a:pt x="226" y="170"/>
                  </a:lnTo>
                  <a:lnTo>
                    <a:pt x="226" y="227"/>
                  </a:lnTo>
                  <a:lnTo>
                    <a:pt x="170" y="227"/>
                  </a:lnTo>
                  <a:lnTo>
                    <a:pt x="170" y="283"/>
                  </a:lnTo>
                  <a:lnTo>
                    <a:pt x="56" y="283"/>
                  </a:lnTo>
                  <a:lnTo>
                    <a:pt x="56" y="397"/>
                  </a:lnTo>
                  <a:lnTo>
                    <a:pt x="0" y="397"/>
                  </a:lnTo>
                  <a:lnTo>
                    <a:pt x="0" y="454"/>
                  </a:lnTo>
                  <a:lnTo>
                    <a:pt x="56" y="454"/>
                  </a:lnTo>
                  <a:lnTo>
                    <a:pt x="56" y="567"/>
                  </a:lnTo>
                  <a:lnTo>
                    <a:pt x="340" y="567"/>
                  </a:lnTo>
                  <a:lnTo>
                    <a:pt x="340" y="624"/>
                  </a:lnTo>
                  <a:lnTo>
                    <a:pt x="567" y="624"/>
                  </a:lnTo>
                  <a:lnTo>
                    <a:pt x="567" y="680"/>
                  </a:lnTo>
                  <a:lnTo>
                    <a:pt x="680" y="680"/>
                  </a:lnTo>
                  <a:lnTo>
                    <a:pt x="680" y="624"/>
                  </a:lnTo>
                  <a:lnTo>
                    <a:pt x="850" y="624"/>
                  </a:lnTo>
                  <a:lnTo>
                    <a:pt x="850" y="567"/>
                  </a:lnTo>
                  <a:lnTo>
                    <a:pt x="963" y="567"/>
                  </a:lnTo>
                  <a:lnTo>
                    <a:pt x="963" y="454"/>
                  </a:lnTo>
                  <a:lnTo>
                    <a:pt x="907" y="454"/>
                  </a:lnTo>
                  <a:lnTo>
                    <a:pt x="907" y="340"/>
                  </a:lnTo>
                  <a:lnTo>
                    <a:pt x="850" y="340"/>
                  </a:lnTo>
                  <a:lnTo>
                    <a:pt x="850" y="283"/>
                  </a:lnTo>
                  <a:lnTo>
                    <a:pt x="793" y="283"/>
                  </a:lnTo>
                  <a:lnTo>
                    <a:pt x="793" y="227"/>
                  </a:lnTo>
                  <a:lnTo>
                    <a:pt x="737" y="227"/>
                  </a:lnTo>
                  <a:lnTo>
                    <a:pt x="737" y="17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5" name="Freeform 7"/>
            <p:cNvSpPr>
              <a:spLocks/>
            </p:cNvSpPr>
            <p:nvPr/>
          </p:nvSpPr>
          <p:spPr bwMode="auto">
            <a:xfrm>
              <a:off x="1090613" y="6691313"/>
              <a:ext cx="1979613" cy="1889125"/>
            </a:xfrm>
            <a:custGeom>
              <a:avLst/>
              <a:gdLst>
                <a:gd name="T0" fmla="*/ 453 w 1247"/>
                <a:gd name="T1" fmla="*/ 1190 h 1190"/>
                <a:gd name="T2" fmla="*/ 453 w 1247"/>
                <a:gd name="T3" fmla="*/ 1134 h 1190"/>
                <a:gd name="T4" fmla="*/ 283 w 1247"/>
                <a:gd name="T5" fmla="*/ 1134 h 1190"/>
                <a:gd name="T6" fmla="*/ 283 w 1247"/>
                <a:gd name="T7" fmla="*/ 1077 h 1190"/>
                <a:gd name="T8" fmla="*/ 226 w 1247"/>
                <a:gd name="T9" fmla="*/ 1077 h 1190"/>
                <a:gd name="T10" fmla="*/ 226 w 1247"/>
                <a:gd name="T11" fmla="*/ 1020 h 1190"/>
                <a:gd name="T12" fmla="*/ 170 w 1247"/>
                <a:gd name="T13" fmla="*/ 1020 h 1190"/>
                <a:gd name="T14" fmla="*/ 170 w 1247"/>
                <a:gd name="T15" fmla="*/ 964 h 1190"/>
                <a:gd name="T16" fmla="*/ 113 w 1247"/>
                <a:gd name="T17" fmla="*/ 964 h 1190"/>
                <a:gd name="T18" fmla="*/ 113 w 1247"/>
                <a:gd name="T19" fmla="*/ 850 h 1190"/>
                <a:gd name="T20" fmla="*/ 56 w 1247"/>
                <a:gd name="T21" fmla="*/ 850 h 1190"/>
                <a:gd name="T22" fmla="*/ 56 w 1247"/>
                <a:gd name="T23" fmla="*/ 567 h 1190"/>
                <a:gd name="T24" fmla="*/ 0 w 1247"/>
                <a:gd name="T25" fmla="*/ 567 h 1190"/>
                <a:gd name="T26" fmla="*/ 0 w 1247"/>
                <a:gd name="T27" fmla="*/ 227 h 1190"/>
                <a:gd name="T28" fmla="*/ 56 w 1247"/>
                <a:gd name="T29" fmla="*/ 227 h 1190"/>
                <a:gd name="T30" fmla="*/ 56 w 1247"/>
                <a:gd name="T31" fmla="*/ 113 h 1190"/>
                <a:gd name="T32" fmla="*/ 113 w 1247"/>
                <a:gd name="T33" fmla="*/ 113 h 1190"/>
                <a:gd name="T34" fmla="*/ 113 w 1247"/>
                <a:gd name="T35" fmla="*/ 56 h 1190"/>
                <a:gd name="T36" fmla="*/ 170 w 1247"/>
                <a:gd name="T37" fmla="*/ 56 h 1190"/>
                <a:gd name="T38" fmla="*/ 170 w 1247"/>
                <a:gd name="T39" fmla="*/ 0 h 1190"/>
                <a:gd name="T40" fmla="*/ 340 w 1247"/>
                <a:gd name="T41" fmla="*/ 0 h 1190"/>
                <a:gd name="T42" fmla="*/ 340 w 1247"/>
                <a:gd name="T43" fmla="*/ 56 h 1190"/>
                <a:gd name="T44" fmla="*/ 453 w 1247"/>
                <a:gd name="T45" fmla="*/ 56 h 1190"/>
                <a:gd name="T46" fmla="*/ 453 w 1247"/>
                <a:gd name="T47" fmla="*/ 113 h 1190"/>
                <a:gd name="T48" fmla="*/ 567 w 1247"/>
                <a:gd name="T49" fmla="*/ 113 h 1190"/>
                <a:gd name="T50" fmla="*/ 567 w 1247"/>
                <a:gd name="T51" fmla="*/ 56 h 1190"/>
                <a:gd name="T52" fmla="*/ 680 w 1247"/>
                <a:gd name="T53" fmla="*/ 56 h 1190"/>
                <a:gd name="T54" fmla="*/ 680 w 1247"/>
                <a:gd name="T55" fmla="*/ 113 h 1190"/>
                <a:gd name="T56" fmla="*/ 737 w 1247"/>
                <a:gd name="T57" fmla="*/ 113 h 1190"/>
                <a:gd name="T58" fmla="*/ 737 w 1247"/>
                <a:gd name="T59" fmla="*/ 283 h 1190"/>
                <a:gd name="T60" fmla="*/ 793 w 1247"/>
                <a:gd name="T61" fmla="*/ 283 h 1190"/>
                <a:gd name="T62" fmla="*/ 793 w 1247"/>
                <a:gd name="T63" fmla="*/ 397 h 1190"/>
                <a:gd name="T64" fmla="*/ 737 w 1247"/>
                <a:gd name="T65" fmla="*/ 397 h 1190"/>
                <a:gd name="T66" fmla="*/ 737 w 1247"/>
                <a:gd name="T67" fmla="*/ 453 h 1190"/>
                <a:gd name="T68" fmla="*/ 793 w 1247"/>
                <a:gd name="T69" fmla="*/ 453 h 1190"/>
                <a:gd name="T70" fmla="*/ 793 w 1247"/>
                <a:gd name="T71" fmla="*/ 510 h 1190"/>
                <a:gd name="T72" fmla="*/ 907 w 1247"/>
                <a:gd name="T73" fmla="*/ 510 h 1190"/>
                <a:gd name="T74" fmla="*/ 907 w 1247"/>
                <a:gd name="T75" fmla="*/ 567 h 1190"/>
                <a:gd name="T76" fmla="*/ 964 w 1247"/>
                <a:gd name="T77" fmla="*/ 567 h 1190"/>
                <a:gd name="T78" fmla="*/ 964 w 1247"/>
                <a:gd name="T79" fmla="*/ 510 h 1190"/>
                <a:gd name="T80" fmla="*/ 964 w 1247"/>
                <a:gd name="T81" fmla="*/ 453 h 1190"/>
                <a:gd name="T82" fmla="*/ 1247 w 1247"/>
                <a:gd name="T83" fmla="*/ 453 h 1190"/>
                <a:gd name="T84" fmla="*/ 1247 w 1247"/>
                <a:gd name="T85" fmla="*/ 623 h 1190"/>
                <a:gd name="T86" fmla="*/ 1134 w 1247"/>
                <a:gd name="T87" fmla="*/ 623 h 1190"/>
                <a:gd name="T88" fmla="*/ 1134 w 1247"/>
                <a:gd name="T89" fmla="*/ 680 h 1190"/>
                <a:gd name="T90" fmla="*/ 1020 w 1247"/>
                <a:gd name="T91" fmla="*/ 680 h 1190"/>
                <a:gd name="T92" fmla="*/ 1020 w 1247"/>
                <a:gd name="T93" fmla="*/ 737 h 1190"/>
                <a:gd name="T94" fmla="*/ 964 w 1247"/>
                <a:gd name="T95" fmla="*/ 737 h 1190"/>
                <a:gd name="T96" fmla="*/ 964 w 1247"/>
                <a:gd name="T97" fmla="*/ 794 h 1190"/>
                <a:gd name="T98" fmla="*/ 907 w 1247"/>
                <a:gd name="T99" fmla="*/ 794 h 1190"/>
                <a:gd name="T100" fmla="*/ 907 w 1247"/>
                <a:gd name="T101" fmla="*/ 907 h 1190"/>
                <a:gd name="T102" fmla="*/ 793 w 1247"/>
                <a:gd name="T103" fmla="*/ 907 h 1190"/>
                <a:gd name="T104" fmla="*/ 793 w 1247"/>
                <a:gd name="T105" fmla="*/ 964 h 1190"/>
                <a:gd name="T106" fmla="*/ 737 w 1247"/>
                <a:gd name="T107" fmla="*/ 964 h 1190"/>
                <a:gd name="T108" fmla="*/ 737 w 1247"/>
                <a:gd name="T109" fmla="*/ 1020 h 1190"/>
                <a:gd name="T110" fmla="*/ 680 w 1247"/>
                <a:gd name="T111" fmla="*/ 1020 h 1190"/>
                <a:gd name="T112" fmla="*/ 680 w 1247"/>
                <a:gd name="T113" fmla="*/ 1077 h 1190"/>
                <a:gd name="T114" fmla="*/ 623 w 1247"/>
                <a:gd name="T115" fmla="*/ 1077 h 1190"/>
                <a:gd name="T116" fmla="*/ 623 w 1247"/>
                <a:gd name="T117" fmla="*/ 1134 h 1190"/>
                <a:gd name="T118" fmla="*/ 567 w 1247"/>
                <a:gd name="T119" fmla="*/ 1134 h 1190"/>
                <a:gd name="T120" fmla="*/ 567 w 1247"/>
                <a:gd name="T121" fmla="*/ 1190 h 1190"/>
                <a:gd name="T122" fmla="*/ 510 w 1247"/>
                <a:gd name="T123" fmla="*/ 1190 h 1190"/>
                <a:gd name="T124" fmla="*/ 453 w 1247"/>
                <a:gd name="T125" fmla="*/ 119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47" h="1190">
                  <a:moveTo>
                    <a:pt x="453" y="1190"/>
                  </a:moveTo>
                  <a:lnTo>
                    <a:pt x="453" y="1134"/>
                  </a:lnTo>
                  <a:lnTo>
                    <a:pt x="283" y="1134"/>
                  </a:lnTo>
                  <a:lnTo>
                    <a:pt x="283" y="1077"/>
                  </a:lnTo>
                  <a:lnTo>
                    <a:pt x="226" y="1077"/>
                  </a:lnTo>
                  <a:lnTo>
                    <a:pt x="226" y="1020"/>
                  </a:lnTo>
                  <a:lnTo>
                    <a:pt x="170" y="1020"/>
                  </a:lnTo>
                  <a:lnTo>
                    <a:pt x="170" y="964"/>
                  </a:lnTo>
                  <a:lnTo>
                    <a:pt x="113" y="964"/>
                  </a:lnTo>
                  <a:lnTo>
                    <a:pt x="113" y="850"/>
                  </a:lnTo>
                  <a:lnTo>
                    <a:pt x="56" y="850"/>
                  </a:lnTo>
                  <a:lnTo>
                    <a:pt x="56" y="567"/>
                  </a:lnTo>
                  <a:lnTo>
                    <a:pt x="0" y="567"/>
                  </a:lnTo>
                  <a:lnTo>
                    <a:pt x="0" y="227"/>
                  </a:lnTo>
                  <a:lnTo>
                    <a:pt x="56" y="227"/>
                  </a:lnTo>
                  <a:lnTo>
                    <a:pt x="56" y="113"/>
                  </a:lnTo>
                  <a:lnTo>
                    <a:pt x="113" y="113"/>
                  </a:lnTo>
                  <a:lnTo>
                    <a:pt x="113" y="56"/>
                  </a:lnTo>
                  <a:lnTo>
                    <a:pt x="170" y="56"/>
                  </a:lnTo>
                  <a:lnTo>
                    <a:pt x="170" y="0"/>
                  </a:lnTo>
                  <a:lnTo>
                    <a:pt x="340" y="0"/>
                  </a:lnTo>
                  <a:lnTo>
                    <a:pt x="340" y="56"/>
                  </a:lnTo>
                  <a:lnTo>
                    <a:pt x="453" y="56"/>
                  </a:lnTo>
                  <a:lnTo>
                    <a:pt x="453" y="113"/>
                  </a:lnTo>
                  <a:lnTo>
                    <a:pt x="567" y="113"/>
                  </a:lnTo>
                  <a:lnTo>
                    <a:pt x="567" y="56"/>
                  </a:lnTo>
                  <a:lnTo>
                    <a:pt x="680" y="56"/>
                  </a:lnTo>
                  <a:lnTo>
                    <a:pt x="680" y="113"/>
                  </a:lnTo>
                  <a:lnTo>
                    <a:pt x="737" y="113"/>
                  </a:lnTo>
                  <a:lnTo>
                    <a:pt x="737" y="283"/>
                  </a:lnTo>
                  <a:lnTo>
                    <a:pt x="793" y="283"/>
                  </a:lnTo>
                  <a:lnTo>
                    <a:pt x="793" y="397"/>
                  </a:lnTo>
                  <a:lnTo>
                    <a:pt x="737" y="397"/>
                  </a:lnTo>
                  <a:lnTo>
                    <a:pt x="737" y="453"/>
                  </a:lnTo>
                  <a:lnTo>
                    <a:pt x="793" y="453"/>
                  </a:lnTo>
                  <a:lnTo>
                    <a:pt x="793" y="510"/>
                  </a:lnTo>
                  <a:lnTo>
                    <a:pt x="907" y="510"/>
                  </a:lnTo>
                  <a:lnTo>
                    <a:pt x="907" y="567"/>
                  </a:lnTo>
                  <a:lnTo>
                    <a:pt x="964" y="567"/>
                  </a:lnTo>
                  <a:lnTo>
                    <a:pt x="964" y="510"/>
                  </a:lnTo>
                  <a:lnTo>
                    <a:pt x="964" y="453"/>
                  </a:lnTo>
                  <a:lnTo>
                    <a:pt x="1247" y="453"/>
                  </a:lnTo>
                  <a:lnTo>
                    <a:pt x="1247" y="623"/>
                  </a:lnTo>
                  <a:lnTo>
                    <a:pt x="1134" y="623"/>
                  </a:lnTo>
                  <a:lnTo>
                    <a:pt x="1134" y="680"/>
                  </a:lnTo>
                  <a:lnTo>
                    <a:pt x="1020" y="680"/>
                  </a:lnTo>
                  <a:lnTo>
                    <a:pt x="1020" y="737"/>
                  </a:lnTo>
                  <a:lnTo>
                    <a:pt x="964" y="737"/>
                  </a:lnTo>
                  <a:lnTo>
                    <a:pt x="964" y="794"/>
                  </a:lnTo>
                  <a:lnTo>
                    <a:pt x="907" y="794"/>
                  </a:lnTo>
                  <a:lnTo>
                    <a:pt x="907" y="907"/>
                  </a:lnTo>
                  <a:lnTo>
                    <a:pt x="793" y="907"/>
                  </a:lnTo>
                  <a:lnTo>
                    <a:pt x="793" y="964"/>
                  </a:lnTo>
                  <a:lnTo>
                    <a:pt x="737" y="964"/>
                  </a:lnTo>
                  <a:lnTo>
                    <a:pt x="737" y="1020"/>
                  </a:lnTo>
                  <a:lnTo>
                    <a:pt x="680" y="1020"/>
                  </a:lnTo>
                  <a:lnTo>
                    <a:pt x="680" y="1077"/>
                  </a:lnTo>
                  <a:lnTo>
                    <a:pt x="623" y="1077"/>
                  </a:lnTo>
                  <a:lnTo>
                    <a:pt x="623" y="1134"/>
                  </a:lnTo>
                  <a:lnTo>
                    <a:pt x="567" y="1134"/>
                  </a:lnTo>
                  <a:lnTo>
                    <a:pt x="567" y="1190"/>
                  </a:lnTo>
                  <a:lnTo>
                    <a:pt x="510" y="1190"/>
                  </a:lnTo>
                  <a:lnTo>
                    <a:pt x="453" y="119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6" name="Freeform 8"/>
            <p:cNvSpPr>
              <a:spLocks/>
            </p:cNvSpPr>
            <p:nvPr/>
          </p:nvSpPr>
          <p:spPr bwMode="auto">
            <a:xfrm>
              <a:off x="2260600" y="5970588"/>
              <a:ext cx="2430463" cy="2520950"/>
            </a:xfrm>
            <a:custGeom>
              <a:avLst/>
              <a:gdLst>
                <a:gd name="T0" fmla="*/ 680 w 1531"/>
                <a:gd name="T1" fmla="*/ 1191 h 1588"/>
                <a:gd name="T2" fmla="*/ 737 w 1531"/>
                <a:gd name="T3" fmla="*/ 907 h 1588"/>
                <a:gd name="T4" fmla="*/ 850 w 1531"/>
                <a:gd name="T5" fmla="*/ 851 h 1588"/>
                <a:gd name="T6" fmla="*/ 907 w 1531"/>
                <a:gd name="T7" fmla="*/ 794 h 1588"/>
                <a:gd name="T8" fmla="*/ 1020 w 1531"/>
                <a:gd name="T9" fmla="*/ 737 h 1588"/>
                <a:gd name="T10" fmla="*/ 1134 w 1531"/>
                <a:gd name="T11" fmla="*/ 681 h 1588"/>
                <a:gd name="T12" fmla="*/ 1190 w 1531"/>
                <a:gd name="T13" fmla="*/ 624 h 1588"/>
                <a:gd name="T14" fmla="*/ 1247 w 1531"/>
                <a:gd name="T15" fmla="*/ 567 h 1588"/>
                <a:gd name="T16" fmla="*/ 1361 w 1531"/>
                <a:gd name="T17" fmla="*/ 567 h 1588"/>
                <a:gd name="T18" fmla="*/ 1474 w 1531"/>
                <a:gd name="T19" fmla="*/ 510 h 1588"/>
                <a:gd name="T20" fmla="*/ 1531 w 1531"/>
                <a:gd name="T21" fmla="*/ 454 h 1588"/>
                <a:gd name="T22" fmla="*/ 1304 w 1531"/>
                <a:gd name="T23" fmla="*/ 114 h 1588"/>
                <a:gd name="T24" fmla="*/ 1190 w 1531"/>
                <a:gd name="T25" fmla="*/ 170 h 1588"/>
                <a:gd name="T26" fmla="*/ 1134 w 1531"/>
                <a:gd name="T27" fmla="*/ 114 h 1588"/>
                <a:gd name="T28" fmla="*/ 1077 w 1531"/>
                <a:gd name="T29" fmla="*/ 57 h 1588"/>
                <a:gd name="T30" fmla="*/ 964 w 1531"/>
                <a:gd name="T31" fmla="*/ 0 h 1588"/>
                <a:gd name="T32" fmla="*/ 907 w 1531"/>
                <a:gd name="T33" fmla="*/ 114 h 1588"/>
                <a:gd name="T34" fmla="*/ 794 w 1531"/>
                <a:gd name="T35" fmla="*/ 170 h 1588"/>
                <a:gd name="T36" fmla="*/ 623 w 1531"/>
                <a:gd name="T37" fmla="*/ 114 h 1588"/>
                <a:gd name="T38" fmla="*/ 510 w 1531"/>
                <a:gd name="T39" fmla="*/ 454 h 1588"/>
                <a:gd name="T40" fmla="*/ 283 w 1531"/>
                <a:gd name="T41" fmla="*/ 510 h 1588"/>
                <a:gd name="T42" fmla="*/ 0 w 1531"/>
                <a:gd name="T43" fmla="*/ 567 h 1588"/>
                <a:gd name="T44" fmla="*/ 56 w 1531"/>
                <a:gd name="T45" fmla="*/ 737 h 1588"/>
                <a:gd name="T46" fmla="*/ 0 w 1531"/>
                <a:gd name="T47" fmla="*/ 851 h 1588"/>
                <a:gd name="T48" fmla="*/ 56 w 1531"/>
                <a:gd name="T49" fmla="*/ 907 h 1588"/>
                <a:gd name="T50" fmla="*/ 170 w 1531"/>
                <a:gd name="T51" fmla="*/ 964 h 1588"/>
                <a:gd name="T52" fmla="*/ 227 w 1531"/>
                <a:gd name="T53" fmla="*/ 1021 h 1588"/>
                <a:gd name="T54" fmla="*/ 510 w 1531"/>
                <a:gd name="T55" fmla="*/ 907 h 1588"/>
                <a:gd name="T56" fmla="*/ 397 w 1531"/>
                <a:gd name="T57" fmla="*/ 1077 h 1588"/>
                <a:gd name="T58" fmla="*/ 283 w 1531"/>
                <a:gd name="T59" fmla="*/ 1134 h 1588"/>
                <a:gd name="T60" fmla="*/ 227 w 1531"/>
                <a:gd name="T61" fmla="*/ 1191 h 1588"/>
                <a:gd name="T62" fmla="*/ 170 w 1531"/>
                <a:gd name="T63" fmla="*/ 1248 h 1588"/>
                <a:gd name="T64" fmla="*/ 283 w 1531"/>
                <a:gd name="T65" fmla="*/ 1418 h 1588"/>
                <a:gd name="T66" fmla="*/ 340 w 1531"/>
                <a:gd name="T67" fmla="*/ 1474 h 1588"/>
                <a:gd name="T68" fmla="*/ 510 w 1531"/>
                <a:gd name="T69" fmla="*/ 1531 h 1588"/>
                <a:gd name="T70" fmla="*/ 680 w 1531"/>
                <a:gd name="T71" fmla="*/ 1588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31" h="1588">
                  <a:moveTo>
                    <a:pt x="680" y="1588"/>
                  </a:moveTo>
                  <a:lnTo>
                    <a:pt x="680" y="1191"/>
                  </a:lnTo>
                  <a:lnTo>
                    <a:pt x="737" y="1191"/>
                  </a:lnTo>
                  <a:lnTo>
                    <a:pt x="737" y="907"/>
                  </a:lnTo>
                  <a:lnTo>
                    <a:pt x="850" y="907"/>
                  </a:lnTo>
                  <a:lnTo>
                    <a:pt x="850" y="851"/>
                  </a:lnTo>
                  <a:lnTo>
                    <a:pt x="907" y="851"/>
                  </a:lnTo>
                  <a:lnTo>
                    <a:pt x="907" y="794"/>
                  </a:lnTo>
                  <a:lnTo>
                    <a:pt x="1020" y="794"/>
                  </a:lnTo>
                  <a:lnTo>
                    <a:pt x="1020" y="737"/>
                  </a:lnTo>
                  <a:lnTo>
                    <a:pt x="1134" y="737"/>
                  </a:lnTo>
                  <a:lnTo>
                    <a:pt x="1134" y="681"/>
                  </a:lnTo>
                  <a:lnTo>
                    <a:pt x="1190" y="681"/>
                  </a:lnTo>
                  <a:lnTo>
                    <a:pt x="1190" y="624"/>
                  </a:lnTo>
                  <a:lnTo>
                    <a:pt x="1247" y="624"/>
                  </a:lnTo>
                  <a:lnTo>
                    <a:pt x="1247" y="567"/>
                  </a:lnTo>
                  <a:lnTo>
                    <a:pt x="1304" y="567"/>
                  </a:lnTo>
                  <a:lnTo>
                    <a:pt x="1361" y="567"/>
                  </a:lnTo>
                  <a:lnTo>
                    <a:pt x="1361" y="510"/>
                  </a:lnTo>
                  <a:lnTo>
                    <a:pt x="1474" y="510"/>
                  </a:lnTo>
                  <a:lnTo>
                    <a:pt x="1474" y="454"/>
                  </a:lnTo>
                  <a:lnTo>
                    <a:pt x="1531" y="454"/>
                  </a:lnTo>
                  <a:lnTo>
                    <a:pt x="1531" y="114"/>
                  </a:lnTo>
                  <a:lnTo>
                    <a:pt x="1304" y="114"/>
                  </a:lnTo>
                  <a:lnTo>
                    <a:pt x="1304" y="170"/>
                  </a:lnTo>
                  <a:lnTo>
                    <a:pt x="1190" y="170"/>
                  </a:lnTo>
                  <a:lnTo>
                    <a:pt x="1190" y="114"/>
                  </a:lnTo>
                  <a:lnTo>
                    <a:pt x="1134" y="114"/>
                  </a:lnTo>
                  <a:lnTo>
                    <a:pt x="1134" y="57"/>
                  </a:lnTo>
                  <a:lnTo>
                    <a:pt x="1077" y="57"/>
                  </a:lnTo>
                  <a:lnTo>
                    <a:pt x="1077" y="0"/>
                  </a:lnTo>
                  <a:lnTo>
                    <a:pt x="964" y="0"/>
                  </a:lnTo>
                  <a:lnTo>
                    <a:pt x="964" y="114"/>
                  </a:lnTo>
                  <a:lnTo>
                    <a:pt x="907" y="114"/>
                  </a:lnTo>
                  <a:lnTo>
                    <a:pt x="907" y="170"/>
                  </a:lnTo>
                  <a:lnTo>
                    <a:pt x="794" y="170"/>
                  </a:lnTo>
                  <a:lnTo>
                    <a:pt x="794" y="114"/>
                  </a:lnTo>
                  <a:lnTo>
                    <a:pt x="623" y="114"/>
                  </a:lnTo>
                  <a:lnTo>
                    <a:pt x="623" y="454"/>
                  </a:lnTo>
                  <a:lnTo>
                    <a:pt x="510" y="454"/>
                  </a:lnTo>
                  <a:lnTo>
                    <a:pt x="510" y="510"/>
                  </a:lnTo>
                  <a:lnTo>
                    <a:pt x="283" y="510"/>
                  </a:lnTo>
                  <a:lnTo>
                    <a:pt x="283" y="567"/>
                  </a:lnTo>
                  <a:lnTo>
                    <a:pt x="0" y="567"/>
                  </a:lnTo>
                  <a:lnTo>
                    <a:pt x="0" y="737"/>
                  </a:lnTo>
                  <a:lnTo>
                    <a:pt x="56" y="737"/>
                  </a:lnTo>
                  <a:lnTo>
                    <a:pt x="56" y="851"/>
                  </a:lnTo>
                  <a:lnTo>
                    <a:pt x="0" y="851"/>
                  </a:lnTo>
                  <a:lnTo>
                    <a:pt x="0" y="907"/>
                  </a:lnTo>
                  <a:lnTo>
                    <a:pt x="56" y="907"/>
                  </a:lnTo>
                  <a:lnTo>
                    <a:pt x="56" y="964"/>
                  </a:lnTo>
                  <a:lnTo>
                    <a:pt x="170" y="964"/>
                  </a:lnTo>
                  <a:lnTo>
                    <a:pt x="170" y="1021"/>
                  </a:lnTo>
                  <a:lnTo>
                    <a:pt x="227" y="1021"/>
                  </a:lnTo>
                  <a:lnTo>
                    <a:pt x="227" y="907"/>
                  </a:lnTo>
                  <a:lnTo>
                    <a:pt x="510" y="907"/>
                  </a:lnTo>
                  <a:lnTo>
                    <a:pt x="510" y="1077"/>
                  </a:lnTo>
                  <a:lnTo>
                    <a:pt x="397" y="1077"/>
                  </a:lnTo>
                  <a:lnTo>
                    <a:pt x="397" y="1134"/>
                  </a:lnTo>
                  <a:lnTo>
                    <a:pt x="283" y="1134"/>
                  </a:lnTo>
                  <a:lnTo>
                    <a:pt x="283" y="1191"/>
                  </a:lnTo>
                  <a:lnTo>
                    <a:pt x="227" y="1191"/>
                  </a:lnTo>
                  <a:lnTo>
                    <a:pt x="227" y="1248"/>
                  </a:lnTo>
                  <a:lnTo>
                    <a:pt x="170" y="1248"/>
                  </a:lnTo>
                  <a:lnTo>
                    <a:pt x="170" y="1418"/>
                  </a:lnTo>
                  <a:lnTo>
                    <a:pt x="283" y="1418"/>
                  </a:lnTo>
                  <a:lnTo>
                    <a:pt x="283" y="1474"/>
                  </a:lnTo>
                  <a:lnTo>
                    <a:pt x="340" y="1474"/>
                  </a:lnTo>
                  <a:lnTo>
                    <a:pt x="340" y="1531"/>
                  </a:lnTo>
                  <a:lnTo>
                    <a:pt x="510" y="1531"/>
                  </a:lnTo>
                  <a:lnTo>
                    <a:pt x="510" y="1588"/>
                  </a:lnTo>
                  <a:lnTo>
                    <a:pt x="680" y="158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7" name="Freeform 9"/>
            <p:cNvSpPr>
              <a:spLocks/>
            </p:cNvSpPr>
            <p:nvPr/>
          </p:nvSpPr>
          <p:spPr bwMode="auto">
            <a:xfrm>
              <a:off x="1449388" y="5610225"/>
              <a:ext cx="1800225" cy="1260475"/>
            </a:xfrm>
            <a:custGeom>
              <a:avLst/>
              <a:gdLst>
                <a:gd name="T0" fmla="*/ 0 w 1134"/>
                <a:gd name="T1" fmla="*/ 624 h 794"/>
                <a:gd name="T2" fmla="*/ 0 w 1134"/>
                <a:gd name="T3" fmla="*/ 511 h 794"/>
                <a:gd name="T4" fmla="*/ 57 w 1134"/>
                <a:gd name="T5" fmla="*/ 511 h 794"/>
                <a:gd name="T6" fmla="*/ 57 w 1134"/>
                <a:gd name="T7" fmla="*/ 284 h 794"/>
                <a:gd name="T8" fmla="*/ 114 w 1134"/>
                <a:gd name="T9" fmla="*/ 284 h 794"/>
                <a:gd name="T10" fmla="*/ 114 w 1134"/>
                <a:gd name="T11" fmla="*/ 227 h 794"/>
                <a:gd name="T12" fmla="*/ 284 w 1134"/>
                <a:gd name="T13" fmla="*/ 227 h 794"/>
                <a:gd name="T14" fmla="*/ 284 w 1134"/>
                <a:gd name="T15" fmla="*/ 57 h 794"/>
                <a:gd name="T16" fmla="*/ 454 w 1134"/>
                <a:gd name="T17" fmla="*/ 57 h 794"/>
                <a:gd name="T18" fmla="*/ 454 w 1134"/>
                <a:gd name="T19" fmla="*/ 0 h 794"/>
                <a:gd name="T20" fmla="*/ 1021 w 1134"/>
                <a:gd name="T21" fmla="*/ 0 h 794"/>
                <a:gd name="T22" fmla="*/ 1021 w 1134"/>
                <a:gd name="T23" fmla="*/ 57 h 794"/>
                <a:gd name="T24" fmla="*/ 908 w 1134"/>
                <a:gd name="T25" fmla="*/ 57 h 794"/>
                <a:gd name="T26" fmla="*/ 908 w 1134"/>
                <a:gd name="T27" fmla="*/ 170 h 794"/>
                <a:gd name="T28" fmla="*/ 1021 w 1134"/>
                <a:gd name="T29" fmla="*/ 170 h 794"/>
                <a:gd name="T30" fmla="*/ 1021 w 1134"/>
                <a:gd name="T31" fmla="*/ 341 h 794"/>
                <a:gd name="T32" fmla="*/ 1134 w 1134"/>
                <a:gd name="T33" fmla="*/ 341 h 794"/>
                <a:gd name="T34" fmla="*/ 1134 w 1134"/>
                <a:gd name="T35" fmla="*/ 681 h 794"/>
                <a:gd name="T36" fmla="*/ 1021 w 1134"/>
                <a:gd name="T37" fmla="*/ 681 h 794"/>
                <a:gd name="T38" fmla="*/ 1021 w 1134"/>
                <a:gd name="T39" fmla="*/ 737 h 794"/>
                <a:gd name="T40" fmla="*/ 794 w 1134"/>
                <a:gd name="T41" fmla="*/ 737 h 794"/>
                <a:gd name="T42" fmla="*/ 794 w 1134"/>
                <a:gd name="T43" fmla="*/ 794 h 794"/>
                <a:gd name="T44" fmla="*/ 454 w 1134"/>
                <a:gd name="T45" fmla="*/ 794 h 794"/>
                <a:gd name="T46" fmla="*/ 454 w 1134"/>
                <a:gd name="T47" fmla="*/ 737 h 794"/>
                <a:gd name="T48" fmla="*/ 341 w 1134"/>
                <a:gd name="T49" fmla="*/ 737 h 794"/>
                <a:gd name="T50" fmla="*/ 341 w 1134"/>
                <a:gd name="T51" fmla="*/ 794 h 794"/>
                <a:gd name="T52" fmla="*/ 227 w 1134"/>
                <a:gd name="T53" fmla="*/ 794 h 794"/>
                <a:gd name="T54" fmla="*/ 227 w 1134"/>
                <a:gd name="T55" fmla="*/ 737 h 794"/>
                <a:gd name="T56" fmla="*/ 114 w 1134"/>
                <a:gd name="T57" fmla="*/ 737 h 794"/>
                <a:gd name="T58" fmla="*/ 114 w 1134"/>
                <a:gd name="T59" fmla="*/ 681 h 794"/>
                <a:gd name="T60" fmla="*/ 57 w 1134"/>
                <a:gd name="T61" fmla="*/ 681 h 794"/>
                <a:gd name="T62" fmla="*/ 0 w 1134"/>
                <a:gd name="T63" fmla="*/ 681 h 794"/>
                <a:gd name="T64" fmla="*/ 0 w 1134"/>
                <a:gd name="T65" fmla="*/ 62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34" h="794">
                  <a:moveTo>
                    <a:pt x="0" y="624"/>
                  </a:moveTo>
                  <a:lnTo>
                    <a:pt x="0" y="511"/>
                  </a:lnTo>
                  <a:lnTo>
                    <a:pt x="57" y="511"/>
                  </a:lnTo>
                  <a:lnTo>
                    <a:pt x="57" y="284"/>
                  </a:lnTo>
                  <a:lnTo>
                    <a:pt x="114" y="284"/>
                  </a:lnTo>
                  <a:lnTo>
                    <a:pt x="114" y="227"/>
                  </a:lnTo>
                  <a:lnTo>
                    <a:pt x="284" y="227"/>
                  </a:lnTo>
                  <a:lnTo>
                    <a:pt x="284" y="57"/>
                  </a:lnTo>
                  <a:lnTo>
                    <a:pt x="454" y="57"/>
                  </a:lnTo>
                  <a:lnTo>
                    <a:pt x="454" y="0"/>
                  </a:lnTo>
                  <a:lnTo>
                    <a:pt x="1021" y="0"/>
                  </a:lnTo>
                  <a:lnTo>
                    <a:pt x="1021" y="57"/>
                  </a:lnTo>
                  <a:lnTo>
                    <a:pt x="908" y="57"/>
                  </a:lnTo>
                  <a:lnTo>
                    <a:pt x="908" y="170"/>
                  </a:lnTo>
                  <a:lnTo>
                    <a:pt x="1021" y="170"/>
                  </a:lnTo>
                  <a:lnTo>
                    <a:pt x="1021" y="341"/>
                  </a:lnTo>
                  <a:lnTo>
                    <a:pt x="1134" y="341"/>
                  </a:lnTo>
                  <a:lnTo>
                    <a:pt x="1134" y="681"/>
                  </a:lnTo>
                  <a:lnTo>
                    <a:pt x="1021" y="681"/>
                  </a:lnTo>
                  <a:lnTo>
                    <a:pt x="1021" y="737"/>
                  </a:lnTo>
                  <a:lnTo>
                    <a:pt x="794" y="737"/>
                  </a:lnTo>
                  <a:lnTo>
                    <a:pt x="794" y="794"/>
                  </a:lnTo>
                  <a:lnTo>
                    <a:pt x="454" y="794"/>
                  </a:lnTo>
                  <a:lnTo>
                    <a:pt x="454" y="737"/>
                  </a:lnTo>
                  <a:lnTo>
                    <a:pt x="341" y="737"/>
                  </a:lnTo>
                  <a:lnTo>
                    <a:pt x="341" y="794"/>
                  </a:lnTo>
                  <a:lnTo>
                    <a:pt x="227" y="794"/>
                  </a:lnTo>
                  <a:lnTo>
                    <a:pt x="227" y="737"/>
                  </a:lnTo>
                  <a:lnTo>
                    <a:pt x="114" y="737"/>
                  </a:lnTo>
                  <a:lnTo>
                    <a:pt x="114" y="681"/>
                  </a:lnTo>
                  <a:lnTo>
                    <a:pt x="57" y="681"/>
                  </a:lnTo>
                  <a:lnTo>
                    <a:pt x="0" y="681"/>
                  </a:lnTo>
                  <a:lnTo>
                    <a:pt x="0" y="62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8" name="Freeform 10"/>
            <p:cNvSpPr>
              <a:spLocks/>
            </p:cNvSpPr>
            <p:nvPr/>
          </p:nvSpPr>
          <p:spPr bwMode="auto">
            <a:xfrm>
              <a:off x="2890838" y="5610225"/>
              <a:ext cx="539750" cy="541338"/>
            </a:xfrm>
            <a:custGeom>
              <a:avLst/>
              <a:gdLst>
                <a:gd name="T0" fmla="*/ 113 w 340"/>
                <a:gd name="T1" fmla="*/ 0 h 341"/>
                <a:gd name="T2" fmla="*/ 170 w 340"/>
                <a:gd name="T3" fmla="*/ 0 h 341"/>
                <a:gd name="T4" fmla="*/ 170 w 340"/>
                <a:gd name="T5" fmla="*/ 57 h 341"/>
                <a:gd name="T6" fmla="*/ 340 w 340"/>
                <a:gd name="T7" fmla="*/ 57 h 341"/>
                <a:gd name="T8" fmla="*/ 340 w 340"/>
                <a:gd name="T9" fmla="*/ 170 h 341"/>
                <a:gd name="T10" fmla="*/ 226 w 340"/>
                <a:gd name="T11" fmla="*/ 170 h 341"/>
                <a:gd name="T12" fmla="*/ 226 w 340"/>
                <a:gd name="T13" fmla="*/ 227 h 341"/>
                <a:gd name="T14" fmla="*/ 340 w 340"/>
                <a:gd name="T15" fmla="*/ 227 h 341"/>
                <a:gd name="T16" fmla="*/ 340 w 340"/>
                <a:gd name="T17" fmla="*/ 341 h 341"/>
                <a:gd name="T18" fmla="*/ 113 w 340"/>
                <a:gd name="T19" fmla="*/ 341 h 341"/>
                <a:gd name="T20" fmla="*/ 113 w 340"/>
                <a:gd name="T21" fmla="*/ 170 h 341"/>
                <a:gd name="T22" fmla="*/ 0 w 340"/>
                <a:gd name="T23" fmla="*/ 170 h 341"/>
                <a:gd name="T24" fmla="*/ 0 w 340"/>
                <a:gd name="T25" fmla="*/ 57 h 341"/>
                <a:gd name="T26" fmla="*/ 113 w 340"/>
                <a:gd name="T27" fmla="*/ 57 h 341"/>
                <a:gd name="T28" fmla="*/ 113 w 340"/>
                <a:gd name="T2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341">
                  <a:moveTo>
                    <a:pt x="113" y="0"/>
                  </a:moveTo>
                  <a:lnTo>
                    <a:pt x="170" y="0"/>
                  </a:lnTo>
                  <a:lnTo>
                    <a:pt x="170" y="57"/>
                  </a:lnTo>
                  <a:lnTo>
                    <a:pt x="340" y="57"/>
                  </a:lnTo>
                  <a:lnTo>
                    <a:pt x="340" y="170"/>
                  </a:lnTo>
                  <a:lnTo>
                    <a:pt x="226" y="170"/>
                  </a:lnTo>
                  <a:lnTo>
                    <a:pt x="226" y="227"/>
                  </a:lnTo>
                  <a:lnTo>
                    <a:pt x="340" y="227"/>
                  </a:lnTo>
                  <a:lnTo>
                    <a:pt x="340" y="341"/>
                  </a:lnTo>
                  <a:lnTo>
                    <a:pt x="113" y="341"/>
                  </a:lnTo>
                  <a:lnTo>
                    <a:pt x="113" y="170"/>
                  </a:lnTo>
                  <a:lnTo>
                    <a:pt x="0" y="170"/>
                  </a:lnTo>
                  <a:lnTo>
                    <a:pt x="0" y="57"/>
                  </a:lnTo>
                  <a:lnTo>
                    <a:pt x="113" y="57"/>
                  </a:lnTo>
                  <a:lnTo>
                    <a:pt x="113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9" name="Freeform 11"/>
            <p:cNvSpPr>
              <a:spLocks/>
            </p:cNvSpPr>
            <p:nvPr/>
          </p:nvSpPr>
          <p:spPr bwMode="auto">
            <a:xfrm>
              <a:off x="279400" y="2909888"/>
              <a:ext cx="3421063" cy="3060700"/>
            </a:xfrm>
            <a:custGeom>
              <a:avLst/>
              <a:gdLst>
                <a:gd name="T0" fmla="*/ 1021 w 2155"/>
                <a:gd name="T1" fmla="*/ 1928 h 1928"/>
                <a:gd name="T2" fmla="*/ 1191 w 2155"/>
                <a:gd name="T3" fmla="*/ 1758 h 1928"/>
                <a:gd name="T4" fmla="*/ 1758 w 2155"/>
                <a:gd name="T5" fmla="*/ 1701 h 1928"/>
                <a:gd name="T6" fmla="*/ 1815 w 2155"/>
                <a:gd name="T7" fmla="*/ 1588 h 1928"/>
                <a:gd name="T8" fmla="*/ 1871 w 2155"/>
                <a:gd name="T9" fmla="*/ 1475 h 1928"/>
                <a:gd name="T10" fmla="*/ 1815 w 2155"/>
                <a:gd name="T11" fmla="*/ 1418 h 1928"/>
                <a:gd name="T12" fmla="*/ 1645 w 2155"/>
                <a:gd name="T13" fmla="*/ 1361 h 1928"/>
                <a:gd name="T14" fmla="*/ 1588 w 2155"/>
                <a:gd name="T15" fmla="*/ 1248 h 1928"/>
                <a:gd name="T16" fmla="*/ 1645 w 2155"/>
                <a:gd name="T17" fmla="*/ 1134 h 1928"/>
                <a:gd name="T18" fmla="*/ 1701 w 2155"/>
                <a:gd name="T19" fmla="*/ 907 h 1928"/>
                <a:gd name="T20" fmla="*/ 1758 w 2155"/>
                <a:gd name="T21" fmla="*/ 851 h 1928"/>
                <a:gd name="T22" fmla="*/ 1871 w 2155"/>
                <a:gd name="T23" fmla="*/ 794 h 1928"/>
                <a:gd name="T24" fmla="*/ 2098 w 2155"/>
                <a:gd name="T25" fmla="*/ 737 h 1928"/>
                <a:gd name="T26" fmla="*/ 2155 w 2155"/>
                <a:gd name="T27" fmla="*/ 624 h 1928"/>
                <a:gd name="T28" fmla="*/ 1985 w 2155"/>
                <a:gd name="T29" fmla="*/ 340 h 1928"/>
                <a:gd name="T30" fmla="*/ 1815 w 2155"/>
                <a:gd name="T31" fmla="*/ 284 h 1928"/>
                <a:gd name="T32" fmla="*/ 1645 w 2155"/>
                <a:gd name="T33" fmla="*/ 340 h 1928"/>
                <a:gd name="T34" fmla="*/ 1588 w 2155"/>
                <a:gd name="T35" fmla="*/ 284 h 1928"/>
                <a:gd name="T36" fmla="*/ 1531 w 2155"/>
                <a:gd name="T37" fmla="*/ 227 h 1928"/>
                <a:gd name="T38" fmla="*/ 1361 w 2155"/>
                <a:gd name="T39" fmla="*/ 170 h 1928"/>
                <a:gd name="T40" fmla="*/ 1191 w 2155"/>
                <a:gd name="T41" fmla="*/ 57 h 1928"/>
                <a:gd name="T42" fmla="*/ 1134 w 2155"/>
                <a:gd name="T43" fmla="*/ 0 h 1928"/>
                <a:gd name="T44" fmla="*/ 1078 w 2155"/>
                <a:gd name="T45" fmla="*/ 114 h 1928"/>
                <a:gd name="T46" fmla="*/ 1021 w 2155"/>
                <a:gd name="T47" fmla="*/ 170 h 1928"/>
                <a:gd name="T48" fmla="*/ 964 w 2155"/>
                <a:gd name="T49" fmla="*/ 227 h 1928"/>
                <a:gd name="T50" fmla="*/ 908 w 2155"/>
                <a:gd name="T51" fmla="*/ 284 h 1928"/>
                <a:gd name="T52" fmla="*/ 737 w 2155"/>
                <a:gd name="T53" fmla="*/ 340 h 1928"/>
                <a:gd name="T54" fmla="*/ 567 w 2155"/>
                <a:gd name="T55" fmla="*/ 397 h 1928"/>
                <a:gd name="T56" fmla="*/ 454 w 2155"/>
                <a:gd name="T57" fmla="*/ 454 h 1928"/>
                <a:gd name="T58" fmla="*/ 397 w 2155"/>
                <a:gd name="T59" fmla="*/ 511 h 1928"/>
                <a:gd name="T60" fmla="*/ 227 w 2155"/>
                <a:gd name="T61" fmla="*/ 567 h 1928"/>
                <a:gd name="T62" fmla="*/ 170 w 2155"/>
                <a:gd name="T63" fmla="*/ 624 h 1928"/>
                <a:gd name="T64" fmla="*/ 114 w 2155"/>
                <a:gd name="T65" fmla="*/ 737 h 1928"/>
                <a:gd name="T66" fmla="*/ 57 w 2155"/>
                <a:gd name="T67" fmla="*/ 964 h 1928"/>
                <a:gd name="T68" fmla="*/ 0 w 2155"/>
                <a:gd name="T69" fmla="*/ 1021 h 1928"/>
                <a:gd name="T70" fmla="*/ 397 w 2155"/>
                <a:gd name="T71" fmla="*/ 1191 h 1928"/>
                <a:gd name="T72" fmla="*/ 681 w 2155"/>
                <a:gd name="T73" fmla="*/ 1134 h 1928"/>
                <a:gd name="T74" fmla="*/ 737 w 2155"/>
                <a:gd name="T75" fmla="*/ 1191 h 1928"/>
                <a:gd name="T76" fmla="*/ 794 w 2155"/>
                <a:gd name="T77" fmla="*/ 1418 h 1928"/>
                <a:gd name="T78" fmla="*/ 851 w 2155"/>
                <a:gd name="T79" fmla="*/ 1871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55" h="1928">
                  <a:moveTo>
                    <a:pt x="851" y="1928"/>
                  </a:moveTo>
                  <a:lnTo>
                    <a:pt x="1021" y="1928"/>
                  </a:lnTo>
                  <a:lnTo>
                    <a:pt x="1021" y="1758"/>
                  </a:lnTo>
                  <a:lnTo>
                    <a:pt x="1191" y="1758"/>
                  </a:lnTo>
                  <a:lnTo>
                    <a:pt x="1191" y="1701"/>
                  </a:lnTo>
                  <a:lnTo>
                    <a:pt x="1758" y="1701"/>
                  </a:lnTo>
                  <a:lnTo>
                    <a:pt x="1758" y="1588"/>
                  </a:lnTo>
                  <a:lnTo>
                    <a:pt x="1815" y="1588"/>
                  </a:lnTo>
                  <a:lnTo>
                    <a:pt x="1815" y="1475"/>
                  </a:lnTo>
                  <a:lnTo>
                    <a:pt x="1871" y="1475"/>
                  </a:lnTo>
                  <a:lnTo>
                    <a:pt x="1871" y="1418"/>
                  </a:lnTo>
                  <a:lnTo>
                    <a:pt x="1815" y="1418"/>
                  </a:lnTo>
                  <a:lnTo>
                    <a:pt x="1815" y="1361"/>
                  </a:lnTo>
                  <a:lnTo>
                    <a:pt x="1645" y="1361"/>
                  </a:lnTo>
                  <a:lnTo>
                    <a:pt x="1645" y="1248"/>
                  </a:lnTo>
                  <a:lnTo>
                    <a:pt x="1588" y="1248"/>
                  </a:lnTo>
                  <a:lnTo>
                    <a:pt x="1588" y="1134"/>
                  </a:lnTo>
                  <a:lnTo>
                    <a:pt x="1645" y="1134"/>
                  </a:lnTo>
                  <a:lnTo>
                    <a:pt x="1645" y="907"/>
                  </a:lnTo>
                  <a:lnTo>
                    <a:pt x="1701" y="907"/>
                  </a:lnTo>
                  <a:lnTo>
                    <a:pt x="1701" y="851"/>
                  </a:lnTo>
                  <a:lnTo>
                    <a:pt x="1758" y="851"/>
                  </a:lnTo>
                  <a:lnTo>
                    <a:pt x="1758" y="794"/>
                  </a:lnTo>
                  <a:lnTo>
                    <a:pt x="1871" y="794"/>
                  </a:lnTo>
                  <a:lnTo>
                    <a:pt x="1871" y="737"/>
                  </a:lnTo>
                  <a:lnTo>
                    <a:pt x="2098" y="737"/>
                  </a:lnTo>
                  <a:lnTo>
                    <a:pt x="2098" y="624"/>
                  </a:lnTo>
                  <a:lnTo>
                    <a:pt x="2155" y="624"/>
                  </a:lnTo>
                  <a:lnTo>
                    <a:pt x="2155" y="340"/>
                  </a:lnTo>
                  <a:lnTo>
                    <a:pt x="1985" y="340"/>
                  </a:lnTo>
                  <a:lnTo>
                    <a:pt x="1985" y="284"/>
                  </a:lnTo>
                  <a:lnTo>
                    <a:pt x="1815" y="284"/>
                  </a:lnTo>
                  <a:lnTo>
                    <a:pt x="1815" y="340"/>
                  </a:lnTo>
                  <a:lnTo>
                    <a:pt x="1645" y="340"/>
                  </a:lnTo>
                  <a:lnTo>
                    <a:pt x="1645" y="284"/>
                  </a:lnTo>
                  <a:lnTo>
                    <a:pt x="1588" y="284"/>
                  </a:lnTo>
                  <a:lnTo>
                    <a:pt x="1588" y="227"/>
                  </a:lnTo>
                  <a:lnTo>
                    <a:pt x="1531" y="227"/>
                  </a:lnTo>
                  <a:lnTo>
                    <a:pt x="1531" y="170"/>
                  </a:lnTo>
                  <a:lnTo>
                    <a:pt x="1361" y="170"/>
                  </a:lnTo>
                  <a:lnTo>
                    <a:pt x="1361" y="57"/>
                  </a:lnTo>
                  <a:lnTo>
                    <a:pt x="1191" y="57"/>
                  </a:lnTo>
                  <a:lnTo>
                    <a:pt x="1191" y="0"/>
                  </a:lnTo>
                  <a:lnTo>
                    <a:pt x="1134" y="0"/>
                  </a:lnTo>
                  <a:lnTo>
                    <a:pt x="1134" y="114"/>
                  </a:lnTo>
                  <a:lnTo>
                    <a:pt x="1078" y="114"/>
                  </a:lnTo>
                  <a:lnTo>
                    <a:pt x="1078" y="170"/>
                  </a:lnTo>
                  <a:lnTo>
                    <a:pt x="1021" y="170"/>
                  </a:lnTo>
                  <a:lnTo>
                    <a:pt x="1021" y="227"/>
                  </a:lnTo>
                  <a:lnTo>
                    <a:pt x="964" y="227"/>
                  </a:lnTo>
                  <a:lnTo>
                    <a:pt x="964" y="284"/>
                  </a:lnTo>
                  <a:lnTo>
                    <a:pt x="908" y="284"/>
                  </a:lnTo>
                  <a:lnTo>
                    <a:pt x="908" y="340"/>
                  </a:lnTo>
                  <a:lnTo>
                    <a:pt x="737" y="340"/>
                  </a:lnTo>
                  <a:lnTo>
                    <a:pt x="737" y="397"/>
                  </a:lnTo>
                  <a:lnTo>
                    <a:pt x="567" y="397"/>
                  </a:lnTo>
                  <a:lnTo>
                    <a:pt x="567" y="454"/>
                  </a:lnTo>
                  <a:lnTo>
                    <a:pt x="454" y="454"/>
                  </a:lnTo>
                  <a:lnTo>
                    <a:pt x="454" y="511"/>
                  </a:lnTo>
                  <a:lnTo>
                    <a:pt x="397" y="511"/>
                  </a:lnTo>
                  <a:lnTo>
                    <a:pt x="397" y="567"/>
                  </a:lnTo>
                  <a:lnTo>
                    <a:pt x="227" y="567"/>
                  </a:lnTo>
                  <a:lnTo>
                    <a:pt x="227" y="624"/>
                  </a:lnTo>
                  <a:lnTo>
                    <a:pt x="170" y="624"/>
                  </a:lnTo>
                  <a:lnTo>
                    <a:pt x="170" y="737"/>
                  </a:lnTo>
                  <a:lnTo>
                    <a:pt x="114" y="737"/>
                  </a:lnTo>
                  <a:lnTo>
                    <a:pt x="114" y="964"/>
                  </a:lnTo>
                  <a:lnTo>
                    <a:pt x="57" y="964"/>
                  </a:lnTo>
                  <a:lnTo>
                    <a:pt x="57" y="1021"/>
                  </a:lnTo>
                  <a:lnTo>
                    <a:pt x="0" y="1021"/>
                  </a:lnTo>
                  <a:lnTo>
                    <a:pt x="0" y="1191"/>
                  </a:lnTo>
                  <a:lnTo>
                    <a:pt x="397" y="1191"/>
                  </a:lnTo>
                  <a:lnTo>
                    <a:pt x="397" y="1134"/>
                  </a:lnTo>
                  <a:lnTo>
                    <a:pt x="681" y="1134"/>
                  </a:lnTo>
                  <a:lnTo>
                    <a:pt x="681" y="1191"/>
                  </a:lnTo>
                  <a:lnTo>
                    <a:pt x="737" y="1191"/>
                  </a:lnTo>
                  <a:lnTo>
                    <a:pt x="737" y="1418"/>
                  </a:lnTo>
                  <a:lnTo>
                    <a:pt x="794" y="1418"/>
                  </a:lnTo>
                  <a:lnTo>
                    <a:pt x="794" y="1871"/>
                  </a:lnTo>
                  <a:lnTo>
                    <a:pt x="851" y="1871"/>
                  </a:lnTo>
                  <a:lnTo>
                    <a:pt x="851" y="192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0" name="Freeform 12"/>
            <p:cNvSpPr>
              <a:spLocks/>
            </p:cNvSpPr>
            <p:nvPr/>
          </p:nvSpPr>
          <p:spPr bwMode="auto">
            <a:xfrm>
              <a:off x="3249613" y="5521325"/>
              <a:ext cx="811213" cy="719138"/>
            </a:xfrm>
            <a:custGeom>
              <a:avLst/>
              <a:gdLst>
                <a:gd name="T0" fmla="*/ 511 w 511"/>
                <a:gd name="T1" fmla="*/ 340 h 453"/>
                <a:gd name="T2" fmla="*/ 511 w 511"/>
                <a:gd name="T3" fmla="*/ 113 h 453"/>
                <a:gd name="T4" fmla="*/ 454 w 511"/>
                <a:gd name="T5" fmla="*/ 113 h 453"/>
                <a:gd name="T6" fmla="*/ 454 w 511"/>
                <a:gd name="T7" fmla="*/ 56 h 453"/>
                <a:gd name="T8" fmla="*/ 397 w 511"/>
                <a:gd name="T9" fmla="*/ 56 h 453"/>
                <a:gd name="T10" fmla="*/ 397 w 511"/>
                <a:gd name="T11" fmla="*/ 0 h 453"/>
                <a:gd name="T12" fmla="*/ 227 w 511"/>
                <a:gd name="T13" fmla="*/ 0 h 453"/>
                <a:gd name="T14" fmla="*/ 227 w 511"/>
                <a:gd name="T15" fmla="*/ 113 h 453"/>
                <a:gd name="T16" fmla="*/ 114 w 511"/>
                <a:gd name="T17" fmla="*/ 113 h 453"/>
                <a:gd name="T18" fmla="*/ 114 w 511"/>
                <a:gd name="T19" fmla="*/ 226 h 453"/>
                <a:gd name="T20" fmla="*/ 0 w 511"/>
                <a:gd name="T21" fmla="*/ 226 h 453"/>
                <a:gd name="T22" fmla="*/ 0 w 511"/>
                <a:gd name="T23" fmla="*/ 283 h 453"/>
                <a:gd name="T24" fmla="*/ 114 w 511"/>
                <a:gd name="T25" fmla="*/ 283 h 453"/>
                <a:gd name="T26" fmla="*/ 114 w 511"/>
                <a:gd name="T27" fmla="*/ 397 h 453"/>
                <a:gd name="T28" fmla="*/ 171 w 511"/>
                <a:gd name="T29" fmla="*/ 397 h 453"/>
                <a:gd name="T30" fmla="*/ 171 w 511"/>
                <a:gd name="T31" fmla="*/ 453 h 453"/>
                <a:gd name="T32" fmla="*/ 284 w 511"/>
                <a:gd name="T33" fmla="*/ 453 h 453"/>
                <a:gd name="T34" fmla="*/ 284 w 511"/>
                <a:gd name="T35" fmla="*/ 397 h 453"/>
                <a:gd name="T36" fmla="*/ 341 w 511"/>
                <a:gd name="T37" fmla="*/ 397 h 453"/>
                <a:gd name="T38" fmla="*/ 341 w 511"/>
                <a:gd name="T39" fmla="*/ 283 h 453"/>
                <a:gd name="T40" fmla="*/ 454 w 511"/>
                <a:gd name="T41" fmla="*/ 283 h 453"/>
                <a:gd name="T42" fmla="*/ 454 w 511"/>
                <a:gd name="T43" fmla="*/ 340 h 453"/>
                <a:gd name="T44" fmla="*/ 511 w 511"/>
                <a:gd name="T45" fmla="*/ 34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1" h="453">
                  <a:moveTo>
                    <a:pt x="511" y="340"/>
                  </a:moveTo>
                  <a:lnTo>
                    <a:pt x="511" y="113"/>
                  </a:lnTo>
                  <a:lnTo>
                    <a:pt x="454" y="113"/>
                  </a:lnTo>
                  <a:lnTo>
                    <a:pt x="454" y="56"/>
                  </a:lnTo>
                  <a:lnTo>
                    <a:pt x="397" y="56"/>
                  </a:lnTo>
                  <a:lnTo>
                    <a:pt x="397" y="0"/>
                  </a:lnTo>
                  <a:lnTo>
                    <a:pt x="227" y="0"/>
                  </a:lnTo>
                  <a:lnTo>
                    <a:pt x="227" y="113"/>
                  </a:lnTo>
                  <a:lnTo>
                    <a:pt x="114" y="113"/>
                  </a:lnTo>
                  <a:lnTo>
                    <a:pt x="114" y="226"/>
                  </a:lnTo>
                  <a:lnTo>
                    <a:pt x="0" y="226"/>
                  </a:lnTo>
                  <a:lnTo>
                    <a:pt x="0" y="283"/>
                  </a:lnTo>
                  <a:lnTo>
                    <a:pt x="114" y="283"/>
                  </a:lnTo>
                  <a:lnTo>
                    <a:pt x="114" y="397"/>
                  </a:lnTo>
                  <a:lnTo>
                    <a:pt x="171" y="397"/>
                  </a:lnTo>
                  <a:lnTo>
                    <a:pt x="171" y="453"/>
                  </a:lnTo>
                  <a:lnTo>
                    <a:pt x="284" y="453"/>
                  </a:lnTo>
                  <a:lnTo>
                    <a:pt x="284" y="397"/>
                  </a:lnTo>
                  <a:lnTo>
                    <a:pt x="341" y="397"/>
                  </a:lnTo>
                  <a:lnTo>
                    <a:pt x="341" y="283"/>
                  </a:lnTo>
                  <a:lnTo>
                    <a:pt x="454" y="283"/>
                  </a:lnTo>
                  <a:lnTo>
                    <a:pt x="454" y="340"/>
                  </a:lnTo>
                  <a:lnTo>
                    <a:pt x="511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1" name="Freeform 13"/>
            <p:cNvSpPr>
              <a:spLocks/>
            </p:cNvSpPr>
            <p:nvPr/>
          </p:nvSpPr>
          <p:spPr bwMode="auto">
            <a:xfrm>
              <a:off x="2800350" y="4079875"/>
              <a:ext cx="809625" cy="1620838"/>
            </a:xfrm>
            <a:custGeom>
              <a:avLst/>
              <a:gdLst>
                <a:gd name="T0" fmla="*/ 510 w 510"/>
                <a:gd name="T1" fmla="*/ 1021 h 1021"/>
                <a:gd name="T2" fmla="*/ 510 w 510"/>
                <a:gd name="T3" fmla="*/ 738 h 1021"/>
                <a:gd name="T4" fmla="*/ 397 w 510"/>
                <a:gd name="T5" fmla="*/ 738 h 1021"/>
                <a:gd name="T6" fmla="*/ 397 w 510"/>
                <a:gd name="T7" fmla="*/ 567 h 1021"/>
                <a:gd name="T8" fmla="*/ 454 w 510"/>
                <a:gd name="T9" fmla="*/ 567 h 1021"/>
                <a:gd name="T10" fmla="*/ 454 w 510"/>
                <a:gd name="T11" fmla="*/ 170 h 1021"/>
                <a:gd name="T12" fmla="*/ 397 w 510"/>
                <a:gd name="T13" fmla="*/ 170 h 1021"/>
                <a:gd name="T14" fmla="*/ 397 w 510"/>
                <a:gd name="T15" fmla="*/ 0 h 1021"/>
                <a:gd name="T16" fmla="*/ 283 w 510"/>
                <a:gd name="T17" fmla="*/ 0 h 1021"/>
                <a:gd name="T18" fmla="*/ 283 w 510"/>
                <a:gd name="T19" fmla="*/ 57 h 1021"/>
                <a:gd name="T20" fmla="*/ 170 w 510"/>
                <a:gd name="T21" fmla="*/ 57 h 1021"/>
                <a:gd name="T22" fmla="*/ 170 w 510"/>
                <a:gd name="T23" fmla="*/ 114 h 1021"/>
                <a:gd name="T24" fmla="*/ 113 w 510"/>
                <a:gd name="T25" fmla="*/ 114 h 1021"/>
                <a:gd name="T26" fmla="*/ 113 w 510"/>
                <a:gd name="T27" fmla="*/ 170 h 1021"/>
                <a:gd name="T28" fmla="*/ 57 w 510"/>
                <a:gd name="T29" fmla="*/ 170 h 1021"/>
                <a:gd name="T30" fmla="*/ 57 w 510"/>
                <a:gd name="T31" fmla="*/ 397 h 1021"/>
                <a:gd name="T32" fmla="*/ 0 w 510"/>
                <a:gd name="T33" fmla="*/ 397 h 1021"/>
                <a:gd name="T34" fmla="*/ 0 w 510"/>
                <a:gd name="T35" fmla="*/ 511 h 1021"/>
                <a:gd name="T36" fmla="*/ 57 w 510"/>
                <a:gd name="T37" fmla="*/ 511 h 1021"/>
                <a:gd name="T38" fmla="*/ 57 w 510"/>
                <a:gd name="T39" fmla="*/ 624 h 1021"/>
                <a:gd name="T40" fmla="*/ 227 w 510"/>
                <a:gd name="T41" fmla="*/ 624 h 1021"/>
                <a:gd name="T42" fmla="*/ 227 w 510"/>
                <a:gd name="T43" fmla="*/ 681 h 1021"/>
                <a:gd name="T44" fmla="*/ 283 w 510"/>
                <a:gd name="T45" fmla="*/ 681 h 1021"/>
                <a:gd name="T46" fmla="*/ 283 w 510"/>
                <a:gd name="T47" fmla="*/ 738 h 1021"/>
                <a:gd name="T48" fmla="*/ 227 w 510"/>
                <a:gd name="T49" fmla="*/ 738 h 1021"/>
                <a:gd name="T50" fmla="*/ 227 w 510"/>
                <a:gd name="T51" fmla="*/ 851 h 1021"/>
                <a:gd name="T52" fmla="*/ 170 w 510"/>
                <a:gd name="T53" fmla="*/ 851 h 1021"/>
                <a:gd name="T54" fmla="*/ 170 w 510"/>
                <a:gd name="T55" fmla="*/ 964 h 1021"/>
                <a:gd name="T56" fmla="*/ 227 w 510"/>
                <a:gd name="T57" fmla="*/ 964 h 1021"/>
                <a:gd name="T58" fmla="*/ 227 w 510"/>
                <a:gd name="T59" fmla="*/ 1021 h 1021"/>
                <a:gd name="T60" fmla="*/ 510 w 510"/>
                <a:gd name="T61" fmla="*/ 1021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0" h="1021">
                  <a:moveTo>
                    <a:pt x="510" y="1021"/>
                  </a:moveTo>
                  <a:lnTo>
                    <a:pt x="510" y="738"/>
                  </a:lnTo>
                  <a:lnTo>
                    <a:pt x="397" y="738"/>
                  </a:lnTo>
                  <a:lnTo>
                    <a:pt x="397" y="567"/>
                  </a:lnTo>
                  <a:lnTo>
                    <a:pt x="454" y="567"/>
                  </a:lnTo>
                  <a:lnTo>
                    <a:pt x="454" y="170"/>
                  </a:lnTo>
                  <a:lnTo>
                    <a:pt x="397" y="170"/>
                  </a:lnTo>
                  <a:lnTo>
                    <a:pt x="397" y="0"/>
                  </a:lnTo>
                  <a:lnTo>
                    <a:pt x="283" y="0"/>
                  </a:lnTo>
                  <a:lnTo>
                    <a:pt x="283" y="57"/>
                  </a:lnTo>
                  <a:lnTo>
                    <a:pt x="170" y="57"/>
                  </a:lnTo>
                  <a:lnTo>
                    <a:pt x="170" y="114"/>
                  </a:lnTo>
                  <a:lnTo>
                    <a:pt x="113" y="114"/>
                  </a:lnTo>
                  <a:lnTo>
                    <a:pt x="113" y="170"/>
                  </a:lnTo>
                  <a:lnTo>
                    <a:pt x="57" y="170"/>
                  </a:lnTo>
                  <a:lnTo>
                    <a:pt x="57" y="397"/>
                  </a:lnTo>
                  <a:lnTo>
                    <a:pt x="0" y="397"/>
                  </a:lnTo>
                  <a:lnTo>
                    <a:pt x="0" y="511"/>
                  </a:lnTo>
                  <a:lnTo>
                    <a:pt x="57" y="511"/>
                  </a:lnTo>
                  <a:lnTo>
                    <a:pt x="57" y="624"/>
                  </a:lnTo>
                  <a:lnTo>
                    <a:pt x="227" y="624"/>
                  </a:lnTo>
                  <a:lnTo>
                    <a:pt x="227" y="681"/>
                  </a:lnTo>
                  <a:lnTo>
                    <a:pt x="283" y="681"/>
                  </a:lnTo>
                  <a:lnTo>
                    <a:pt x="283" y="738"/>
                  </a:lnTo>
                  <a:lnTo>
                    <a:pt x="227" y="738"/>
                  </a:lnTo>
                  <a:lnTo>
                    <a:pt x="227" y="851"/>
                  </a:lnTo>
                  <a:lnTo>
                    <a:pt x="170" y="851"/>
                  </a:lnTo>
                  <a:lnTo>
                    <a:pt x="170" y="964"/>
                  </a:lnTo>
                  <a:lnTo>
                    <a:pt x="227" y="964"/>
                  </a:lnTo>
                  <a:lnTo>
                    <a:pt x="227" y="1021"/>
                  </a:lnTo>
                  <a:lnTo>
                    <a:pt x="510" y="102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2" name="Freeform 14"/>
            <p:cNvSpPr>
              <a:spLocks/>
            </p:cNvSpPr>
            <p:nvPr/>
          </p:nvSpPr>
          <p:spPr bwMode="auto">
            <a:xfrm>
              <a:off x="3430588" y="3810000"/>
              <a:ext cx="1979613" cy="1800225"/>
            </a:xfrm>
            <a:custGeom>
              <a:avLst/>
              <a:gdLst>
                <a:gd name="T0" fmla="*/ 113 w 1247"/>
                <a:gd name="T1" fmla="*/ 57 h 1134"/>
                <a:gd name="T2" fmla="*/ 510 w 1247"/>
                <a:gd name="T3" fmla="*/ 57 h 1134"/>
                <a:gd name="T4" fmla="*/ 510 w 1247"/>
                <a:gd name="T5" fmla="*/ 0 h 1134"/>
                <a:gd name="T6" fmla="*/ 737 w 1247"/>
                <a:gd name="T7" fmla="*/ 0 h 1134"/>
                <a:gd name="T8" fmla="*/ 737 w 1247"/>
                <a:gd name="T9" fmla="*/ 227 h 1134"/>
                <a:gd name="T10" fmla="*/ 794 w 1247"/>
                <a:gd name="T11" fmla="*/ 227 h 1134"/>
                <a:gd name="T12" fmla="*/ 794 w 1247"/>
                <a:gd name="T13" fmla="*/ 454 h 1134"/>
                <a:gd name="T14" fmla="*/ 907 w 1247"/>
                <a:gd name="T15" fmla="*/ 454 h 1134"/>
                <a:gd name="T16" fmla="*/ 907 w 1247"/>
                <a:gd name="T17" fmla="*/ 624 h 1134"/>
                <a:gd name="T18" fmla="*/ 964 w 1247"/>
                <a:gd name="T19" fmla="*/ 624 h 1134"/>
                <a:gd name="T20" fmla="*/ 964 w 1247"/>
                <a:gd name="T21" fmla="*/ 681 h 1134"/>
                <a:gd name="T22" fmla="*/ 907 w 1247"/>
                <a:gd name="T23" fmla="*/ 681 h 1134"/>
                <a:gd name="T24" fmla="*/ 907 w 1247"/>
                <a:gd name="T25" fmla="*/ 794 h 1134"/>
                <a:gd name="T26" fmla="*/ 1247 w 1247"/>
                <a:gd name="T27" fmla="*/ 794 h 1134"/>
                <a:gd name="T28" fmla="*/ 1247 w 1247"/>
                <a:gd name="T29" fmla="*/ 908 h 1134"/>
                <a:gd name="T30" fmla="*/ 1134 w 1247"/>
                <a:gd name="T31" fmla="*/ 908 h 1134"/>
                <a:gd name="T32" fmla="*/ 1134 w 1247"/>
                <a:gd name="T33" fmla="*/ 1021 h 1134"/>
                <a:gd name="T34" fmla="*/ 1077 w 1247"/>
                <a:gd name="T35" fmla="*/ 1021 h 1134"/>
                <a:gd name="T36" fmla="*/ 1077 w 1247"/>
                <a:gd name="T37" fmla="*/ 1078 h 1134"/>
                <a:gd name="T38" fmla="*/ 964 w 1247"/>
                <a:gd name="T39" fmla="*/ 1078 h 1134"/>
                <a:gd name="T40" fmla="*/ 964 w 1247"/>
                <a:gd name="T41" fmla="*/ 1134 h 1134"/>
                <a:gd name="T42" fmla="*/ 567 w 1247"/>
                <a:gd name="T43" fmla="*/ 1134 h 1134"/>
                <a:gd name="T44" fmla="*/ 567 w 1247"/>
                <a:gd name="T45" fmla="*/ 1021 h 1134"/>
                <a:gd name="T46" fmla="*/ 453 w 1247"/>
                <a:gd name="T47" fmla="*/ 1021 h 1134"/>
                <a:gd name="T48" fmla="*/ 453 w 1247"/>
                <a:gd name="T49" fmla="*/ 1078 h 1134"/>
                <a:gd name="T50" fmla="*/ 340 w 1247"/>
                <a:gd name="T51" fmla="*/ 1078 h 1134"/>
                <a:gd name="T52" fmla="*/ 340 w 1247"/>
                <a:gd name="T53" fmla="*/ 1134 h 1134"/>
                <a:gd name="T54" fmla="*/ 283 w 1247"/>
                <a:gd name="T55" fmla="*/ 1134 h 1134"/>
                <a:gd name="T56" fmla="*/ 283 w 1247"/>
                <a:gd name="T57" fmla="*/ 1078 h 1134"/>
                <a:gd name="T58" fmla="*/ 113 w 1247"/>
                <a:gd name="T59" fmla="*/ 1078 h 1134"/>
                <a:gd name="T60" fmla="*/ 113 w 1247"/>
                <a:gd name="T61" fmla="*/ 908 h 1134"/>
                <a:gd name="T62" fmla="*/ 0 w 1247"/>
                <a:gd name="T63" fmla="*/ 908 h 1134"/>
                <a:gd name="T64" fmla="*/ 0 w 1247"/>
                <a:gd name="T65" fmla="*/ 737 h 1134"/>
                <a:gd name="T66" fmla="*/ 57 w 1247"/>
                <a:gd name="T67" fmla="*/ 737 h 1134"/>
                <a:gd name="T68" fmla="*/ 57 w 1247"/>
                <a:gd name="T69" fmla="*/ 340 h 1134"/>
                <a:gd name="T70" fmla="*/ 0 w 1247"/>
                <a:gd name="T71" fmla="*/ 340 h 1134"/>
                <a:gd name="T72" fmla="*/ 0 w 1247"/>
                <a:gd name="T73" fmla="*/ 170 h 1134"/>
                <a:gd name="T74" fmla="*/ 113 w 1247"/>
                <a:gd name="T75" fmla="*/ 170 h 1134"/>
                <a:gd name="T76" fmla="*/ 113 w 1247"/>
                <a:gd name="T77" fmla="*/ 57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47" h="1134">
                  <a:moveTo>
                    <a:pt x="113" y="57"/>
                  </a:moveTo>
                  <a:lnTo>
                    <a:pt x="510" y="57"/>
                  </a:lnTo>
                  <a:lnTo>
                    <a:pt x="510" y="0"/>
                  </a:lnTo>
                  <a:lnTo>
                    <a:pt x="737" y="0"/>
                  </a:lnTo>
                  <a:lnTo>
                    <a:pt x="737" y="227"/>
                  </a:lnTo>
                  <a:lnTo>
                    <a:pt x="794" y="227"/>
                  </a:lnTo>
                  <a:lnTo>
                    <a:pt x="794" y="454"/>
                  </a:lnTo>
                  <a:lnTo>
                    <a:pt x="907" y="454"/>
                  </a:lnTo>
                  <a:lnTo>
                    <a:pt x="907" y="624"/>
                  </a:lnTo>
                  <a:lnTo>
                    <a:pt x="964" y="624"/>
                  </a:lnTo>
                  <a:lnTo>
                    <a:pt x="964" y="681"/>
                  </a:lnTo>
                  <a:lnTo>
                    <a:pt x="907" y="681"/>
                  </a:lnTo>
                  <a:lnTo>
                    <a:pt x="907" y="794"/>
                  </a:lnTo>
                  <a:lnTo>
                    <a:pt x="1247" y="794"/>
                  </a:lnTo>
                  <a:lnTo>
                    <a:pt x="1247" y="908"/>
                  </a:lnTo>
                  <a:lnTo>
                    <a:pt x="1134" y="908"/>
                  </a:lnTo>
                  <a:lnTo>
                    <a:pt x="1134" y="1021"/>
                  </a:lnTo>
                  <a:lnTo>
                    <a:pt x="1077" y="1021"/>
                  </a:lnTo>
                  <a:lnTo>
                    <a:pt x="1077" y="1078"/>
                  </a:lnTo>
                  <a:lnTo>
                    <a:pt x="964" y="1078"/>
                  </a:lnTo>
                  <a:lnTo>
                    <a:pt x="964" y="1134"/>
                  </a:lnTo>
                  <a:lnTo>
                    <a:pt x="567" y="1134"/>
                  </a:lnTo>
                  <a:lnTo>
                    <a:pt x="567" y="1021"/>
                  </a:lnTo>
                  <a:lnTo>
                    <a:pt x="453" y="1021"/>
                  </a:lnTo>
                  <a:lnTo>
                    <a:pt x="453" y="1078"/>
                  </a:lnTo>
                  <a:lnTo>
                    <a:pt x="340" y="1078"/>
                  </a:lnTo>
                  <a:lnTo>
                    <a:pt x="340" y="1134"/>
                  </a:lnTo>
                  <a:lnTo>
                    <a:pt x="283" y="1134"/>
                  </a:lnTo>
                  <a:lnTo>
                    <a:pt x="283" y="1078"/>
                  </a:lnTo>
                  <a:lnTo>
                    <a:pt x="113" y="1078"/>
                  </a:lnTo>
                  <a:lnTo>
                    <a:pt x="113" y="908"/>
                  </a:lnTo>
                  <a:lnTo>
                    <a:pt x="0" y="908"/>
                  </a:lnTo>
                  <a:lnTo>
                    <a:pt x="0" y="737"/>
                  </a:lnTo>
                  <a:lnTo>
                    <a:pt x="57" y="737"/>
                  </a:lnTo>
                  <a:lnTo>
                    <a:pt x="57" y="340"/>
                  </a:lnTo>
                  <a:lnTo>
                    <a:pt x="0" y="340"/>
                  </a:lnTo>
                  <a:lnTo>
                    <a:pt x="0" y="170"/>
                  </a:lnTo>
                  <a:lnTo>
                    <a:pt x="113" y="170"/>
                  </a:lnTo>
                  <a:lnTo>
                    <a:pt x="113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3" name="Freeform 15"/>
            <p:cNvSpPr>
              <a:spLocks/>
            </p:cNvSpPr>
            <p:nvPr/>
          </p:nvSpPr>
          <p:spPr bwMode="auto">
            <a:xfrm>
              <a:off x="3700463" y="2460625"/>
              <a:ext cx="1890713" cy="1439863"/>
            </a:xfrm>
            <a:custGeom>
              <a:avLst/>
              <a:gdLst>
                <a:gd name="T0" fmla="*/ 0 w 1191"/>
                <a:gd name="T1" fmla="*/ 623 h 907"/>
                <a:gd name="T2" fmla="*/ 57 w 1191"/>
                <a:gd name="T3" fmla="*/ 623 h 907"/>
                <a:gd name="T4" fmla="*/ 57 w 1191"/>
                <a:gd name="T5" fmla="*/ 510 h 907"/>
                <a:gd name="T6" fmla="*/ 113 w 1191"/>
                <a:gd name="T7" fmla="*/ 510 h 907"/>
                <a:gd name="T8" fmla="*/ 113 w 1191"/>
                <a:gd name="T9" fmla="*/ 397 h 907"/>
                <a:gd name="T10" fmla="*/ 170 w 1191"/>
                <a:gd name="T11" fmla="*/ 397 h 907"/>
                <a:gd name="T12" fmla="*/ 170 w 1191"/>
                <a:gd name="T13" fmla="*/ 340 h 907"/>
                <a:gd name="T14" fmla="*/ 340 w 1191"/>
                <a:gd name="T15" fmla="*/ 340 h 907"/>
                <a:gd name="T16" fmla="*/ 340 w 1191"/>
                <a:gd name="T17" fmla="*/ 227 h 907"/>
                <a:gd name="T18" fmla="*/ 397 w 1191"/>
                <a:gd name="T19" fmla="*/ 227 h 907"/>
                <a:gd name="T20" fmla="*/ 397 w 1191"/>
                <a:gd name="T21" fmla="*/ 170 h 907"/>
                <a:gd name="T22" fmla="*/ 454 w 1191"/>
                <a:gd name="T23" fmla="*/ 170 h 907"/>
                <a:gd name="T24" fmla="*/ 454 w 1191"/>
                <a:gd name="T25" fmla="*/ 56 h 907"/>
                <a:gd name="T26" fmla="*/ 624 w 1191"/>
                <a:gd name="T27" fmla="*/ 56 h 907"/>
                <a:gd name="T28" fmla="*/ 624 w 1191"/>
                <a:gd name="T29" fmla="*/ 0 h 907"/>
                <a:gd name="T30" fmla="*/ 737 w 1191"/>
                <a:gd name="T31" fmla="*/ 0 h 907"/>
                <a:gd name="T32" fmla="*/ 737 w 1191"/>
                <a:gd name="T33" fmla="*/ 113 h 907"/>
                <a:gd name="T34" fmla="*/ 794 w 1191"/>
                <a:gd name="T35" fmla="*/ 113 h 907"/>
                <a:gd name="T36" fmla="*/ 794 w 1191"/>
                <a:gd name="T37" fmla="*/ 170 h 907"/>
                <a:gd name="T38" fmla="*/ 850 w 1191"/>
                <a:gd name="T39" fmla="*/ 170 h 907"/>
                <a:gd name="T40" fmla="*/ 850 w 1191"/>
                <a:gd name="T41" fmla="*/ 340 h 907"/>
                <a:gd name="T42" fmla="*/ 964 w 1191"/>
                <a:gd name="T43" fmla="*/ 340 h 907"/>
                <a:gd name="T44" fmla="*/ 964 w 1191"/>
                <a:gd name="T45" fmla="*/ 397 h 907"/>
                <a:gd name="T46" fmla="*/ 1021 w 1191"/>
                <a:gd name="T47" fmla="*/ 397 h 907"/>
                <a:gd name="T48" fmla="*/ 1021 w 1191"/>
                <a:gd name="T49" fmla="*/ 510 h 907"/>
                <a:gd name="T50" fmla="*/ 1077 w 1191"/>
                <a:gd name="T51" fmla="*/ 510 h 907"/>
                <a:gd name="T52" fmla="*/ 1077 w 1191"/>
                <a:gd name="T53" fmla="*/ 567 h 907"/>
                <a:gd name="T54" fmla="*/ 1191 w 1191"/>
                <a:gd name="T55" fmla="*/ 567 h 907"/>
                <a:gd name="T56" fmla="*/ 1191 w 1191"/>
                <a:gd name="T57" fmla="*/ 737 h 907"/>
                <a:gd name="T58" fmla="*/ 1134 w 1191"/>
                <a:gd name="T59" fmla="*/ 737 h 907"/>
                <a:gd name="T60" fmla="*/ 1134 w 1191"/>
                <a:gd name="T61" fmla="*/ 794 h 907"/>
                <a:gd name="T62" fmla="*/ 624 w 1191"/>
                <a:gd name="T63" fmla="*/ 794 h 907"/>
                <a:gd name="T64" fmla="*/ 624 w 1191"/>
                <a:gd name="T65" fmla="*/ 850 h 907"/>
                <a:gd name="T66" fmla="*/ 340 w 1191"/>
                <a:gd name="T67" fmla="*/ 850 h 907"/>
                <a:gd name="T68" fmla="*/ 340 w 1191"/>
                <a:gd name="T69" fmla="*/ 907 h 907"/>
                <a:gd name="T70" fmla="*/ 0 w 1191"/>
                <a:gd name="T71" fmla="*/ 907 h 907"/>
                <a:gd name="T72" fmla="*/ 0 w 1191"/>
                <a:gd name="T73" fmla="*/ 623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91" h="907">
                  <a:moveTo>
                    <a:pt x="0" y="623"/>
                  </a:moveTo>
                  <a:lnTo>
                    <a:pt x="57" y="623"/>
                  </a:lnTo>
                  <a:lnTo>
                    <a:pt x="57" y="510"/>
                  </a:lnTo>
                  <a:lnTo>
                    <a:pt x="113" y="510"/>
                  </a:lnTo>
                  <a:lnTo>
                    <a:pt x="113" y="397"/>
                  </a:lnTo>
                  <a:lnTo>
                    <a:pt x="170" y="397"/>
                  </a:lnTo>
                  <a:lnTo>
                    <a:pt x="170" y="340"/>
                  </a:lnTo>
                  <a:lnTo>
                    <a:pt x="340" y="340"/>
                  </a:lnTo>
                  <a:lnTo>
                    <a:pt x="340" y="227"/>
                  </a:lnTo>
                  <a:lnTo>
                    <a:pt x="397" y="227"/>
                  </a:lnTo>
                  <a:lnTo>
                    <a:pt x="397" y="170"/>
                  </a:lnTo>
                  <a:lnTo>
                    <a:pt x="454" y="170"/>
                  </a:lnTo>
                  <a:lnTo>
                    <a:pt x="454" y="56"/>
                  </a:lnTo>
                  <a:lnTo>
                    <a:pt x="624" y="56"/>
                  </a:lnTo>
                  <a:lnTo>
                    <a:pt x="624" y="0"/>
                  </a:lnTo>
                  <a:lnTo>
                    <a:pt x="737" y="0"/>
                  </a:lnTo>
                  <a:lnTo>
                    <a:pt x="737" y="113"/>
                  </a:lnTo>
                  <a:lnTo>
                    <a:pt x="794" y="113"/>
                  </a:lnTo>
                  <a:lnTo>
                    <a:pt x="794" y="170"/>
                  </a:lnTo>
                  <a:lnTo>
                    <a:pt x="850" y="170"/>
                  </a:lnTo>
                  <a:lnTo>
                    <a:pt x="850" y="340"/>
                  </a:lnTo>
                  <a:lnTo>
                    <a:pt x="964" y="340"/>
                  </a:lnTo>
                  <a:lnTo>
                    <a:pt x="964" y="397"/>
                  </a:lnTo>
                  <a:lnTo>
                    <a:pt x="1021" y="397"/>
                  </a:lnTo>
                  <a:lnTo>
                    <a:pt x="1021" y="510"/>
                  </a:lnTo>
                  <a:lnTo>
                    <a:pt x="1077" y="510"/>
                  </a:lnTo>
                  <a:lnTo>
                    <a:pt x="1077" y="567"/>
                  </a:lnTo>
                  <a:lnTo>
                    <a:pt x="1191" y="567"/>
                  </a:lnTo>
                  <a:lnTo>
                    <a:pt x="1191" y="737"/>
                  </a:lnTo>
                  <a:lnTo>
                    <a:pt x="1134" y="737"/>
                  </a:lnTo>
                  <a:lnTo>
                    <a:pt x="1134" y="794"/>
                  </a:lnTo>
                  <a:lnTo>
                    <a:pt x="624" y="794"/>
                  </a:lnTo>
                  <a:lnTo>
                    <a:pt x="624" y="850"/>
                  </a:lnTo>
                  <a:lnTo>
                    <a:pt x="340" y="850"/>
                  </a:lnTo>
                  <a:lnTo>
                    <a:pt x="340" y="907"/>
                  </a:lnTo>
                  <a:lnTo>
                    <a:pt x="0" y="907"/>
                  </a:lnTo>
                  <a:lnTo>
                    <a:pt x="0" y="62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4" name="Freeform 16"/>
            <p:cNvSpPr>
              <a:spLocks/>
            </p:cNvSpPr>
            <p:nvPr/>
          </p:nvSpPr>
          <p:spPr bwMode="auto">
            <a:xfrm>
              <a:off x="4870450" y="2190750"/>
              <a:ext cx="1350963" cy="900113"/>
            </a:xfrm>
            <a:custGeom>
              <a:avLst/>
              <a:gdLst>
                <a:gd name="T0" fmla="*/ 0 w 851"/>
                <a:gd name="T1" fmla="*/ 283 h 567"/>
                <a:gd name="T2" fmla="*/ 0 w 851"/>
                <a:gd name="T3" fmla="*/ 56 h 567"/>
                <a:gd name="T4" fmla="*/ 113 w 851"/>
                <a:gd name="T5" fmla="*/ 56 h 567"/>
                <a:gd name="T6" fmla="*/ 113 w 851"/>
                <a:gd name="T7" fmla="*/ 0 h 567"/>
                <a:gd name="T8" fmla="*/ 454 w 851"/>
                <a:gd name="T9" fmla="*/ 0 h 567"/>
                <a:gd name="T10" fmla="*/ 454 w 851"/>
                <a:gd name="T11" fmla="*/ 56 h 567"/>
                <a:gd name="T12" fmla="*/ 567 w 851"/>
                <a:gd name="T13" fmla="*/ 56 h 567"/>
                <a:gd name="T14" fmla="*/ 567 w 851"/>
                <a:gd name="T15" fmla="*/ 113 h 567"/>
                <a:gd name="T16" fmla="*/ 737 w 851"/>
                <a:gd name="T17" fmla="*/ 113 h 567"/>
                <a:gd name="T18" fmla="*/ 737 w 851"/>
                <a:gd name="T19" fmla="*/ 170 h 567"/>
                <a:gd name="T20" fmla="*/ 851 w 851"/>
                <a:gd name="T21" fmla="*/ 170 h 567"/>
                <a:gd name="T22" fmla="*/ 851 w 851"/>
                <a:gd name="T23" fmla="*/ 567 h 567"/>
                <a:gd name="T24" fmla="*/ 680 w 851"/>
                <a:gd name="T25" fmla="*/ 567 h 567"/>
                <a:gd name="T26" fmla="*/ 680 w 851"/>
                <a:gd name="T27" fmla="*/ 510 h 567"/>
                <a:gd name="T28" fmla="*/ 624 w 851"/>
                <a:gd name="T29" fmla="*/ 510 h 567"/>
                <a:gd name="T30" fmla="*/ 624 w 851"/>
                <a:gd name="T31" fmla="*/ 453 h 567"/>
                <a:gd name="T32" fmla="*/ 567 w 851"/>
                <a:gd name="T33" fmla="*/ 453 h 567"/>
                <a:gd name="T34" fmla="*/ 567 w 851"/>
                <a:gd name="T35" fmla="*/ 340 h 567"/>
                <a:gd name="T36" fmla="*/ 397 w 851"/>
                <a:gd name="T37" fmla="*/ 340 h 567"/>
                <a:gd name="T38" fmla="*/ 397 w 851"/>
                <a:gd name="T39" fmla="*/ 397 h 567"/>
                <a:gd name="T40" fmla="*/ 227 w 851"/>
                <a:gd name="T41" fmla="*/ 397 h 567"/>
                <a:gd name="T42" fmla="*/ 227 w 851"/>
                <a:gd name="T43" fmla="*/ 510 h 567"/>
                <a:gd name="T44" fmla="*/ 113 w 851"/>
                <a:gd name="T45" fmla="*/ 510 h 567"/>
                <a:gd name="T46" fmla="*/ 113 w 851"/>
                <a:gd name="T47" fmla="*/ 340 h 567"/>
                <a:gd name="T48" fmla="*/ 57 w 851"/>
                <a:gd name="T49" fmla="*/ 340 h 567"/>
                <a:gd name="T50" fmla="*/ 57 w 851"/>
                <a:gd name="T51" fmla="*/ 283 h 567"/>
                <a:gd name="T52" fmla="*/ 0 w 851"/>
                <a:gd name="T53" fmla="*/ 28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51" h="567">
                  <a:moveTo>
                    <a:pt x="0" y="283"/>
                  </a:moveTo>
                  <a:lnTo>
                    <a:pt x="0" y="56"/>
                  </a:lnTo>
                  <a:lnTo>
                    <a:pt x="113" y="56"/>
                  </a:lnTo>
                  <a:lnTo>
                    <a:pt x="113" y="0"/>
                  </a:lnTo>
                  <a:lnTo>
                    <a:pt x="454" y="0"/>
                  </a:lnTo>
                  <a:lnTo>
                    <a:pt x="454" y="56"/>
                  </a:lnTo>
                  <a:lnTo>
                    <a:pt x="567" y="56"/>
                  </a:lnTo>
                  <a:lnTo>
                    <a:pt x="567" y="113"/>
                  </a:lnTo>
                  <a:lnTo>
                    <a:pt x="737" y="113"/>
                  </a:lnTo>
                  <a:lnTo>
                    <a:pt x="737" y="170"/>
                  </a:lnTo>
                  <a:lnTo>
                    <a:pt x="851" y="170"/>
                  </a:lnTo>
                  <a:lnTo>
                    <a:pt x="851" y="567"/>
                  </a:lnTo>
                  <a:lnTo>
                    <a:pt x="680" y="567"/>
                  </a:lnTo>
                  <a:lnTo>
                    <a:pt x="680" y="510"/>
                  </a:lnTo>
                  <a:lnTo>
                    <a:pt x="624" y="510"/>
                  </a:lnTo>
                  <a:lnTo>
                    <a:pt x="624" y="453"/>
                  </a:lnTo>
                  <a:lnTo>
                    <a:pt x="567" y="453"/>
                  </a:lnTo>
                  <a:lnTo>
                    <a:pt x="567" y="340"/>
                  </a:lnTo>
                  <a:lnTo>
                    <a:pt x="397" y="340"/>
                  </a:lnTo>
                  <a:lnTo>
                    <a:pt x="397" y="397"/>
                  </a:lnTo>
                  <a:lnTo>
                    <a:pt x="227" y="397"/>
                  </a:lnTo>
                  <a:lnTo>
                    <a:pt x="227" y="510"/>
                  </a:lnTo>
                  <a:lnTo>
                    <a:pt x="113" y="510"/>
                  </a:lnTo>
                  <a:lnTo>
                    <a:pt x="113" y="340"/>
                  </a:lnTo>
                  <a:lnTo>
                    <a:pt x="57" y="340"/>
                  </a:lnTo>
                  <a:lnTo>
                    <a:pt x="57" y="283"/>
                  </a:lnTo>
                  <a:lnTo>
                    <a:pt x="0" y="28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5" name="Freeform 17"/>
            <p:cNvSpPr>
              <a:spLocks/>
            </p:cNvSpPr>
            <p:nvPr/>
          </p:nvSpPr>
          <p:spPr bwMode="auto">
            <a:xfrm>
              <a:off x="4870450" y="5880100"/>
              <a:ext cx="1169988" cy="630238"/>
            </a:xfrm>
            <a:custGeom>
              <a:avLst/>
              <a:gdLst>
                <a:gd name="T0" fmla="*/ 170 w 737"/>
                <a:gd name="T1" fmla="*/ 397 h 397"/>
                <a:gd name="T2" fmla="*/ 170 w 737"/>
                <a:gd name="T3" fmla="*/ 284 h 397"/>
                <a:gd name="T4" fmla="*/ 113 w 737"/>
                <a:gd name="T5" fmla="*/ 284 h 397"/>
                <a:gd name="T6" fmla="*/ 113 w 737"/>
                <a:gd name="T7" fmla="*/ 171 h 397"/>
                <a:gd name="T8" fmla="*/ 57 w 737"/>
                <a:gd name="T9" fmla="*/ 171 h 397"/>
                <a:gd name="T10" fmla="*/ 57 w 737"/>
                <a:gd name="T11" fmla="*/ 114 h 397"/>
                <a:gd name="T12" fmla="*/ 0 w 737"/>
                <a:gd name="T13" fmla="*/ 114 h 397"/>
                <a:gd name="T14" fmla="*/ 0 w 737"/>
                <a:gd name="T15" fmla="*/ 57 h 397"/>
                <a:gd name="T16" fmla="*/ 113 w 737"/>
                <a:gd name="T17" fmla="*/ 57 h 397"/>
                <a:gd name="T18" fmla="*/ 113 w 737"/>
                <a:gd name="T19" fmla="*/ 0 h 397"/>
                <a:gd name="T20" fmla="*/ 340 w 737"/>
                <a:gd name="T21" fmla="*/ 0 h 397"/>
                <a:gd name="T22" fmla="*/ 340 w 737"/>
                <a:gd name="T23" fmla="*/ 57 h 397"/>
                <a:gd name="T24" fmla="*/ 397 w 737"/>
                <a:gd name="T25" fmla="*/ 57 h 397"/>
                <a:gd name="T26" fmla="*/ 397 w 737"/>
                <a:gd name="T27" fmla="*/ 114 h 397"/>
                <a:gd name="T28" fmla="*/ 454 w 737"/>
                <a:gd name="T29" fmla="*/ 114 h 397"/>
                <a:gd name="T30" fmla="*/ 454 w 737"/>
                <a:gd name="T31" fmla="*/ 171 h 397"/>
                <a:gd name="T32" fmla="*/ 510 w 737"/>
                <a:gd name="T33" fmla="*/ 171 h 397"/>
                <a:gd name="T34" fmla="*/ 510 w 737"/>
                <a:gd name="T35" fmla="*/ 114 h 397"/>
                <a:gd name="T36" fmla="*/ 624 w 737"/>
                <a:gd name="T37" fmla="*/ 114 h 397"/>
                <a:gd name="T38" fmla="*/ 624 w 737"/>
                <a:gd name="T39" fmla="*/ 57 h 397"/>
                <a:gd name="T40" fmla="*/ 737 w 737"/>
                <a:gd name="T41" fmla="*/ 57 h 397"/>
                <a:gd name="T42" fmla="*/ 737 w 737"/>
                <a:gd name="T43" fmla="*/ 171 h 397"/>
                <a:gd name="T44" fmla="*/ 680 w 737"/>
                <a:gd name="T45" fmla="*/ 171 h 397"/>
                <a:gd name="T46" fmla="*/ 680 w 737"/>
                <a:gd name="T47" fmla="*/ 284 h 397"/>
                <a:gd name="T48" fmla="*/ 510 w 737"/>
                <a:gd name="T49" fmla="*/ 284 h 397"/>
                <a:gd name="T50" fmla="*/ 510 w 737"/>
                <a:gd name="T51" fmla="*/ 341 h 397"/>
                <a:gd name="T52" fmla="*/ 284 w 737"/>
                <a:gd name="T53" fmla="*/ 341 h 397"/>
                <a:gd name="T54" fmla="*/ 284 w 737"/>
                <a:gd name="T55" fmla="*/ 397 h 397"/>
                <a:gd name="T56" fmla="*/ 170 w 737"/>
                <a:gd name="T57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7" h="397">
                  <a:moveTo>
                    <a:pt x="170" y="397"/>
                  </a:moveTo>
                  <a:lnTo>
                    <a:pt x="170" y="284"/>
                  </a:lnTo>
                  <a:lnTo>
                    <a:pt x="113" y="284"/>
                  </a:lnTo>
                  <a:lnTo>
                    <a:pt x="113" y="171"/>
                  </a:lnTo>
                  <a:lnTo>
                    <a:pt x="57" y="171"/>
                  </a:lnTo>
                  <a:lnTo>
                    <a:pt x="57" y="114"/>
                  </a:lnTo>
                  <a:lnTo>
                    <a:pt x="0" y="114"/>
                  </a:lnTo>
                  <a:lnTo>
                    <a:pt x="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340" y="0"/>
                  </a:lnTo>
                  <a:lnTo>
                    <a:pt x="340" y="57"/>
                  </a:lnTo>
                  <a:lnTo>
                    <a:pt x="397" y="57"/>
                  </a:lnTo>
                  <a:lnTo>
                    <a:pt x="397" y="114"/>
                  </a:lnTo>
                  <a:lnTo>
                    <a:pt x="454" y="114"/>
                  </a:lnTo>
                  <a:lnTo>
                    <a:pt x="454" y="171"/>
                  </a:lnTo>
                  <a:lnTo>
                    <a:pt x="510" y="171"/>
                  </a:lnTo>
                  <a:lnTo>
                    <a:pt x="510" y="114"/>
                  </a:lnTo>
                  <a:lnTo>
                    <a:pt x="624" y="114"/>
                  </a:lnTo>
                  <a:lnTo>
                    <a:pt x="624" y="57"/>
                  </a:lnTo>
                  <a:lnTo>
                    <a:pt x="737" y="57"/>
                  </a:lnTo>
                  <a:lnTo>
                    <a:pt x="737" y="171"/>
                  </a:lnTo>
                  <a:lnTo>
                    <a:pt x="680" y="171"/>
                  </a:lnTo>
                  <a:lnTo>
                    <a:pt x="680" y="284"/>
                  </a:lnTo>
                  <a:lnTo>
                    <a:pt x="510" y="284"/>
                  </a:lnTo>
                  <a:lnTo>
                    <a:pt x="510" y="341"/>
                  </a:lnTo>
                  <a:lnTo>
                    <a:pt x="284" y="341"/>
                  </a:lnTo>
                  <a:lnTo>
                    <a:pt x="284" y="397"/>
                  </a:lnTo>
                  <a:lnTo>
                    <a:pt x="170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6" name="Freeform 18"/>
            <p:cNvSpPr>
              <a:spLocks/>
            </p:cNvSpPr>
            <p:nvPr/>
          </p:nvSpPr>
          <p:spPr bwMode="auto">
            <a:xfrm>
              <a:off x="4691063" y="4800600"/>
              <a:ext cx="1889125" cy="1439863"/>
            </a:xfrm>
            <a:custGeom>
              <a:avLst/>
              <a:gdLst>
                <a:gd name="T0" fmla="*/ 453 w 1190"/>
                <a:gd name="T1" fmla="*/ 170 h 907"/>
                <a:gd name="T2" fmla="*/ 623 w 1190"/>
                <a:gd name="T3" fmla="*/ 170 h 907"/>
                <a:gd name="T4" fmla="*/ 623 w 1190"/>
                <a:gd name="T5" fmla="*/ 227 h 907"/>
                <a:gd name="T6" fmla="*/ 680 w 1190"/>
                <a:gd name="T7" fmla="*/ 227 h 907"/>
                <a:gd name="T8" fmla="*/ 680 w 1190"/>
                <a:gd name="T9" fmla="*/ 170 h 907"/>
                <a:gd name="T10" fmla="*/ 964 w 1190"/>
                <a:gd name="T11" fmla="*/ 170 h 907"/>
                <a:gd name="T12" fmla="*/ 1020 w 1190"/>
                <a:gd name="T13" fmla="*/ 170 h 907"/>
                <a:gd name="T14" fmla="*/ 1020 w 1190"/>
                <a:gd name="T15" fmla="*/ 0 h 907"/>
                <a:gd name="T16" fmla="*/ 1077 w 1190"/>
                <a:gd name="T17" fmla="*/ 0 h 907"/>
                <a:gd name="T18" fmla="*/ 1077 w 1190"/>
                <a:gd name="T19" fmla="*/ 57 h 907"/>
                <a:gd name="T20" fmla="*/ 1134 w 1190"/>
                <a:gd name="T21" fmla="*/ 57 h 907"/>
                <a:gd name="T22" fmla="*/ 1190 w 1190"/>
                <a:gd name="T23" fmla="*/ 57 h 907"/>
                <a:gd name="T24" fmla="*/ 1190 w 1190"/>
                <a:gd name="T25" fmla="*/ 340 h 907"/>
                <a:gd name="T26" fmla="*/ 1134 w 1190"/>
                <a:gd name="T27" fmla="*/ 340 h 907"/>
                <a:gd name="T28" fmla="*/ 1134 w 1190"/>
                <a:gd name="T29" fmla="*/ 397 h 907"/>
                <a:gd name="T30" fmla="*/ 1190 w 1190"/>
                <a:gd name="T31" fmla="*/ 397 h 907"/>
                <a:gd name="T32" fmla="*/ 1190 w 1190"/>
                <a:gd name="T33" fmla="*/ 567 h 907"/>
                <a:gd name="T34" fmla="*/ 1134 w 1190"/>
                <a:gd name="T35" fmla="*/ 567 h 907"/>
                <a:gd name="T36" fmla="*/ 1134 w 1190"/>
                <a:gd name="T37" fmla="*/ 624 h 907"/>
                <a:gd name="T38" fmla="*/ 1190 w 1190"/>
                <a:gd name="T39" fmla="*/ 624 h 907"/>
                <a:gd name="T40" fmla="*/ 1190 w 1190"/>
                <a:gd name="T41" fmla="*/ 907 h 907"/>
                <a:gd name="T42" fmla="*/ 793 w 1190"/>
                <a:gd name="T43" fmla="*/ 907 h 907"/>
                <a:gd name="T44" fmla="*/ 793 w 1190"/>
                <a:gd name="T45" fmla="*/ 851 h 907"/>
                <a:gd name="T46" fmla="*/ 850 w 1190"/>
                <a:gd name="T47" fmla="*/ 851 h 907"/>
                <a:gd name="T48" fmla="*/ 850 w 1190"/>
                <a:gd name="T49" fmla="*/ 737 h 907"/>
                <a:gd name="T50" fmla="*/ 737 w 1190"/>
                <a:gd name="T51" fmla="*/ 737 h 907"/>
                <a:gd name="T52" fmla="*/ 737 w 1190"/>
                <a:gd name="T53" fmla="*/ 794 h 907"/>
                <a:gd name="T54" fmla="*/ 623 w 1190"/>
                <a:gd name="T55" fmla="*/ 794 h 907"/>
                <a:gd name="T56" fmla="*/ 623 w 1190"/>
                <a:gd name="T57" fmla="*/ 851 h 907"/>
                <a:gd name="T58" fmla="*/ 567 w 1190"/>
                <a:gd name="T59" fmla="*/ 851 h 907"/>
                <a:gd name="T60" fmla="*/ 567 w 1190"/>
                <a:gd name="T61" fmla="*/ 794 h 907"/>
                <a:gd name="T62" fmla="*/ 510 w 1190"/>
                <a:gd name="T63" fmla="*/ 794 h 907"/>
                <a:gd name="T64" fmla="*/ 510 w 1190"/>
                <a:gd name="T65" fmla="*/ 737 h 907"/>
                <a:gd name="T66" fmla="*/ 453 w 1190"/>
                <a:gd name="T67" fmla="*/ 737 h 907"/>
                <a:gd name="T68" fmla="*/ 453 w 1190"/>
                <a:gd name="T69" fmla="*/ 680 h 907"/>
                <a:gd name="T70" fmla="*/ 226 w 1190"/>
                <a:gd name="T71" fmla="*/ 680 h 907"/>
                <a:gd name="T72" fmla="*/ 226 w 1190"/>
                <a:gd name="T73" fmla="*/ 737 h 907"/>
                <a:gd name="T74" fmla="*/ 113 w 1190"/>
                <a:gd name="T75" fmla="*/ 737 h 907"/>
                <a:gd name="T76" fmla="*/ 113 w 1190"/>
                <a:gd name="T77" fmla="*/ 680 h 907"/>
                <a:gd name="T78" fmla="*/ 0 w 1190"/>
                <a:gd name="T79" fmla="*/ 680 h 907"/>
                <a:gd name="T80" fmla="*/ 0 w 1190"/>
                <a:gd name="T81" fmla="*/ 567 h 907"/>
                <a:gd name="T82" fmla="*/ 113 w 1190"/>
                <a:gd name="T83" fmla="*/ 567 h 907"/>
                <a:gd name="T84" fmla="*/ 113 w 1190"/>
                <a:gd name="T85" fmla="*/ 510 h 907"/>
                <a:gd name="T86" fmla="*/ 170 w 1190"/>
                <a:gd name="T87" fmla="*/ 510 h 907"/>
                <a:gd name="T88" fmla="*/ 170 w 1190"/>
                <a:gd name="T89" fmla="*/ 454 h 907"/>
                <a:gd name="T90" fmla="*/ 283 w 1190"/>
                <a:gd name="T91" fmla="*/ 454 h 907"/>
                <a:gd name="T92" fmla="*/ 283 w 1190"/>
                <a:gd name="T93" fmla="*/ 397 h 907"/>
                <a:gd name="T94" fmla="*/ 340 w 1190"/>
                <a:gd name="T95" fmla="*/ 397 h 907"/>
                <a:gd name="T96" fmla="*/ 340 w 1190"/>
                <a:gd name="T97" fmla="*/ 284 h 907"/>
                <a:gd name="T98" fmla="*/ 453 w 1190"/>
                <a:gd name="T99" fmla="*/ 284 h 907"/>
                <a:gd name="T100" fmla="*/ 453 w 1190"/>
                <a:gd name="T101" fmla="*/ 17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0" h="907">
                  <a:moveTo>
                    <a:pt x="453" y="170"/>
                  </a:moveTo>
                  <a:lnTo>
                    <a:pt x="623" y="170"/>
                  </a:lnTo>
                  <a:lnTo>
                    <a:pt x="623" y="227"/>
                  </a:lnTo>
                  <a:lnTo>
                    <a:pt x="680" y="227"/>
                  </a:lnTo>
                  <a:lnTo>
                    <a:pt x="680" y="170"/>
                  </a:lnTo>
                  <a:lnTo>
                    <a:pt x="964" y="170"/>
                  </a:lnTo>
                  <a:lnTo>
                    <a:pt x="1020" y="170"/>
                  </a:lnTo>
                  <a:lnTo>
                    <a:pt x="1020" y="0"/>
                  </a:lnTo>
                  <a:lnTo>
                    <a:pt x="1077" y="0"/>
                  </a:lnTo>
                  <a:lnTo>
                    <a:pt x="1077" y="57"/>
                  </a:lnTo>
                  <a:lnTo>
                    <a:pt x="1134" y="57"/>
                  </a:lnTo>
                  <a:lnTo>
                    <a:pt x="1190" y="57"/>
                  </a:lnTo>
                  <a:lnTo>
                    <a:pt x="1190" y="340"/>
                  </a:lnTo>
                  <a:lnTo>
                    <a:pt x="1134" y="340"/>
                  </a:lnTo>
                  <a:lnTo>
                    <a:pt x="1134" y="397"/>
                  </a:lnTo>
                  <a:lnTo>
                    <a:pt x="1190" y="397"/>
                  </a:lnTo>
                  <a:lnTo>
                    <a:pt x="1190" y="567"/>
                  </a:lnTo>
                  <a:lnTo>
                    <a:pt x="1134" y="567"/>
                  </a:lnTo>
                  <a:lnTo>
                    <a:pt x="1134" y="624"/>
                  </a:lnTo>
                  <a:lnTo>
                    <a:pt x="1190" y="624"/>
                  </a:lnTo>
                  <a:lnTo>
                    <a:pt x="1190" y="907"/>
                  </a:lnTo>
                  <a:lnTo>
                    <a:pt x="793" y="907"/>
                  </a:lnTo>
                  <a:lnTo>
                    <a:pt x="793" y="851"/>
                  </a:lnTo>
                  <a:lnTo>
                    <a:pt x="850" y="851"/>
                  </a:lnTo>
                  <a:lnTo>
                    <a:pt x="850" y="737"/>
                  </a:lnTo>
                  <a:lnTo>
                    <a:pt x="737" y="737"/>
                  </a:lnTo>
                  <a:lnTo>
                    <a:pt x="737" y="794"/>
                  </a:lnTo>
                  <a:lnTo>
                    <a:pt x="623" y="794"/>
                  </a:lnTo>
                  <a:lnTo>
                    <a:pt x="623" y="851"/>
                  </a:lnTo>
                  <a:lnTo>
                    <a:pt x="567" y="851"/>
                  </a:lnTo>
                  <a:lnTo>
                    <a:pt x="567" y="794"/>
                  </a:lnTo>
                  <a:lnTo>
                    <a:pt x="510" y="794"/>
                  </a:lnTo>
                  <a:lnTo>
                    <a:pt x="510" y="737"/>
                  </a:lnTo>
                  <a:lnTo>
                    <a:pt x="453" y="737"/>
                  </a:lnTo>
                  <a:lnTo>
                    <a:pt x="453" y="680"/>
                  </a:lnTo>
                  <a:lnTo>
                    <a:pt x="226" y="680"/>
                  </a:lnTo>
                  <a:lnTo>
                    <a:pt x="226" y="737"/>
                  </a:lnTo>
                  <a:lnTo>
                    <a:pt x="113" y="737"/>
                  </a:lnTo>
                  <a:lnTo>
                    <a:pt x="113" y="680"/>
                  </a:lnTo>
                  <a:lnTo>
                    <a:pt x="0" y="680"/>
                  </a:lnTo>
                  <a:lnTo>
                    <a:pt x="0" y="567"/>
                  </a:lnTo>
                  <a:lnTo>
                    <a:pt x="113" y="567"/>
                  </a:lnTo>
                  <a:lnTo>
                    <a:pt x="113" y="510"/>
                  </a:lnTo>
                  <a:lnTo>
                    <a:pt x="170" y="510"/>
                  </a:lnTo>
                  <a:lnTo>
                    <a:pt x="170" y="454"/>
                  </a:lnTo>
                  <a:lnTo>
                    <a:pt x="283" y="454"/>
                  </a:lnTo>
                  <a:lnTo>
                    <a:pt x="283" y="397"/>
                  </a:lnTo>
                  <a:lnTo>
                    <a:pt x="340" y="397"/>
                  </a:lnTo>
                  <a:lnTo>
                    <a:pt x="340" y="284"/>
                  </a:lnTo>
                  <a:lnTo>
                    <a:pt x="453" y="284"/>
                  </a:lnTo>
                  <a:lnTo>
                    <a:pt x="453" y="17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7" name="Freeform 19"/>
            <p:cNvSpPr>
              <a:spLocks/>
            </p:cNvSpPr>
            <p:nvPr/>
          </p:nvSpPr>
          <p:spPr bwMode="auto">
            <a:xfrm>
              <a:off x="4600575" y="3990975"/>
              <a:ext cx="1709738" cy="1169988"/>
            </a:xfrm>
            <a:custGeom>
              <a:avLst/>
              <a:gdLst>
                <a:gd name="T0" fmla="*/ 0 w 1077"/>
                <a:gd name="T1" fmla="*/ 56 h 737"/>
                <a:gd name="T2" fmla="*/ 113 w 1077"/>
                <a:gd name="T3" fmla="*/ 56 h 737"/>
                <a:gd name="T4" fmla="*/ 113 w 1077"/>
                <a:gd name="T5" fmla="*/ 0 h 737"/>
                <a:gd name="T6" fmla="*/ 397 w 1077"/>
                <a:gd name="T7" fmla="*/ 0 h 737"/>
                <a:gd name="T8" fmla="*/ 397 w 1077"/>
                <a:gd name="T9" fmla="*/ 56 h 737"/>
                <a:gd name="T10" fmla="*/ 510 w 1077"/>
                <a:gd name="T11" fmla="*/ 56 h 737"/>
                <a:gd name="T12" fmla="*/ 510 w 1077"/>
                <a:gd name="T13" fmla="*/ 113 h 737"/>
                <a:gd name="T14" fmla="*/ 624 w 1077"/>
                <a:gd name="T15" fmla="*/ 113 h 737"/>
                <a:gd name="T16" fmla="*/ 624 w 1077"/>
                <a:gd name="T17" fmla="*/ 170 h 737"/>
                <a:gd name="T18" fmla="*/ 680 w 1077"/>
                <a:gd name="T19" fmla="*/ 170 h 737"/>
                <a:gd name="T20" fmla="*/ 680 w 1077"/>
                <a:gd name="T21" fmla="*/ 226 h 737"/>
                <a:gd name="T22" fmla="*/ 794 w 1077"/>
                <a:gd name="T23" fmla="*/ 226 h 737"/>
                <a:gd name="T24" fmla="*/ 794 w 1077"/>
                <a:gd name="T25" fmla="*/ 170 h 737"/>
                <a:gd name="T26" fmla="*/ 850 w 1077"/>
                <a:gd name="T27" fmla="*/ 170 h 737"/>
                <a:gd name="T28" fmla="*/ 850 w 1077"/>
                <a:gd name="T29" fmla="*/ 226 h 737"/>
                <a:gd name="T30" fmla="*/ 907 w 1077"/>
                <a:gd name="T31" fmla="*/ 226 h 737"/>
                <a:gd name="T32" fmla="*/ 907 w 1077"/>
                <a:gd name="T33" fmla="*/ 283 h 737"/>
                <a:gd name="T34" fmla="*/ 1021 w 1077"/>
                <a:gd name="T35" fmla="*/ 283 h 737"/>
                <a:gd name="T36" fmla="*/ 1021 w 1077"/>
                <a:gd name="T37" fmla="*/ 453 h 737"/>
                <a:gd name="T38" fmla="*/ 1077 w 1077"/>
                <a:gd name="T39" fmla="*/ 453 h 737"/>
                <a:gd name="T40" fmla="*/ 1077 w 1077"/>
                <a:gd name="T41" fmla="*/ 680 h 737"/>
                <a:gd name="T42" fmla="*/ 737 w 1077"/>
                <a:gd name="T43" fmla="*/ 680 h 737"/>
                <a:gd name="T44" fmla="*/ 737 w 1077"/>
                <a:gd name="T45" fmla="*/ 737 h 737"/>
                <a:gd name="T46" fmla="*/ 680 w 1077"/>
                <a:gd name="T47" fmla="*/ 737 h 737"/>
                <a:gd name="T48" fmla="*/ 680 w 1077"/>
                <a:gd name="T49" fmla="*/ 680 h 737"/>
                <a:gd name="T50" fmla="*/ 170 w 1077"/>
                <a:gd name="T51" fmla="*/ 680 h 737"/>
                <a:gd name="T52" fmla="*/ 170 w 1077"/>
                <a:gd name="T53" fmla="*/ 567 h 737"/>
                <a:gd name="T54" fmla="*/ 227 w 1077"/>
                <a:gd name="T55" fmla="*/ 567 h 737"/>
                <a:gd name="T56" fmla="*/ 227 w 1077"/>
                <a:gd name="T57" fmla="*/ 510 h 737"/>
                <a:gd name="T58" fmla="*/ 170 w 1077"/>
                <a:gd name="T59" fmla="*/ 510 h 737"/>
                <a:gd name="T60" fmla="*/ 170 w 1077"/>
                <a:gd name="T61" fmla="*/ 340 h 737"/>
                <a:gd name="T62" fmla="*/ 57 w 1077"/>
                <a:gd name="T63" fmla="*/ 340 h 737"/>
                <a:gd name="T64" fmla="*/ 57 w 1077"/>
                <a:gd name="T65" fmla="*/ 113 h 737"/>
                <a:gd name="T66" fmla="*/ 0 w 1077"/>
                <a:gd name="T67" fmla="*/ 113 h 737"/>
                <a:gd name="T68" fmla="*/ 0 w 1077"/>
                <a:gd name="T69" fmla="*/ 5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7" h="737">
                  <a:moveTo>
                    <a:pt x="0" y="56"/>
                  </a:moveTo>
                  <a:lnTo>
                    <a:pt x="113" y="56"/>
                  </a:lnTo>
                  <a:lnTo>
                    <a:pt x="113" y="0"/>
                  </a:lnTo>
                  <a:lnTo>
                    <a:pt x="397" y="0"/>
                  </a:lnTo>
                  <a:lnTo>
                    <a:pt x="397" y="56"/>
                  </a:lnTo>
                  <a:lnTo>
                    <a:pt x="510" y="56"/>
                  </a:lnTo>
                  <a:lnTo>
                    <a:pt x="510" y="113"/>
                  </a:lnTo>
                  <a:lnTo>
                    <a:pt x="624" y="113"/>
                  </a:lnTo>
                  <a:lnTo>
                    <a:pt x="624" y="170"/>
                  </a:lnTo>
                  <a:lnTo>
                    <a:pt x="680" y="170"/>
                  </a:lnTo>
                  <a:lnTo>
                    <a:pt x="680" y="226"/>
                  </a:lnTo>
                  <a:lnTo>
                    <a:pt x="794" y="226"/>
                  </a:lnTo>
                  <a:lnTo>
                    <a:pt x="794" y="170"/>
                  </a:lnTo>
                  <a:lnTo>
                    <a:pt x="850" y="170"/>
                  </a:lnTo>
                  <a:lnTo>
                    <a:pt x="850" y="226"/>
                  </a:lnTo>
                  <a:lnTo>
                    <a:pt x="907" y="226"/>
                  </a:lnTo>
                  <a:lnTo>
                    <a:pt x="907" y="283"/>
                  </a:lnTo>
                  <a:lnTo>
                    <a:pt x="1021" y="283"/>
                  </a:lnTo>
                  <a:lnTo>
                    <a:pt x="1021" y="453"/>
                  </a:lnTo>
                  <a:lnTo>
                    <a:pt x="1077" y="453"/>
                  </a:lnTo>
                  <a:lnTo>
                    <a:pt x="1077" y="680"/>
                  </a:lnTo>
                  <a:lnTo>
                    <a:pt x="737" y="680"/>
                  </a:lnTo>
                  <a:lnTo>
                    <a:pt x="737" y="737"/>
                  </a:lnTo>
                  <a:lnTo>
                    <a:pt x="680" y="737"/>
                  </a:lnTo>
                  <a:lnTo>
                    <a:pt x="680" y="680"/>
                  </a:lnTo>
                  <a:lnTo>
                    <a:pt x="170" y="680"/>
                  </a:lnTo>
                  <a:lnTo>
                    <a:pt x="170" y="567"/>
                  </a:lnTo>
                  <a:lnTo>
                    <a:pt x="227" y="567"/>
                  </a:lnTo>
                  <a:lnTo>
                    <a:pt x="227" y="510"/>
                  </a:lnTo>
                  <a:lnTo>
                    <a:pt x="170" y="510"/>
                  </a:lnTo>
                  <a:lnTo>
                    <a:pt x="170" y="340"/>
                  </a:lnTo>
                  <a:lnTo>
                    <a:pt x="57" y="340"/>
                  </a:lnTo>
                  <a:lnTo>
                    <a:pt x="57" y="113"/>
                  </a:lnTo>
                  <a:lnTo>
                    <a:pt x="0" y="113"/>
                  </a:lnTo>
                  <a:lnTo>
                    <a:pt x="0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8" name="Freeform 20"/>
            <p:cNvSpPr>
              <a:spLocks/>
            </p:cNvSpPr>
            <p:nvPr/>
          </p:nvSpPr>
          <p:spPr bwMode="auto">
            <a:xfrm>
              <a:off x="4600575" y="2640013"/>
              <a:ext cx="2070100" cy="2251075"/>
            </a:xfrm>
            <a:custGeom>
              <a:avLst/>
              <a:gdLst>
                <a:gd name="T0" fmla="*/ 1021 w 1304"/>
                <a:gd name="T1" fmla="*/ 0 h 1418"/>
                <a:gd name="T2" fmla="*/ 1077 w 1304"/>
                <a:gd name="T3" fmla="*/ 0 h 1418"/>
                <a:gd name="T4" fmla="*/ 1077 w 1304"/>
                <a:gd name="T5" fmla="*/ 57 h 1418"/>
                <a:gd name="T6" fmla="*/ 1191 w 1304"/>
                <a:gd name="T7" fmla="*/ 57 h 1418"/>
                <a:gd name="T8" fmla="*/ 1191 w 1304"/>
                <a:gd name="T9" fmla="*/ 114 h 1418"/>
                <a:gd name="T10" fmla="*/ 1247 w 1304"/>
                <a:gd name="T11" fmla="*/ 114 h 1418"/>
                <a:gd name="T12" fmla="*/ 1247 w 1304"/>
                <a:gd name="T13" fmla="*/ 510 h 1418"/>
                <a:gd name="T14" fmla="*/ 1304 w 1304"/>
                <a:gd name="T15" fmla="*/ 510 h 1418"/>
                <a:gd name="T16" fmla="*/ 1304 w 1304"/>
                <a:gd name="T17" fmla="*/ 737 h 1418"/>
                <a:gd name="T18" fmla="*/ 1247 w 1304"/>
                <a:gd name="T19" fmla="*/ 737 h 1418"/>
                <a:gd name="T20" fmla="*/ 1247 w 1304"/>
                <a:gd name="T21" fmla="*/ 1134 h 1418"/>
                <a:gd name="T22" fmla="*/ 1191 w 1304"/>
                <a:gd name="T23" fmla="*/ 1134 h 1418"/>
                <a:gd name="T24" fmla="*/ 1191 w 1304"/>
                <a:gd name="T25" fmla="*/ 1304 h 1418"/>
                <a:gd name="T26" fmla="*/ 1247 w 1304"/>
                <a:gd name="T27" fmla="*/ 1304 h 1418"/>
                <a:gd name="T28" fmla="*/ 1247 w 1304"/>
                <a:gd name="T29" fmla="*/ 1418 h 1418"/>
                <a:gd name="T30" fmla="*/ 1134 w 1304"/>
                <a:gd name="T31" fmla="*/ 1418 h 1418"/>
                <a:gd name="T32" fmla="*/ 1134 w 1304"/>
                <a:gd name="T33" fmla="*/ 1361 h 1418"/>
                <a:gd name="T34" fmla="*/ 1077 w 1304"/>
                <a:gd name="T35" fmla="*/ 1361 h 1418"/>
                <a:gd name="T36" fmla="*/ 1077 w 1304"/>
                <a:gd name="T37" fmla="*/ 1304 h 1418"/>
                <a:gd name="T38" fmla="*/ 1021 w 1304"/>
                <a:gd name="T39" fmla="*/ 1304 h 1418"/>
                <a:gd name="T40" fmla="*/ 1021 w 1304"/>
                <a:gd name="T41" fmla="*/ 1134 h 1418"/>
                <a:gd name="T42" fmla="*/ 907 w 1304"/>
                <a:gd name="T43" fmla="*/ 1134 h 1418"/>
                <a:gd name="T44" fmla="*/ 907 w 1304"/>
                <a:gd name="T45" fmla="*/ 1077 h 1418"/>
                <a:gd name="T46" fmla="*/ 850 w 1304"/>
                <a:gd name="T47" fmla="*/ 1077 h 1418"/>
                <a:gd name="T48" fmla="*/ 850 w 1304"/>
                <a:gd name="T49" fmla="*/ 1021 h 1418"/>
                <a:gd name="T50" fmla="*/ 794 w 1304"/>
                <a:gd name="T51" fmla="*/ 1021 h 1418"/>
                <a:gd name="T52" fmla="*/ 794 w 1304"/>
                <a:gd name="T53" fmla="*/ 1077 h 1418"/>
                <a:gd name="T54" fmla="*/ 680 w 1304"/>
                <a:gd name="T55" fmla="*/ 1077 h 1418"/>
                <a:gd name="T56" fmla="*/ 680 w 1304"/>
                <a:gd name="T57" fmla="*/ 1021 h 1418"/>
                <a:gd name="T58" fmla="*/ 624 w 1304"/>
                <a:gd name="T59" fmla="*/ 1021 h 1418"/>
                <a:gd name="T60" fmla="*/ 624 w 1304"/>
                <a:gd name="T61" fmla="*/ 964 h 1418"/>
                <a:gd name="T62" fmla="*/ 510 w 1304"/>
                <a:gd name="T63" fmla="*/ 964 h 1418"/>
                <a:gd name="T64" fmla="*/ 510 w 1304"/>
                <a:gd name="T65" fmla="*/ 907 h 1418"/>
                <a:gd name="T66" fmla="*/ 397 w 1304"/>
                <a:gd name="T67" fmla="*/ 907 h 1418"/>
                <a:gd name="T68" fmla="*/ 397 w 1304"/>
                <a:gd name="T69" fmla="*/ 851 h 1418"/>
                <a:gd name="T70" fmla="*/ 113 w 1304"/>
                <a:gd name="T71" fmla="*/ 851 h 1418"/>
                <a:gd name="T72" fmla="*/ 113 w 1304"/>
                <a:gd name="T73" fmla="*/ 907 h 1418"/>
                <a:gd name="T74" fmla="*/ 0 w 1304"/>
                <a:gd name="T75" fmla="*/ 907 h 1418"/>
                <a:gd name="T76" fmla="*/ 0 w 1304"/>
                <a:gd name="T77" fmla="*/ 737 h 1418"/>
                <a:gd name="T78" fmla="*/ 57 w 1304"/>
                <a:gd name="T79" fmla="*/ 737 h 1418"/>
                <a:gd name="T80" fmla="*/ 57 w 1304"/>
                <a:gd name="T81" fmla="*/ 681 h 1418"/>
                <a:gd name="T82" fmla="*/ 567 w 1304"/>
                <a:gd name="T83" fmla="*/ 681 h 1418"/>
                <a:gd name="T84" fmla="*/ 567 w 1304"/>
                <a:gd name="T85" fmla="*/ 624 h 1418"/>
                <a:gd name="T86" fmla="*/ 624 w 1304"/>
                <a:gd name="T87" fmla="*/ 624 h 1418"/>
                <a:gd name="T88" fmla="*/ 624 w 1304"/>
                <a:gd name="T89" fmla="*/ 454 h 1418"/>
                <a:gd name="T90" fmla="*/ 510 w 1304"/>
                <a:gd name="T91" fmla="*/ 454 h 1418"/>
                <a:gd name="T92" fmla="*/ 510 w 1304"/>
                <a:gd name="T93" fmla="*/ 397 h 1418"/>
                <a:gd name="T94" fmla="*/ 454 w 1304"/>
                <a:gd name="T95" fmla="*/ 397 h 1418"/>
                <a:gd name="T96" fmla="*/ 454 w 1304"/>
                <a:gd name="T97" fmla="*/ 284 h 1418"/>
                <a:gd name="T98" fmla="*/ 397 w 1304"/>
                <a:gd name="T99" fmla="*/ 284 h 1418"/>
                <a:gd name="T100" fmla="*/ 397 w 1304"/>
                <a:gd name="T101" fmla="*/ 114 h 1418"/>
                <a:gd name="T102" fmla="*/ 567 w 1304"/>
                <a:gd name="T103" fmla="*/ 114 h 1418"/>
                <a:gd name="T104" fmla="*/ 567 w 1304"/>
                <a:gd name="T105" fmla="*/ 57 h 1418"/>
                <a:gd name="T106" fmla="*/ 737 w 1304"/>
                <a:gd name="T107" fmla="*/ 57 h 1418"/>
                <a:gd name="T108" fmla="*/ 737 w 1304"/>
                <a:gd name="T109" fmla="*/ 170 h 1418"/>
                <a:gd name="T110" fmla="*/ 794 w 1304"/>
                <a:gd name="T111" fmla="*/ 170 h 1418"/>
                <a:gd name="T112" fmla="*/ 794 w 1304"/>
                <a:gd name="T113" fmla="*/ 227 h 1418"/>
                <a:gd name="T114" fmla="*/ 850 w 1304"/>
                <a:gd name="T115" fmla="*/ 227 h 1418"/>
                <a:gd name="T116" fmla="*/ 850 w 1304"/>
                <a:gd name="T117" fmla="*/ 284 h 1418"/>
                <a:gd name="T118" fmla="*/ 1021 w 1304"/>
                <a:gd name="T119" fmla="*/ 284 h 1418"/>
                <a:gd name="T120" fmla="*/ 1021 w 1304"/>
                <a:gd name="T121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4" h="1418">
                  <a:moveTo>
                    <a:pt x="1021" y="0"/>
                  </a:moveTo>
                  <a:lnTo>
                    <a:pt x="1077" y="0"/>
                  </a:lnTo>
                  <a:lnTo>
                    <a:pt x="1077" y="57"/>
                  </a:lnTo>
                  <a:lnTo>
                    <a:pt x="1191" y="57"/>
                  </a:lnTo>
                  <a:lnTo>
                    <a:pt x="1191" y="114"/>
                  </a:lnTo>
                  <a:lnTo>
                    <a:pt x="1247" y="114"/>
                  </a:lnTo>
                  <a:lnTo>
                    <a:pt x="1247" y="510"/>
                  </a:lnTo>
                  <a:lnTo>
                    <a:pt x="1304" y="510"/>
                  </a:lnTo>
                  <a:lnTo>
                    <a:pt x="1304" y="737"/>
                  </a:lnTo>
                  <a:lnTo>
                    <a:pt x="1247" y="737"/>
                  </a:lnTo>
                  <a:lnTo>
                    <a:pt x="1247" y="1134"/>
                  </a:lnTo>
                  <a:lnTo>
                    <a:pt x="1191" y="1134"/>
                  </a:lnTo>
                  <a:lnTo>
                    <a:pt x="1191" y="1304"/>
                  </a:lnTo>
                  <a:lnTo>
                    <a:pt x="1247" y="1304"/>
                  </a:lnTo>
                  <a:lnTo>
                    <a:pt x="1247" y="1418"/>
                  </a:lnTo>
                  <a:lnTo>
                    <a:pt x="1134" y="1418"/>
                  </a:lnTo>
                  <a:lnTo>
                    <a:pt x="1134" y="1361"/>
                  </a:lnTo>
                  <a:lnTo>
                    <a:pt x="1077" y="1361"/>
                  </a:lnTo>
                  <a:lnTo>
                    <a:pt x="1077" y="1304"/>
                  </a:lnTo>
                  <a:lnTo>
                    <a:pt x="1021" y="1304"/>
                  </a:lnTo>
                  <a:lnTo>
                    <a:pt x="1021" y="1134"/>
                  </a:lnTo>
                  <a:lnTo>
                    <a:pt x="907" y="1134"/>
                  </a:lnTo>
                  <a:lnTo>
                    <a:pt x="907" y="1077"/>
                  </a:lnTo>
                  <a:lnTo>
                    <a:pt x="850" y="1077"/>
                  </a:lnTo>
                  <a:lnTo>
                    <a:pt x="850" y="1021"/>
                  </a:lnTo>
                  <a:lnTo>
                    <a:pt x="794" y="1021"/>
                  </a:lnTo>
                  <a:lnTo>
                    <a:pt x="794" y="1077"/>
                  </a:lnTo>
                  <a:lnTo>
                    <a:pt x="680" y="1077"/>
                  </a:lnTo>
                  <a:lnTo>
                    <a:pt x="680" y="1021"/>
                  </a:lnTo>
                  <a:lnTo>
                    <a:pt x="624" y="1021"/>
                  </a:lnTo>
                  <a:lnTo>
                    <a:pt x="624" y="964"/>
                  </a:lnTo>
                  <a:lnTo>
                    <a:pt x="510" y="964"/>
                  </a:lnTo>
                  <a:lnTo>
                    <a:pt x="510" y="907"/>
                  </a:lnTo>
                  <a:lnTo>
                    <a:pt x="397" y="907"/>
                  </a:lnTo>
                  <a:lnTo>
                    <a:pt x="397" y="851"/>
                  </a:lnTo>
                  <a:lnTo>
                    <a:pt x="113" y="851"/>
                  </a:lnTo>
                  <a:lnTo>
                    <a:pt x="113" y="907"/>
                  </a:lnTo>
                  <a:lnTo>
                    <a:pt x="0" y="907"/>
                  </a:lnTo>
                  <a:lnTo>
                    <a:pt x="0" y="737"/>
                  </a:lnTo>
                  <a:lnTo>
                    <a:pt x="57" y="737"/>
                  </a:lnTo>
                  <a:lnTo>
                    <a:pt x="57" y="681"/>
                  </a:lnTo>
                  <a:lnTo>
                    <a:pt x="567" y="681"/>
                  </a:lnTo>
                  <a:lnTo>
                    <a:pt x="567" y="624"/>
                  </a:lnTo>
                  <a:lnTo>
                    <a:pt x="624" y="624"/>
                  </a:lnTo>
                  <a:lnTo>
                    <a:pt x="624" y="454"/>
                  </a:lnTo>
                  <a:lnTo>
                    <a:pt x="510" y="454"/>
                  </a:lnTo>
                  <a:lnTo>
                    <a:pt x="510" y="397"/>
                  </a:lnTo>
                  <a:lnTo>
                    <a:pt x="454" y="397"/>
                  </a:lnTo>
                  <a:lnTo>
                    <a:pt x="454" y="284"/>
                  </a:lnTo>
                  <a:lnTo>
                    <a:pt x="397" y="284"/>
                  </a:lnTo>
                  <a:lnTo>
                    <a:pt x="397" y="114"/>
                  </a:lnTo>
                  <a:lnTo>
                    <a:pt x="567" y="114"/>
                  </a:lnTo>
                  <a:lnTo>
                    <a:pt x="567" y="57"/>
                  </a:lnTo>
                  <a:lnTo>
                    <a:pt x="737" y="57"/>
                  </a:lnTo>
                  <a:lnTo>
                    <a:pt x="737" y="170"/>
                  </a:lnTo>
                  <a:lnTo>
                    <a:pt x="794" y="170"/>
                  </a:lnTo>
                  <a:lnTo>
                    <a:pt x="794" y="227"/>
                  </a:lnTo>
                  <a:lnTo>
                    <a:pt x="850" y="227"/>
                  </a:lnTo>
                  <a:lnTo>
                    <a:pt x="850" y="284"/>
                  </a:lnTo>
                  <a:lnTo>
                    <a:pt x="1021" y="284"/>
                  </a:lnTo>
                  <a:lnTo>
                    <a:pt x="1021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9" name="Freeform 21"/>
            <p:cNvSpPr>
              <a:spLocks/>
            </p:cNvSpPr>
            <p:nvPr/>
          </p:nvSpPr>
          <p:spPr bwMode="auto">
            <a:xfrm>
              <a:off x="6580188" y="2820988"/>
              <a:ext cx="900113" cy="809625"/>
            </a:xfrm>
            <a:custGeom>
              <a:avLst/>
              <a:gdLst>
                <a:gd name="T0" fmla="*/ 0 w 567"/>
                <a:gd name="T1" fmla="*/ 226 h 510"/>
                <a:gd name="T2" fmla="*/ 114 w 567"/>
                <a:gd name="T3" fmla="*/ 226 h 510"/>
                <a:gd name="T4" fmla="*/ 114 w 567"/>
                <a:gd name="T5" fmla="*/ 170 h 510"/>
                <a:gd name="T6" fmla="*/ 341 w 567"/>
                <a:gd name="T7" fmla="*/ 170 h 510"/>
                <a:gd name="T8" fmla="*/ 341 w 567"/>
                <a:gd name="T9" fmla="*/ 0 h 510"/>
                <a:gd name="T10" fmla="*/ 454 w 567"/>
                <a:gd name="T11" fmla="*/ 0 h 510"/>
                <a:gd name="T12" fmla="*/ 454 w 567"/>
                <a:gd name="T13" fmla="*/ 56 h 510"/>
                <a:gd name="T14" fmla="*/ 511 w 567"/>
                <a:gd name="T15" fmla="*/ 56 h 510"/>
                <a:gd name="T16" fmla="*/ 511 w 567"/>
                <a:gd name="T17" fmla="*/ 283 h 510"/>
                <a:gd name="T18" fmla="*/ 567 w 567"/>
                <a:gd name="T19" fmla="*/ 283 h 510"/>
                <a:gd name="T20" fmla="*/ 567 w 567"/>
                <a:gd name="T21" fmla="*/ 396 h 510"/>
                <a:gd name="T22" fmla="*/ 511 w 567"/>
                <a:gd name="T23" fmla="*/ 396 h 510"/>
                <a:gd name="T24" fmla="*/ 511 w 567"/>
                <a:gd name="T25" fmla="*/ 453 h 510"/>
                <a:gd name="T26" fmla="*/ 454 w 567"/>
                <a:gd name="T27" fmla="*/ 453 h 510"/>
                <a:gd name="T28" fmla="*/ 454 w 567"/>
                <a:gd name="T29" fmla="*/ 510 h 510"/>
                <a:gd name="T30" fmla="*/ 227 w 567"/>
                <a:gd name="T31" fmla="*/ 510 h 510"/>
                <a:gd name="T32" fmla="*/ 227 w 567"/>
                <a:gd name="T33" fmla="*/ 453 h 510"/>
                <a:gd name="T34" fmla="*/ 57 w 567"/>
                <a:gd name="T35" fmla="*/ 453 h 510"/>
                <a:gd name="T36" fmla="*/ 57 w 567"/>
                <a:gd name="T37" fmla="*/ 396 h 510"/>
                <a:gd name="T38" fmla="*/ 0 w 567"/>
                <a:gd name="T39" fmla="*/ 396 h 510"/>
                <a:gd name="T40" fmla="*/ 0 w 567"/>
                <a:gd name="T41" fmla="*/ 22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" h="510">
                  <a:moveTo>
                    <a:pt x="0" y="226"/>
                  </a:moveTo>
                  <a:lnTo>
                    <a:pt x="114" y="226"/>
                  </a:lnTo>
                  <a:lnTo>
                    <a:pt x="114" y="170"/>
                  </a:lnTo>
                  <a:lnTo>
                    <a:pt x="341" y="170"/>
                  </a:lnTo>
                  <a:lnTo>
                    <a:pt x="341" y="0"/>
                  </a:lnTo>
                  <a:lnTo>
                    <a:pt x="454" y="0"/>
                  </a:lnTo>
                  <a:lnTo>
                    <a:pt x="454" y="56"/>
                  </a:lnTo>
                  <a:lnTo>
                    <a:pt x="511" y="56"/>
                  </a:lnTo>
                  <a:lnTo>
                    <a:pt x="511" y="283"/>
                  </a:lnTo>
                  <a:lnTo>
                    <a:pt x="567" y="283"/>
                  </a:lnTo>
                  <a:lnTo>
                    <a:pt x="567" y="396"/>
                  </a:lnTo>
                  <a:lnTo>
                    <a:pt x="511" y="396"/>
                  </a:lnTo>
                  <a:lnTo>
                    <a:pt x="511" y="453"/>
                  </a:lnTo>
                  <a:lnTo>
                    <a:pt x="454" y="453"/>
                  </a:lnTo>
                  <a:lnTo>
                    <a:pt x="454" y="510"/>
                  </a:lnTo>
                  <a:lnTo>
                    <a:pt x="227" y="510"/>
                  </a:lnTo>
                  <a:lnTo>
                    <a:pt x="227" y="453"/>
                  </a:lnTo>
                  <a:lnTo>
                    <a:pt x="57" y="453"/>
                  </a:lnTo>
                  <a:lnTo>
                    <a:pt x="57" y="396"/>
                  </a:lnTo>
                  <a:lnTo>
                    <a:pt x="0" y="396"/>
                  </a:lnTo>
                  <a:lnTo>
                    <a:pt x="0" y="22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0" name="Freeform 23"/>
            <p:cNvSpPr>
              <a:spLocks/>
            </p:cNvSpPr>
            <p:nvPr/>
          </p:nvSpPr>
          <p:spPr bwMode="auto">
            <a:xfrm>
              <a:off x="6491288" y="4800600"/>
              <a:ext cx="539750" cy="809625"/>
            </a:xfrm>
            <a:custGeom>
              <a:avLst/>
              <a:gdLst>
                <a:gd name="T0" fmla="*/ 56 w 340"/>
                <a:gd name="T1" fmla="*/ 510 h 510"/>
                <a:gd name="T2" fmla="*/ 227 w 340"/>
                <a:gd name="T3" fmla="*/ 510 h 510"/>
                <a:gd name="T4" fmla="*/ 227 w 340"/>
                <a:gd name="T5" fmla="*/ 340 h 510"/>
                <a:gd name="T6" fmla="*/ 340 w 340"/>
                <a:gd name="T7" fmla="*/ 340 h 510"/>
                <a:gd name="T8" fmla="*/ 340 w 340"/>
                <a:gd name="T9" fmla="*/ 170 h 510"/>
                <a:gd name="T10" fmla="*/ 283 w 340"/>
                <a:gd name="T11" fmla="*/ 170 h 510"/>
                <a:gd name="T12" fmla="*/ 283 w 340"/>
                <a:gd name="T13" fmla="*/ 113 h 510"/>
                <a:gd name="T14" fmla="*/ 227 w 340"/>
                <a:gd name="T15" fmla="*/ 113 h 510"/>
                <a:gd name="T16" fmla="*/ 227 w 340"/>
                <a:gd name="T17" fmla="*/ 0 h 510"/>
                <a:gd name="T18" fmla="*/ 56 w 340"/>
                <a:gd name="T19" fmla="*/ 0 h 510"/>
                <a:gd name="T20" fmla="*/ 56 w 340"/>
                <a:gd name="T21" fmla="*/ 340 h 510"/>
                <a:gd name="T22" fmla="*/ 0 w 340"/>
                <a:gd name="T23" fmla="*/ 340 h 510"/>
                <a:gd name="T24" fmla="*/ 0 w 340"/>
                <a:gd name="T25" fmla="*/ 397 h 510"/>
                <a:gd name="T26" fmla="*/ 56 w 340"/>
                <a:gd name="T27" fmla="*/ 397 h 510"/>
                <a:gd name="T28" fmla="*/ 56 w 340"/>
                <a:gd name="T2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510">
                  <a:moveTo>
                    <a:pt x="56" y="510"/>
                  </a:moveTo>
                  <a:lnTo>
                    <a:pt x="227" y="510"/>
                  </a:lnTo>
                  <a:lnTo>
                    <a:pt x="227" y="340"/>
                  </a:lnTo>
                  <a:lnTo>
                    <a:pt x="340" y="340"/>
                  </a:lnTo>
                  <a:lnTo>
                    <a:pt x="340" y="170"/>
                  </a:lnTo>
                  <a:lnTo>
                    <a:pt x="283" y="170"/>
                  </a:lnTo>
                  <a:lnTo>
                    <a:pt x="283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56" y="0"/>
                  </a:lnTo>
                  <a:lnTo>
                    <a:pt x="56" y="340"/>
                  </a:lnTo>
                  <a:lnTo>
                    <a:pt x="0" y="340"/>
                  </a:lnTo>
                  <a:lnTo>
                    <a:pt x="0" y="397"/>
                  </a:lnTo>
                  <a:lnTo>
                    <a:pt x="56" y="397"/>
                  </a:lnTo>
                  <a:lnTo>
                    <a:pt x="56" y="51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1" name="Freeform 24"/>
            <p:cNvSpPr>
              <a:spLocks/>
            </p:cNvSpPr>
            <p:nvPr/>
          </p:nvSpPr>
          <p:spPr bwMode="auto">
            <a:xfrm>
              <a:off x="6491288" y="5070475"/>
              <a:ext cx="989013" cy="1169988"/>
            </a:xfrm>
            <a:custGeom>
              <a:avLst/>
              <a:gdLst>
                <a:gd name="T0" fmla="*/ 56 w 623"/>
                <a:gd name="T1" fmla="*/ 737 h 737"/>
                <a:gd name="T2" fmla="*/ 453 w 623"/>
                <a:gd name="T3" fmla="*/ 737 h 737"/>
                <a:gd name="T4" fmla="*/ 453 w 623"/>
                <a:gd name="T5" fmla="*/ 681 h 737"/>
                <a:gd name="T6" fmla="*/ 623 w 623"/>
                <a:gd name="T7" fmla="*/ 681 h 737"/>
                <a:gd name="T8" fmla="*/ 623 w 623"/>
                <a:gd name="T9" fmla="*/ 170 h 737"/>
                <a:gd name="T10" fmla="*/ 567 w 623"/>
                <a:gd name="T11" fmla="*/ 170 h 737"/>
                <a:gd name="T12" fmla="*/ 567 w 623"/>
                <a:gd name="T13" fmla="*/ 0 h 737"/>
                <a:gd name="T14" fmla="*/ 340 w 623"/>
                <a:gd name="T15" fmla="*/ 0 h 737"/>
                <a:gd name="T16" fmla="*/ 340 w 623"/>
                <a:gd name="T17" fmla="*/ 170 h 737"/>
                <a:gd name="T18" fmla="*/ 227 w 623"/>
                <a:gd name="T19" fmla="*/ 170 h 737"/>
                <a:gd name="T20" fmla="*/ 227 w 623"/>
                <a:gd name="T21" fmla="*/ 340 h 737"/>
                <a:gd name="T22" fmla="*/ 56 w 623"/>
                <a:gd name="T23" fmla="*/ 340 h 737"/>
                <a:gd name="T24" fmla="*/ 56 w 623"/>
                <a:gd name="T25" fmla="*/ 397 h 737"/>
                <a:gd name="T26" fmla="*/ 0 w 623"/>
                <a:gd name="T27" fmla="*/ 397 h 737"/>
                <a:gd name="T28" fmla="*/ 0 w 623"/>
                <a:gd name="T29" fmla="*/ 454 h 737"/>
                <a:gd name="T30" fmla="*/ 56 w 623"/>
                <a:gd name="T31" fmla="*/ 454 h 737"/>
                <a:gd name="T32" fmla="*/ 56 w 623"/>
                <a:gd name="T33" fmla="*/ 73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3" h="737">
                  <a:moveTo>
                    <a:pt x="56" y="737"/>
                  </a:moveTo>
                  <a:lnTo>
                    <a:pt x="453" y="737"/>
                  </a:lnTo>
                  <a:lnTo>
                    <a:pt x="453" y="681"/>
                  </a:lnTo>
                  <a:lnTo>
                    <a:pt x="623" y="681"/>
                  </a:lnTo>
                  <a:lnTo>
                    <a:pt x="623" y="170"/>
                  </a:lnTo>
                  <a:lnTo>
                    <a:pt x="567" y="170"/>
                  </a:lnTo>
                  <a:lnTo>
                    <a:pt x="567" y="0"/>
                  </a:lnTo>
                  <a:lnTo>
                    <a:pt x="340" y="0"/>
                  </a:lnTo>
                  <a:lnTo>
                    <a:pt x="340" y="170"/>
                  </a:lnTo>
                  <a:lnTo>
                    <a:pt x="227" y="170"/>
                  </a:lnTo>
                  <a:lnTo>
                    <a:pt x="227" y="340"/>
                  </a:lnTo>
                  <a:lnTo>
                    <a:pt x="56" y="340"/>
                  </a:lnTo>
                  <a:lnTo>
                    <a:pt x="56" y="397"/>
                  </a:lnTo>
                  <a:lnTo>
                    <a:pt x="0" y="397"/>
                  </a:lnTo>
                  <a:lnTo>
                    <a:pt x="0" y="454"/>
                  </a:lnTo>
                  <a:lnTo>
                    <a:pt x="56" y="454"/>
                  </a:lnTo>
                  <a:lnTo>
                    <a:pt x="56" y="73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2" name="Freeform 25"/>
            <p:cNvSpPr>
              <a:spLocks/>
            </p:cNvSpPr>
            <p:nvPr/>
          </p:nvSpPr>
          <p:spPr bwMode="auto">
            <a:xfrm>
              <a:off x="6491288" y="3540125"/>
              <a:ext cx="809625" cy="1260475"/>
            </a:xfrm>
            <a:custGeom>
              <a:avLst/>
              <a:gdLst>
                <a:gd name="T0" fmla="*/ 510 w 510"/>
                <a:gd name="T1" fmla="*/ 57 h 794"/>
                <a:gd name="T2" fmla="*/ 283 w 510"/>
                <a:gd name="T3" fmla="*/ 57 h 794"/>
                <a:gd name="T4" fmla="*/ 283 w 510"/>
                <a:gd name="T5" fmla="*/ 0 h 794"/>
                <a:gd name="T6" fmla="*/ 113 w 510"/>
                <a:gd name="T7" fmla="*/ 0 h 794"/>
                <a:gd name="T8" fmla="*/ 113 w 510"/>
                <a:gd name="T9" fmla="*/ 170 h 794"/>
                <a:gd name="T10" fmla="*/ 56 w 510"/>
                <a:gd name="T11" fmla="*/ 170 h 794"/>
                <a:gd name="T12" fmla="*/ 56 w 510"/>
                <a:gd name="T13" fmla="*/ 567 h 794"/>
                <a:gd name="T14" fmla="*/ 0 w 510"/>
                <a:gd name="T15" fmla="*/ 567 h 794"/>
                <a:gd name="T16" fmla="*/ 0 w 510"/>
                <a:gd name="T17" fmla="*/ 737 h 794"/>
                <a:gd name="T18" fmla="*/ 56 w 510"/>
                <a:gd name="T19" fmla="*/ 737 h 794"/>
                <a:gd name="T20" fmla="*/ 56 w 510"/>
                <a:gd name="T21" fmla="*/ 794 h 794"/>
                <a:gd name="T22" fmla="*/ 340 w 510"/>
                <a:gd name="T23" fmla="*/ 794 h 794"/>
                <a:gd name="T24" fmla="*/ 340 w 510"/>
                <a:gd name="T25" fmla="*/ 170 h 794"/>
                <a:gd name="T26" fmla="*/ 397 w 510"/>
                <a:gd name="T27" fmla="*/ 170 h 794"/>
                <a:gd name="T28" fmla="*/ 397 w 510"/>
                <a:gd name="T29" fmla="*/ 114 h 794"/>
                <a:gd name="T30" fmla="*/ 510 w 510"/>
                <a:gd name="T31" fmla="*/ 114 h 794"/>
                <a:gd name="T32" fmla="*/ 510 w 510"/>
                <a:gd name="T33" fmla="*/ 5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0" h="794">
                  <a:moveTo>
                    <a:pt x="510" y="57"/>
                  </a:moveTo>
                  <a:lnTo>
                    <a:pt x="283" y="57"/>
                  </a:lnTo>
                  <a:lnTo>
                    <a:pt x="283" y="0"/>
                  </a:lnTo>
                  <a:lnTo>
                    <a:pt x="113" y="0"/>
                  </a:lnTo>
                  <a:lnTo>
                    <a:pt x="113" y="170"/>
                  </a:lnTo>
                  <a:lnTo>
                    <a:pt x="56" y="170"/>
                  </a:lnTo>
                  <a:lnTo>
                    <a:pt x="56" y="567"/>
                  </a:lnTo>
                  <a:lnTo>
                    <a:pt x="0" y="567"/>
                  </a:lnTo>
                  <a:lnTo>
                    <a:pt x="0" y="737"/>
                  </a:lnTo>
                  <a:lnTo>
                    <a:pt x="56" y="737"/>
                  </a:lnTo>
                  <a:lnTo>
                    <a:pt x="56" y="794"/>
                  </a:lnTo>
                  <a:lnTo>
                    <a:pt x="340" y="794"/>
                  </a:lnTo>
                  <a:lnTo>
                    <a:pt x="340" y="170"/>
                  </a:lnTo>
                  <a:lnTo>
                    <a:pt x="397" y="170"/>
                  </a:lnTo>
                  <a:lnTo>
                    <a:pt x="397" y="114"/>
                  </a:lnTo>
                  <a:lnTo>
                    <a:pt x="510" y="114"/>
                  </a:lnTo>
                  <a:lnTo>
                    <a:pt x="51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3" name="Freeform 26"/>
            <p:cNvSpPr>
              <a:spLocks/>
            </p:cNvSpPr>
            <p:nvPr/>
          </p:nvSpPr>
          <p:spPr bwMode="auto">
            <a:xfrm>
              <a:off x="7031038" y="3721100"/>
              <a:ext cx="630238" cy="989013"/>
            </a:xfrm>
            <a:custGeom>
              <a:avLst/>
              <a:gdLst>
                <a:gd name="T0" fmla="*/ 0 w 397"/>
                <a:gd name="T1" fmla="*/ 567 h 623"/>
                <a:gd name="T2" fmla="*/ 0 w 397"/>
                <a:gd name="T3" fmla="*/ 56 h 623"/>
                <a:gd name="T4" fmla="*/ 57 w 397"/>
                <a:gd name="T5" fmla="*/ 56 h 623"/>
                <a:gd name="T6" fmla="*/ 57 w 397"/>
                <a:gd name="T7" fmla="*/ 0 h 623"/>
                <a:gd name="T8" fmla="*/ 397 w 397"/>
                <a:gd name="T9" fmla="*/ 0 h 623"/>
                <a:gd name="T10" fmla="*/ 397 w 397"/>
                <a:gd name="T11" fmla="*/ 567 h 623"/>
                <a:gd name="T12" fmla="*/ 340 w 397"/>
                <a:gd name="T13" fmla="*/ 567 h 623"/>
                <a:gd name="T14" fmla="*/ 340 w 397"/>
                <a:gd name="T15" fmla="*/ 623 h 623"/>
                <a:gd name="T16" fmla="*/ 283 w 397"/>
                <a:gd name="T17" fmla="*/ 623 h 623"/>
                <a:gd name="T18" fmla="*/ 283 w 397"/>
                <a:gd name="T19" fmla="*/ 453 h 623"/>
                <a:gd name="T20" fmla="*/ 170 w 397"/>
                <a:gd name="T21" fmla="*/ 453 h 623"/>
                <a:gd name="T22" fmla="*/ 170 w 397"/>
                <a:gd name="T23" fmla="*/ 510 h 623"/>
                <a:gd name="T24" fmla="*/ 57 w 397"/>
                <a:gd name="T25" fmla="*/ 510 h 623"/>
                <a:gd name="T26" fmla="*/ 57 w 397"/>
                <a:gd name="T27" fmla="*/ 567 h 623"/>
                <a:gd name="T28" fmla="*/ 0 w 397"/>
                <a:gd name="T29" fmla="*/ 567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623">
                  <a:moveTo>
                    <a:pt x="0" y="567"/>
                  </a:moveTo>
                  <a:lnTo>
                    <a:pt x="0" y="56"/>
                  </a:lnTo>
                  <a:lnTo>
                    <a:pt x="57" y="56"/>
                  </a:lnTo>
                  <a:lnTo>
                    <a:pt x="57" y="0"/>
                  </a:lnTo>
                  <a:lnTo>
                    <a:pt x="397" y="0"/>
                  </a:lnTo>
                  <a:lnTo>
                    <a:pt x="397" y="567"/>
                  </a:lnTo>
                  <a:lnTo>
                    <a:pt x="340" y="567"/>
                  </a:lnTo>
                  <a:lnTo>
                    <a:pt x="340" y="623"/>
                  </a:lnTo>
                  <a:lnTo>
                    <a:pt x="283" y="623"/>
                  </a:lnTo>
                  <a:lnTo>
                    <a:pt x="283" y="453"/>
                  </a:lnTo>
                  <a:lnTo>
                    <a:pt x="170" y="453"/>
                  </a:lnTo>
                  <a:lnTo>
                    <a:pt x="170" y="510"/>
                  </a:lnTo>
                  <a:lnTo>
                    <a:pt x="57" y="510"/>
                  </a:lnTo>
                  <a:lnTo>
                    <a:pt x="57" y="567"/>
                  </a:lnTo>
                  <a:lnTo>
                    <a:pt x="0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4" name="Freeform 29"/>
            <p:cNvSpPr>
              <a:spLocks/>
            </p:cNvSpPr>
            <p:nvPr/>
          </p:nvSpPr>
          <p:spPr bwMode="auto">
            <a:xfrm>
              <a:off x="7300913" y="2730500"/>
              <a:ext cx="720725" cy="1709738"/>
            </a:xfrm>
            <a:custGeom>
              <a:avLst/>
              <a:gdLst>
                <a:gd name="T0" fmla="*/ 340 w 454"/>
                <a:gd name="T1" fmla="*/ 0 h 1077"/>
                <a:gd name="T2" fmla="*/ 340 w 454"/>
                <a:gd name="T3" fmla="*/ 340 h 1077"/>
                <a:gd name="T4" fmla="*/ 397 w 454"/>
                <a:gd name="T5" fmla="*/ 340 h 1077"/>
                <a:gd name="T6" fmla="*/ 397 w 454"/>
                <a:gd name="T7" fmla="*/ 680 h 1077"/>
                <a:gd name="T8" fmla="*/ 454 w 454"/>
                <a:gd name="T9" fmla="*/ 680 h 1077"/>
                <a:gd name="T10" fmla="*/ 454 w 454"/>
                <a:gd name="T11" fmla="*/ 850 h 1077"/>
                <a:gd name="T12" fmla="*/ 397 w 454"/>
                <a:gd name="T13" fmla="*/ 850 h 1077"/>
                <a:gd name="T14" fmla="*/ 397 w 454"/>
                <a:gd name="T15" fmla="*/ 1077 h 1077"/>
                <a:gd name="T16" fmla="*/ 284 w 454"/>
                <a:gd name="T17" fmla="*/ 1077 h 1077"/>
                <a:gd name="T18" fmla="*/ 284 w 454"/>
                <a:gd name="T19" fmla="*/ 1020 h 1077"/>
                <a:gd name="T20" fmla="*/ 227 w 454"/>
                <a:gd name="T21" fmla="*/ 1020 h 1077"/>
                <a:gd name="T22" fmla="*/ 227 w 454"/>
                <a:gd name="T23" fmla="*/ 624 h 1077"/>
                <a:gd name="T24" fmla="*/ 0 w 454"/>
                <a:gd name="T25" fmla="*/ 624 h 1077"/>
                <a:gd name="T26" fmla="*/ 0 w 454"/>
                <a:gd name="T27" fmla="*/ 510 h 1077"/>
                <a:gd name="T28" fmla="*/ 57 w 454"/>
                <a:gd name="T29" fmla="*/ 510 h 1077"/>
                <a:gd name="T30" fmla="*/ 57 w 454"/>
                <a:gd name="T31" fmla="*/ 453 h 1077"/>
                <a:gd name="T32" fmla="*/ 113 w 454"/>
                <a:gd name="T33" fmla="*/ 453 h 1077"/>
                <a:gd name="T34" fmla="*/ 113 w 454"/>
                <a:gd name="T35" fmla="*/ 340 h 1077"/>
                <a:gd name="T36" fmla="*/ 57 w 454"/>
                <a:gd name="T37" fmla="*/ 340 h 1077"/>
                <a:gd name="T38" fmla="*/ 57 w 454"/>
                <a:gd name="T39" fmla="*/ 113 h 1077"/>
                <a:gd name="T40" fmla="*/ 170 w 454"/>
                <a:gd name="T41" fmla="*/ 113 h 1077"/>
                <a:gd name="T42" fmla="*/ 170 w 454"/>
                <a:gd name="T43" fmla="*/ 57 h 1077"/>
                <a:gd name="T44" fmla="*/ 227 w 454"/>
                <a:gd name="T45" fmla="*/ 57 h 1077"/>
                <a:gd name="T46" fmla="*/ 227 w 454"/>
                <a:gd name="T47" fmla="*/ 0 h 1077"/>
                <a:gd name="T48" fmla="*/ 340 w 454"/>
                <a:gd name="T49" fmla="*/ 0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4" h="1077">
                  <a:moveTo>
                    <a:pt x="340" y="0"/>
                  </a:moveTo>
                  <a:lnTo>
                    <a:pt x="340" y="340"/>
                  </a:lnTo>
                  <a:lnTo>
                    <a:pt x="397" y="340"/>
                  </a:lnTo>
                  <a:lnTo>
                    <a:pt x="397" y="680"/>
                  </a:lnTo>
                  <a:lnTo>
                    <a:pt x="454" y="680"/>
                  </a:lnTo>
                  <a:lnTo>
                    <a:pt x="454" y="850"/>
                  </a:lnTo>
                  <a:lnTo>
                    <a:pt x="397" y="850"/>
                  </a:lnTo>
                  <a:lnTo>
                    <a:pt x="397" y="1077"/>
                  </a:lnTo>
                  <a:lnTo>
                    <a:pt x="284" y="1077"/>
                  </a:lnTo>
                  <a:lnTo>
                    <a:pt x="284" y="1020"/>
                  </a:lnTo>
                  <a:lnTo>
                    <a:pt x="227" y="1020"/>
                  </a:lnTo>
                  <a:lnTo>
                    <a:pt x="227" y="624"/>
                  </a:lnTo>
                  <a:lnTo>
                    <a:pt x="0" y="624"/>
                  </a:lnTo>
                  <a:lnTo>
                    <a:pt x="0" y="510"/>
                  </a:lnTo>
                  <a:lnTo>
                    <a:pt x="57" y="510"/>
                  </a:lnTo>
                  <a:lnTo>
                    <a:pt x="57" y="453"/>
                  </a:lnTo>
                  <a:lnTo>
                    <a:pt x="113" y="453"/>
                  </a:lnTo>
                  <a:lnTo>
                    <a:pt x="113" y="340"/>
                  </a:lnTo>
                  <a:lnTo>
                    <a:pt x="57" y="340"/>
                  </a:lnTo>
                  <a:lnTo>
                    <a:pt x="57" y="113"/>
                  </a:lnTo>
                  <a:lnTo>
                    <a:pt x="170" y="113"/>
                  </a:lnTo>
                  <a:lnTo>
                    <a:pt x="170" y="57"/>
                  </a:lnTo>
                  <a:lnTo>
                    <a:pt x="227" y="57"/>
                  </a:lnTo>
                  <a:lnTo>
                    <a:pt x="227" y="0"/>
                  </a:lnTo>
                  <a:lnTo>
                    <a:pt x="34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5" name="Freeform 31"/>
            <p:cNvSpPr>
              <a:spLocks/>
            </p:cNvSpPr>
            <p:nvPr/>
          </p:nvSpPr>
          <p:spPr bwMode="auto">
            <a:xfrm>
              <a:off x="6851650" y="4349750"/>
              <a:ext cx="1709738" cy="2160588"/>
            </a:xfrm>
            <a:custGeom>
              <a:avLst/>
              <a:gdLst>
                <a:gd name="T0" fmla="*/ 396 w 1077"/>
                <a:gd name="T1" fmla="*/ 1135 h 1361"/>
                <a:gd name="T2" fmla="*/ 396 w 1077"/>
                <a:gd name="T3" fmla="*/ 624 h 1361"/>
                <a:gd name="T4" fmla="*/ 340 w 1077"/>
                <a:gd name="T5" fmla="*/ 624 h 1361"/>
                <a:gd name="T6" fmla="*/ 340 w 1077"/>
                <a:gd name="T7" fmla="*/ 454 h 1361"/>
                <a:gd name="T8" fmla="*/ 56 w 1077"/>
                <a:gd name="T9" fmla="*/ 454 h 1361"/>
                <a:gd name="T10" fmla="*/ 56 w 1077"/>
                <a:gd name="T11" fmla="*/ 397 h 1361"/>
                <a:gd name="T12" fmla="*/ 0 w 1077"/>
                <a:gd name="T13" fmla="*/ 397 h 1361"/>
                <a:gd name="T14" fmla="*/ 0 w 1077"/>
                <a:gd name="T15" fmla="*/ 284 h 1361"/>
                <a:gd name="T16" fmla="*/ 113 w 1077"/>
                <a:gd name="T17" fmla="*/ 284 h 1361"/>
                <a:gd name="T18" fmla="*/ 113 w 1077"/>
                <a:gd name="T19" fmla="*/ 171 h 1361"/>
                <a:gd name="T20" fmla="*/ 170 w 1077"/>
                <a:gd name="T21" fmla="*/ 171 h 1361"/>
                <a:gd name="T22" fmla="*/ 170 w 1077"/>
                <a:gd name="T23" fmla="*/ 114 h 1361"/>
                <a:gd name="T24" fmla="*/ 283 w 1077"/>
                <a:gd name="T25" fmla="*/ 114 h 1361"/>
                <a:gd name="T26" fmla="*/ 283 w 1077"/>
                <a:gd name="T27" fmla="*/ 57 h 1361"/>
                <a:gd name="T28" fmla="*/ 396 w 1077"/>
                <a:gd name="T29" fmla="*/ 57 h 1361"/>
                <a:gd name="T30" fmla="*/ 396 w 1077"/>
                <a:gd name="T31" fmla="*/ 227 h 1361"/>
                <a:gd name="T32" fmla="*/ 453 w 1077"/>
                <a:gd name="T33" fmla="*/ 227 h 1361"/>
                <a:gd name="T34" fmla="*/ 453 w 1077"/>
                <a:gd name="T35" fmla="*/ 171 h 1361"/>
                <a:gd name="T36" fmla="*/ 510 w 1077"/>
                <a:gd name="T37" fmla="*/ 171 h 1361"/>
                <a:gd name="T38" fmla="*/ 510 w 1077"/>
                <a:gd name="T39" fmla="*/ 0 h 1361"/>
                <a:gd name="T40" fmla="*/ 567 w 1077"/>
                <a:gd name="T41" fmla="*/ 0 h 1361"/>
                <a:gd name="T42" fmla="*/ 567 w 1077"/>
                <a:gd name="T43" fmla="*/ 57 h 1361"/>
                <a:gd name="T44" fmla="*/ 737 w 1077"/>
                <a:gd name="T45" fmla="*/ 57 h 1361"/>
                <a:gd name="T46" fmla="*/ 737 w 1077"/>
                <a:gd name="T47" fmla="*/ 397 h 1361"/>
                <a:gd name="T48" fmla="*/ 793 w 1077"/>
                <a:gd name="T49" fmla="*/ 397 h 1361"/>
                <a:gd name="T50" fmla="*/ 793 w 1077"/>
                <a:gd name="T51" fmla="*/ 511 h 1361"/>
                <a:gd name="T52" fmla="*/ 850 w 1077"/>
                <a:gd name="T53" fmla="*/ 511 h 1361"/>
                <a:gd name="T54" fmla="*/ 850 w 1077"/>
                <a:gd name="T55" fmla="*/ 624 h 1361"/>
                <a:gd name="T56" fmla="*/ 793 w 1077"/>
                <a:gd name="T57" fmla="*/ 624 h 1361"/>
                <a:gd name="T58" fmla="*/ 793 w 1077"/>
                <a:gd name="T59" fmla="*/ 681 h 1361"/>
                <a:gd name="T60" fmla="*/ 907 w 1077"/>
                <a:gd name="T61" fmla="*/ 681 h 1361"/>
                <a:gd name="T62" fmla="*/ 907 w 1077"/>
                <a:gd name="T63" fmla="*/ 738 h 1361"/>
                <a:gd name="T64" fmla="*/ 963 w 1077"/>
                <a:gd name="T65" fmla="*/ 738 h 1361"/>
                <a:gd name="T66" fmla="*/ 963 w 1077"/>
                <a:gd name="T67" fmla="*/ 794 h 1361"/>
                <a:gd name="T68" fmla="*/ 1020 w 1077"/>
                <a:gd name="T69" fmla="*/ 794 h 1361"/>
                <a:gd name="T70" fmla="*/ 1020 w 1077"/>
                <a:gd name="T71" fmla="*/ 851 h 1361"/>
                <a:gd name="T72" fmla="*/ 1077 w 1077"/>
                <a:gd name="T73" fmla="*/ 851 h 1361"/>
                <a:gd name="T74" fmla="*/ 1077 w 1077"/>
                <a:gd name="T75" fmla="*/ 964 h 1361"/>
                <a:gd name="T76" fmla="*/ 963 w 1077"/>
                <a:gd name="T77" fmla="*/ 964 h 1361"/>
                <a:gd name="T78" fmla="*/ 963 w 1077"/>
                <a:gd name="T79" fmla="*/ 1021 h 1361"/>
                <a:gd name="T80" fmla="*/ 907 w 1077"/>
                <a:gd name="T81" fmla="*/ 1021 h 1361"/>
                <a:gd name="T82" fmla="*/ 907 w 1077"/>
                <a:gd name="T83" fmla="*/ 1135 h 1361"/>
                <a:gd name="T84" fmla="*/ 850 w 1077"/>
                <a:gd name="T85" fmla="*/ 1135 h 1361"/>
                <a:gd name="T86" fmla="*/ 850 w 1077"/>
                <a:gd name="T87" fmla="*/ 1361 h 1361"/>
                <a:gd name="T88" fmla="*/ 737 w 1077"/>
                <a:gd name="T89" fmla="*/ 1361 h 1361"/>
                <a:gd name="T90" fmla="*/ 737 w 1077"/>
                <a:gd name="T91" fmla="*/ 1191 h 1361"/>
                <a:gd name="T92" fmla="*/ 510 w 1077"/>
                <a:gd name="T93" fmla="*/ 1191 h 1361"/>
                <a:gd name="T94" fmla="*/ 510 w 1077"/>
                <a:gd name="T95" fmla="*/ 1135 h 1361"/>
                <a:gd name="T96" fmla="*/ 396 w 1077"/>
                <a:gd name="T97" fmla="*/ 1135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7" h="1361">
                  <a:moveTo>
                    <a:pt x="396" y="1135"/>
                  </a:moveTo>
                  <a:lnTo>
                    <a:pt x="396" y="624"/>
                  </a:lnTo>
                  <a:lnTo>
                    <a:pt x="340" y="624"/>
                  </a:lnTo>
                  <a:lnTo>
                    <a:pt x="340" y="454"/>
                  </a:lnTo>
                  <a:lnTo>
                    <a:pt x="56" y="454"/>
                  </a:lnTo>
                  <a:lnTo>
                    <a:pt x="56" y="397"/>
                  </a:lnTo>
                  <a:lnTo>
                    <a:pt x="0" y="397"/>
                  </a:lnTo>
                  <a:lnTo>
                    <a:pt x="0" y="284"/>
                  </a:lnTo>
                  <a:lnTo>
                    <a:pt x="113" y="284"/>
                  </a:lnTo>
                  <a:lnTo>
                    <a:pt x="113" y="171"/>
                  </a:lnTo>
                  <a:lnTo>
                    <a:pt x="170" y="171"/>
                  </a:lnTo>
                  <a:lnTo>
                    <a:pt x="170" y="114"/>
                  </a:lnTo>
                  <a:lnTo>
                    <a:pt x="283" y="114"/>
                  </a:lnTo>
                  <a:lnTo>
                    <a:pt x="283" y="57"/>
                  </a:lnTo>
                  <a:lnTo>
                    <a:pt x="396" y="57"/>
                  </a:lnTo>
                  <a:lnTo>
                    <a:pt x="396" y="227"/>
                  </a:lnTo>
                  <a:lnTo>
                    <a:pt x="453" y="227"/>
                  </a:lnTo>
                  <a:lnTo>
                    <a:pt x="453" y="171"/>
                  </a:lnTo>
                  <a:lnTo>
                    <a:pt x="510" y="171"/>
                  </a:lnTo>
                  <a:lnTo>
                    <a:pt x="510" y="0"/>
                  </a:lnTo>
                  <a:lnTo>
                    <a:pt x="567" y="0"/>
                  </a:lnTo>
                  <a:lnTo>
                    <a:pt x="567" y="57"/>
                  </a:lnTo>
                  <a:lnTo>
                    <a:pt x="737" y="57"/>
                  </a:lnTo>
                  <a:lnTo>
                    <a:pt x="737" y="397"/>
                  </a:lnTo>
                  <a:lnTo>
                    <a:pt x="793" y="397"/>
                  </a:lnTo>
                  <a:lnTo>
                    <a:pt x="793" y="511"/>
                  </a:lnTo>
                  <a:lnTo>
                    <a:pt x="850" y="511"/>
                  </a:lnTo>
                  <a:lnTo>
                    <a:pt x="850" y="624"/>
                  </a:lnTo>
                  <a:lnTo>
                    <a:pt x="793" y="624"/>
                  </a:lnTo>
                  <a:lnTo>
                    <a:pt x="793" y="681"/>
                  </a:lnTo>
                  <a:lnTo>
                    <a:pt x="907" y="681"/>
                  </a:lnTo>
                  <a:lnTo>
                    <a:pt x="907" y="738"/>
                  </a:lnTo>
                  <a:lnTo>
                    <a:pt x="963" y="738"/>
                  </a:lnTo>
                  <a:lnTo>
                    <a:pt x="963" y="794"/>
                  </a:lnTo>
                  <a:lnTo>
                    <a:pt x="1020" y="794"/>
                  </a:lnTo>
                  <a:lnTo>
                    <a:pt x="1020" y="851"/>
                  </a:lnTo>
                  <a:lnTo>
                    <a:pt x="1077" y="851"/>
                  </a:lnTo>
                  <a:lnTo>
                    <a:pt x="1077" y="964"/>
                  </a:lnTo>
                  <a:lnTo>
                    <a:pt x="963" y="964"/>
                  </a:lnTo>
                  <a:lnTo>
                    <a:pt x="963" y="1021"/>
                  </a:lnTo>
                  <a:lnTo>
                    <a:pt x="907" y="1021"/>
                  </a:lnTo>
                  <a:lnTo>
                    <a:pt x="907" y="1135"/>
                  </a:lnTo>
                  <a:lnTo>
                    <a:pt x="850" y="1135"/>
                  </a:lnTo>
                  <a:lnTo>
                    <a:pt x="850" y="1361"/>
                  </a:lnTo>
                  <a:lnTo>
                    <a:pt x="737" y="1361"/>
                  </a:lnTo>
                  <a:lnTo>
                    <a:pt x="737" y="1191"/>
                  </a:lnTo>
                  <a:lnTo>
                    <a:pt x="510" y="1191"/>
                  </a:lnTo>
                  <a:lnTo>
                    <a:pt x="510" y="1135"/>
                  </a:lnTo>
                  <a:lnTo>
                    <a:pt x="396" y="1135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6" name="Freeform 39"/>
            <p:cNvSpPr>
              <a:spLocks/>
            </p:cNvSpPr>
            <p:nvPr/>
          </p:nvSpPr>
          <p:spPr bwMode="auto">
            <a:xfrm>
              <a:off x="9821863" y="9210675"/>
              <a:ext cx="269875" cy="90488"/>
            </a:xfrm>
            <a:custGeom>
              <a:avLst/>
              <a:gdLst>
                <a:gd name="T0" fmla="*/ 0 w 170"/>
                <a:gd name="T1" fmla="*/ 0 h 57"/>
                <a:gd name="T2" fmla="*/ 113 w 170"/>
                <a:gd name="T3" fmla="*/ 0 h 57"/>
                <a:gd name="T4" fmla="*/ 170 w 170"/>
                <a:gd name="T5" fmla="*/ 0 h 57"/>
                <a:gd name="T6" fmla="*/ 170 w 170"/>
                <a:gd name="T7" fmla="*/ 57 h 57"/>
                <a:gd name="T8" fmla="*/ 0 w 170"/>
                <a:gd name="T9" fmla="*/ 57 h 57"/>
                <a:gd name="T10" fmla="*/ 0 w 170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57">
                  <a:moveTo>
                    <a:pt x="0" y="0"/>
                  </a:moveTo>
                  <a:lnTo>
                    <a:pt x="113" y="0"/>
                  </a:lnTo>
                  <a:lnTo>
                    <a:pt x="170" y="0"/>
                  </a:lnTo>
                  <a:lnTo>
                    <a:pt x="170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7" name="Freeform 40"/>
            <p:cNvSpPr>
              <a:spLocks/>
            </p:cNvSpPr>
            <p:nvPr/>
          </p:nvSpPr>
          <p:spPr bwMode="auto">
            <a:xfrm>
              <a:off x="9821863" y="8040688"/>
              <a:ext cx="989013" cy="1169988"/>
            </a:xfrm>
            <a:custGeom>
              <a:avLst/>
              <a:gdLst>
                <a:gd name="T0" fmla="*/ 623 w 623"/>
                <a:gd name="T1" fmla="*/ 737 h 737"/>
                <a:gd name="T2" fmla="*/ 623 w 623"/>
                <a:gd name="T3" fmla="*/ 511 h 737"/>
                <a:gd name="T4" fmla="*/ 453 w 623"/>
                <a:gd name="T5" fmla="*/ 511 h 737"/>
                <a:gd name="T6" fmla="*/ 453 w 623"/>
                <a:gd name="T7" fmla="*/ 397 h 737"/>
                <a:gd name="T8" fmla="*/ 397 w 623"/>
                <a:gd name="T9" fmla="*/ 397 h 737"/>
                <a:gd name="T10" fmla="*/ 397 w 623"/>
                <a:gd name="T11" fmla="*/ 227 h 737"/>
                <a:gd name="T12" fmla="*/ 453 w 623"/>
                <a:gd name="T13" fmla="*/ 227 h 737"/>
                <a:gd name="T14" fmla="*/ 453 w 623"/>
                <a:gd name="T15" fmla="*/ 57 h 737"/>
                <a:gd name="T16" fmla="*/ 397 w 623"/>
                <a:gd name="T17" fmla="*/ 57 h 737"/>
                <a:gd name="T18" fmla="*/ 397 w 623"/>
                <a:gd name="T19" fmla="*/ 0 h 737"/>
                <a:gd name="T20" fmla="*/ 170 w 623"/>
                <a:gd name="T21" fmla="*/ 0 h 737"/>
                <a:gd name="T22" fmla="*/ 170 w 623"/>
                <a:gd name="T23" fmla="*/ 57 h 737"/>
                <a:gd name="T24" fmla="*/ 113 w 623"/>
                <a:gd name="T25" fmla="*/ 57 h 737"/>
                <a:gd name="T26" fmla="*/ 113 w 623"/>
                <a:gd name="T27" fmla="*/ 114 h 737"/>
                <a:gd name="T28" fmla="*/ 56 w 623"/>
                <a:gd name="T29" fmla="*/ 114 h 737"/>
                <a:gd name="T30" fmla="*/ 56 w 623"/>
                <a:gd name="T31" fmla="*/ 397 h 737"/>
                <a:gd name="T32" fmla="*/ 113 w 623"/>
                <a:gd name="T33" fmla="*/ 454 h 737"/>
                <a:gd name="T34" fmla="*/ 0 w 623"/>
                <a:gd name="T35" fmla="*/ 454 h 737"/>
                <a:gd name="T36" fmla="*/ 0 w 623"/>
                <a:gd name="T37" fmla="*/ 681 h 737"/>
                <a:gd name="T38" fmla="*/ 170 w 623"/>
                <a:gd name="T39" fmla="*/ 681 h 737"/>
                <a:gd name="T40" fmla="*/ 170 w 623"/>
                <a:gd name="T41" fmla="*/ 737 h 737"/>
                <a:gd name="T42" fmla="*/ 453 w 623"/>
                <a:gd name="T43" fmla="*/ 737 h 737"/>
                <a:gd name="T44" fmla="*/ 453 w 623"/>
                <a:gd name="T45" fmla="*/ 681 h 737"/>
                <a:gd name="T46" fmla="*/ 510 w 623"/>
                <a:gd name="T47" fmla="*/ 681 h 737"/>
                <a:gd name="T48" fmla="*/ 510 w 623"/>
                <a:gd name="T49" fmla="*/ 737 h 737"/>
                <a:gd name="T50" fmla="*/ 623 w 623"/>
                <a:gd name="T51" fmla="*/ 73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3" h="737">
                  <a:moveTo>
                    <a:pt x="623" y="737"/>
                  </a:moveTo>
                  <a:lnTo>
                    <a:pt x="623" y="511"/>
                  </a:lnTo>
                  <a:lnTo>
                    <a:pt x="453" y="511"/>
                  </a:lnTo>
                  <a:lnTo>
                    <a:pt x="453" y="397"/>
                  </a:lnTo>
                  <a:lnTo>
                    <a:pt x="397" y="397"/>
                  </a:lnTo>
                  <a:lnTo>
                    <a:pt x="397" y="227"/>
                  </a:lnTo>
                  <a:lnTo>
                    <a:pt x="453" y="227"/>
                  </a:lnTo>
                  <a:lnTo>
                    <a:pt x="453" y="57"/>
                  </a:lnTo>
                  <a:lnTo>
                    <a:pt x="397" y="57"/>
                  </a:lnTo>
                  <a:lnTo>
                    <a:pt x="397" y="0"/>
                  </a:lnTo>
                  <a:lnTo>
                    <a:pt x="170" y="0"/>
                  </a:lnTo>
                  <a:lnTo>
                    <a:pt x="170" y="57"/>
                  </a:lnTo>
                  <a:lnTo>
                    <a:pt x="113" y="57"/>
                  </a:lnTo>
                  <a:lnTo>
                    <a:pt x="113" y="114"/>
                  </a:lnTo>
                  <a:lnTo>
                    <a:pt x="56" y="114"/>
                  </a:lnTo>
                  <a:lnTo>
                    <a:pt x="56" y="397"/>
                  </a:lnTo>
                  <a:lnTo>
                    <a:pt x="113" y="454"/>
                  </a:lnTo>
                  <a:lnTo>
                    <a:pt x="0" y="454"/>
                  </a:lnTo>
                  <a:lnTo>
                    <a:pt x="0" y="681"/>
                  </a:lnTo>
                  <a:lnTo>
                    <a:pt x="170" y="681"/>
                  </a:lnTo>
                  <a:lnTo>
                    <a:pt x="170" y="737"/>
                  </a:lnTo>
                  <a:lnTo>
                    <a:pt x="453" y="737"/>
                  </a:lnTo>
                  <a:lnTo>
                    <a:pt x="453" y="681"/>
                  </a:lnTo>
                  <a:lnTo>
                    <a:pt x="510" y="681"/>
                  </a:lnTo>
                  <a:lnTo>
                    <a:pt x="510" y="737"/>
                  </a:lnTo>
                  <a:lnTo>
                    <a:pt x="623" y="73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8" name="Freeform 41"/>
            <p:cNvSpPr>
              <a:spLocks/>
            </p:cNvSpPr>
            <p:nvPr/>
          </p:nvSpPr>
          <p:spPr bwMode="auto">
            <a:xfrm>
              <a:off x="9371013" y="5970588"/>
              <a:ext cx="2339975" cy="2339975"/>
            </a:xfrm>
            <a:custGeom>
              <a:avLst/>
              <a:gdLst>
                <a:gd name="T0" fmla="*/ 340 w 1474"/>
                <a:gd name="T1" fmla="*/ 1418 h 1474"/>
                <a:gd name="T2" fmla="*/ 397 w 1474"/>
                <a:gd name="T3" fmla="*/ 1361 h 1474"/>
                <a:gd name="T4" fmla="*/ 454 w 1474"/>
                <a:gd name="T5" fmla="*/ 1304 h 1474"/>
                <a:gd name="T6" fmla="*/ 681 w 1474"/>
                <a:gd name="T7" fmla="*/ 1361 h 1474"/>
                <a:gd name="T8" fmla="*/ 737 w 1474"/>
                <a:gd name="T9" fmla="*/ 1474 h 1474"/>
                <a:gd name="T10" fmla="*/ 794 w 1474"/>
                <a:gd name="T11" fmla="*/ 1361 h 1474"/>
                <a:gd name="T12" fmla="*/ 907 w 1474"/>
                <a:gd name="T13" fmla="*/ 1304 h 1474"/>
                <a:gd name="T14" fmla="*/ 1021 w 1474"/>
                <a:gd name="T15" fmla="*/ 1248 h 1474"/>
                <a:gd name="T16" fmla="*/ 1248 w 1474"/>
                <a:gd name="T17" fmla="*/ 1134 h 1474"/>
                <a:gd name="T18" fmla="*/ 1304 w 1474"/>
                <a:gd name="T19" fmla="*/ 1021 h 1474"/>
                <a:gd name="T20" fmla="*/ 1248 w 1474"/>
                <a:gd name="T21" fmla="*/ 964 h 1474"/>
                <a:gd name="T22" fmla="*/ 1361 w 1474"/>
                <a:gd name="T23" fmla="*/ 851 h 1474"/>
                <a:gd name="T24" fmla="*/ 1474 w 1474"/>
                <a:gd name="T25" fmla="*/ 737 h 1474"/>
                <a:gd name="T26" fmla="*/ 1361 w 1474"/>
                <a:gd name="T27" fmla="*/ 681 h 1474"/>
                <a:gd name="T28" fmla="*/ 1021 w 1474"/>
                <a:gd name="T29" fmla="*/ 624 h 1474"/>
                <a:gd name="T30" fmla="*/ 964 w 1474"/>
                <a:gd name="T31" fmla="*/ 567 h 1474"/>
                <a:gd name="T32" fmla="*/ 907 w 1474"/>
                <a:gd name="T33" fmla="*/ 510 h 1474"/>
                <a:gd name="T34" fmla="*/ 851 w 1474"/>
                <a:gd name="T35" fmla="*/ 397 h 1474"/>
                <a:gd name="T36" fmla="*/ 907 w 1474"/>
                <a:gd name="T37" fmla="*/ 340 h 1474"/>
                <a:gd name="T38" fmla="*/ 851 w 1474"/>
                <a:gd name="T39" fmla="*/ 284 h 1474"/>
                <a:gd name="T40" fmla="*/ 737 w 1474"/>
                <a:gd name="T41" fmla="*/ 397 h 1474"/>
                <a:gd name="T42" fmla="*/ 681 w 1474"/>
                <a:gd name="T43" fmla="*/ 454 h 1474"/>
                <a:gd name="T44" fmla="*/ 624 w 1474"/>
                <a:gd name="T45" fmla="*/ 340 h 1474"/>
                <a:gd name="T46" fmla="*/ 681 w 1474"/>
                <a:gd name="T47" fmla="*/ 284 h 1474"/>
                <a:gd name="T48" fmla="*/ 624 w 1474"/>
                <a:gd name="T49" fmla="*/ 340 h 1474"/>
                <a:gd name="T50" fmla="*/ 510 w 1474"/>
                <a:gd name="T51" fmla="*/ 340 h 1474"/>
                <a:gd name="T52" fmla="*/ 567 w 1474"/>
                <a:gd name="T53" fmla="*/ 284 h 1474"/>
                <a:gd name="T54" fmla="*/ 624 w 1474"/>
                <a:gd name="T55" fmla="*/ 227 h 1474"/>
                <a:gd name="T56" fmla="*/ 624 w 1474"/>
                <a:gd name="T57" fmla="*/ 114 h 1474"/>
                <a:gd name="T58" fmla="*/ 737 w 1474"/>
                <a:gd name="T59" fmla="*/ 0 h 1474"/>
                <a:gd name="T60" fmla="*/ 567 w 1474"/>
                <a:gd name="T61" fmla="*/ 57 h 1474"/>
                <a:gd name="T62" fmla="*/ 454 w 1474"/>
                <a:gd name="T63" fmla="*/ 114 h 1474"/>
                <a:gd name="T64" fmla="*/ 340 w 1474"/>
                <a:gd name="T65" fmla="*/ 170 h 1474"/>
                <a:gd name="T66" fmla="*/ 284 w 1474"/>
                <a:gd name="T67" fmla="*/ 227 h 1474"/>
                <a:gd name="T68" fmla="*/ 340 w 1474"/>
                <a:gd name="T69" fmla="*/ 284 h 1474"/>
                <a:gd name="T70" fmla="*/ 397 w 1474"/>
                <a:gd name="T71" fmla="*/ 340 h 1474"/>
                <a:gd name="T72" fmla="*/ 454 w 1474"/>
                <a:gd name="T73" fmla="*/ 510 h 1474"/>
                <a:gd name="T74" fmla="*/ 567 w 1474"/>
                <a:gd name="T75" fmla="*/ 567 h 1474"/>
                <a:gd name="T76" fmla="*/ 454 w 1474"/>
                <a:gd name="T77" fmla="*/ 737 h 1474"/>
                <a:gd name="T78" fmla="*/ 397 w 1474"/>
                <a:gd name="T79" fmla="*/ 794 h 1474"/>
                <a:gd name="T80" fmla="*/ 227 w 1474"/>
                <a:gd name="T81" fmla="*/ 737 h 1474"/>
                <a:gd name="T82" fmla="*/ 0 w 1474"/>
                <a:gd name="T83" fmla="*/ 794 h 1474"/>
                <a:gd name="T84" fmla="*/ 114 w 1474"/>
                <a:gd name="T85" fmla="*/ 851 h 1474"/>
                <a:gd name="T86" fmla="*/ 170 w 1474"/>
                <a:gd name="T87" fmla="*/ 907 h 1474"/>
                <a:gd name="T88" fmla="*/ 227 w 1474"/>
                <a:gd name="T89" fmla="*/ 1021 h 1474"/>
                <a:gd name="T90" fmla="*/ 340 w 1474"/>
                <a:gd name="T91" fmla="*/ 1134 h 1474"/>
                <a:gd name="T92" fmla="*/ 397 w 1474"/>
                <a:gd name="T93" fmla="*/ 1191 h 1474"/>
                <a:gd name="T94" fmla="*/ 284 w 1474"/>
                <a:gd name="T95" fmla="*/ 1248 h 1474"/>
                <a:gd name="T96" fmla="*/ 227 w 1474"/>
                <a:gd name="T97" fmla="*/ 1304 h 1474"/>
                <a:gd name="T98" fmla="*/ 340 w 1474"/>
                <a:gd name="T99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74" h="1474">
                  <a:moveTo>
                    <a:pt x="340" y="1474"/>
                  </a:moveTo>
                  <a:lnTo>
                    <a:pt x="340" y="1418"/>
                  </a:lnTo>
                  <a:lnTo>
                    <a:pt x="397" y="1418"/>
                  </a:lnTo>
                  <a:lnTo>
                    <a:pt x="397" y="1361"/>
                  </a:lnTo>
                  <a:lnTo>
                    <a:pt x="454" y="1361"/>
                  </a:lnTo>
                  <a:lnTo>
                    <a:pt x="454" y="1304"/>
                  </a:lnTo>
                  <a:lnTo>
                    <a:pt x="681" y="1304"/>
                  </a:lnTo>
                  <a:lnTo>
                    <a:pt x="681" y="1361"/>
                  </a:lnTo>
                  <a:lnTo>
                    <a:pt x="737" y="1361"/>
                  </a:lnTo>
                  <a:lnTo>
                    <a:pt x="737" y="1474"/>
                  </a:lnTo>
                  <a:lnTo>
                    <a:pt x="794" y="1474"/>
                  </a:lnTo>
                  <a:lnTo>
                    <a:pt x="794" y="1361"/>
                  </a:lnTo>
                  <a:lnTo>
                    <a:pt x="907" y="1361"/>
                  </a:lnTo>
                  <a:lnTo>
                    <a:pt x="907" y="1304"/>
                  </a:lnTo>
                  <a:lnTo>
                    <a:pt x="1021" y="1304"/>
                  </a:lnTo>
                  <a:lnTo>
                    <a:pt x="1021" y="1248"/>
                  </a:lnTo>
                  <a:lnTo>
                    <a:pt x="1248" y="1248"/>
                  </a:lnTo>
                  <a:lnTo>
                    <a:pt x="1248" y="1134"/>
                  </a:lnTo>
                  <a:lnTo>
                    <a:pt x="1304" y="1134"/>
                  </a:lnTo>
                  <a:lnTo>
                    <a:pt x="1304" y="1021"/>
                  </a:lnTo>
                  <a:lnTo>
                    <a:pt x="1248" y="1021"/>
                  </a:lnTo>
                  <a:lnTo>
                    <a:pt x="1248" y="964"/>
                  </a:lnTo>
                  <a:lnTo>
                    <a:pt x="1361" y="964"/>
                  </a:lnTo>
                  <a:lnTo>
                    <a:pt x="1361" y="851"/>
                  </a:lnTo>
                  <a:lnTo>
                    <a:pt x="1474" y="851"/>
                  </a:lnTo>
                  <a:lnTo>
                    <a:pt x="1474" y="737"/>
                  </a:lnTo>
                  <a:lnTo>
                    <a:pt x="1361" y="737"/>
                  </a:lnTo>
                  <a:lnTo>
                    <a:pt x="1361" y="681"/>
                  </a:lnTo>
                  <a:lnTo>
                    <a:pt x="1021" y="681"/>
                  </a:lnTo>
                  <a:lnTo>
                    <a:pt x="1021" y="624"/>
                  </a:lnTo>
                  <a:lnTo>
                    <a:pt x="964" y="624"/>
                  </a:lnTo>
                  <a:lnTo>
                    <a:pt x="964" y="567"/>
                  </a:lnTo>
                  <a:lnTo>
                    <a:pt x="907" y="567"/>
                  </a:lnTo>
                  <a:lnTo>
                    <a:pt x="907" y="510"/>
                  </a:lnTo>
                  <a:lnTo>
                    <a:pt x="851" y="510"/>
                  </a:lnTo>
                  <a:lnTo>
                    <a:pt x="851" y="397"/>
                  </a:lnTo>
                  <a:lnTo>
                    <a:pt x="907" y="397"/>
                  </a:lnTo>
                  <a:lnTo>
                    <a:pt x="907" y="340"/>
                  </a:lnTo>
                  <a:lnTo>
                    <a:pt x="851" y="340"/>
                  </a:lnTo>
                  <a:lnTo>
                    <a:pt x="851" y="284"/>
                  </a:lnTo>
                  <a:lnTo>
                    <a:pt x="737" y="284"/>
                  </a:lnTo>
                  <a:lnTo>
                    <a:pt x="737" y="397"/>
                  </a:lnTo>
                  <a:lnTo>
                    <a:pt x="681" y="397"/>
                  </a:lnTo>
                  <a:lnTo>
                    <a:pt x="681" y="454"/>
                  </a:lnTo>
                  <a:lnTo>
                    <a:pt x="624" y="454"/>
                  </a:lnTo>
                  <a:lnTo>
                    <a:pt x="624" y="340"/>
                  </a:lnTo>
                  <a:lnTo>
                    <a:pt x="681" y="340"/>
                  </a:lnTo>
                  <a:lnTo>
                    <a:pt x="681" y="284"/>
                  </a:lnTo>
                  <a:lnTo>
                    <a:pt x="624" y="284"/>
                  </a:lnTo>
                  <a:lnTo>
                    <a:pt x="624" y="340"/>
                  </a:lnTo>
                  <a:lnTo>
                    <a:pt x="567" y="340"/>
                  </a:lnTo>
                  <a:lnTo>
                    <a:pt x="510" y="340"/>
                  </a:lnTo>
                  <a:lnTo>
                    <a:pt x="510" y="284"/>
                  </a:lnTo>
                  <a:lnTo>
                    <a:pt x="567" y="284"/>
                  </a:lnTo>
                  <a:lnTo>
                    <a:pt x="567" y="227"/>
                  </a:lnTo>
                  <a:lnTo>
                    <a:pt x="624" y="227"/>
                  </a:lnTo>
                  <a:lnTo>
                    <a:pt x="624" y="170"/>
                  </a:lnTo>
                  <a:lnTo>
                    <a:pt x="624" y="114"/>
                  </a:lnTo>
                  <a:lnTo>
                    <a:pt x="737" y="114"/>
                  </a:lnTo>
                  <a:lnTo>
                    <a:pt x="737" y="0"/>
                  </a:lnTo>
                  <a:lnTo>
                    <a:pt x="567" y="0"/>
                  </a:lnTo>
                  <a:lnTo>
                    <a:pt x="567" y="57"/>
                  </a:lnTo>
                  <a:lnTo>
                    <a:pt x="454" y="57"/>
                  </a:lnTo>
                  <a:lnTo>
                    <a:pt x="454" y="114"/>
                  </a:lnTo>
                  <a:lnTo>
                    <a:pt x="340" y="114"/>
                  </a:lnTo>
                  <a:lnTo>
                    <a:pt x="340" y="170"/>
                  </a:lnTo>
                  <a:lnTo>
                    <a:pt x="284" y="170"/>
                  </a:lnTo>
                  <a:lnTo>
                    <a:pt x="284" y="227"/>
                  </a:lnTo>
                  <a:lnTo>
                    <a:pt x="340" y="227"/>
                  </a:lnTo>
                  <a:lnTo>
                    <a:pt x="340" y="284"/>
                  </a:lnTo>
                  <a:lnTo>
                    <a:pt x="340" y="340"/>
                  </a:lnTo>
                  <a:lnTo>
                    <a:pt x="397" y="340"/>
                  </a:lnTo>
                  <a:lnTo>
                    <a:pt x="397" y="510"/>
                  </a:lnTo>
                  <a:lnTo>
                    <a:pt x="454" y="510"/>
                  </a:lnTo>
                  <a:lnTo>
                    <a:pt x="454" y="567"/>
                  </a:lnTo>
                  <a:lnTo>
                    <a:pt x="567" y="567"/>
                  </a:lnTo>
                  <a:lnTo>
                    <a:pt x="567" y="737"/>
                  </a:lnTo>
                  <a:lnTo>
                    <a:pt x="454" y="737"/>
                  </a:lnTo>
                  <a:lnTo>
                    <a:pt x="454" y="794"/>
                  </a:lnTo>
                  <a:lnTo>
                    <a:pt x="397" y="794"/>
                  </a:lnTo>
                  <a:lnTo>
                    <a:pt x="397" y="737"/>
                  </a:lnTo>
                  <a:lnTo>
                    <a:pt x="227" y="737"/>
                  </a:lnTo>
                  <a:lnTo>
                    <a:pt x="227" y="794"/>
                  </a:lnTo>
                  <a:lnTo>
                    <a:pt x="0" y="794"/>
                  </a:lnTo>
                  <a:lnTo>
                    <a:pt x="0" y="851"/>
                  </a:lnTo>
                  <a:lnTo>
                    <a:pt x="114" y="851"/>
                  </a:lnTo>
                  <a:lnTo>
                    <a:pt x="114" y="907"/>
                  </a:lnTo>
                  <a:lnTo>
                    <a:pt x="170" y="907"/>
                  </a:lnTo>
                  <a:lnTo>
                    <a:pt x="170" y="1021"/>
                  </a:lnTo>
                  <a:lnTo>
                    <a:pt x="227" y="1021"/>
                  </a:lnTo>
                  <a:lnTo>
                    <a:pt x="227" y="1134"/>
                  </a:lnTo>
                  <a:lnTo>
                    <a:pt x="340" y="1134"/>
                  </a:lnTo>
                  <a:lnTo>
                    <a:pt x="340" y="1191"/>
                  </a:lnTo>
                  <a:lnTo>
                    <a:pt x="397" y="1191"/>
                  </a:lnTo>
                  <a:lnTo>
                    <a:pt x="397" y="1248"/>
                  </a:lnTo>
                  <a:lnTo>
                    <a:pt x="284" y="1248"/>
                  </a:lnTo>
                  <a:lnTo>
                    <a:pt x="284" y="1304"/>
                  </a:lnTo>
                  <a:lnTo>
                    <a:pt x="227" y="1304"/>
                  </a:lnTo>
                  <a:lnTo>
                    <a:pt x="227" y="1474"/>
                  </a:lnTo>
                  <a:lnTo>
                    <a:pt x="340" y="147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9" name="Freeform 42"/>
            <p:cNvSpPr>
              <a:spLocks/>
            </p:cNvSpPr>
            <p:nvPr/>
          </p:nvSpPr>
          <p:spPr bwMode="auto">
            <a:xfrm>
              <a:off x="9191625" y="6600825"/>
              <a:ext cx="1079500" cy="630238"/>
            </a:xfrm>
            <a:custGeom>
              <a:avLst/>
              <a:gdLst>
                <a:gd name="T0" fmla="*/ 510 w 680"/>
                <a:gd name="T1" fmla="*/ 113 h 397"/>
                <a:gd name="T2" fmla="*/ 567 w 680"/>
                <a:gd name="T3" fmla="*/ 113 h 397"/>
                <a:gd name="T4" fmla="*/ 567 w 680"/>
                <a:gd name="T5" fmla="*/ 170 h 397"/>
                <a:gd name="T6" fmla="*/ 680 w 680"/>
                <a:gd name="T7" fmla="*/ 170 h 397"/>
                <a:gd name="T8" fmla="*/ 680 w 680"/>
                <a:gd name="T9" fmla="*/ 340 h 397"/>
                <a:gd name="T10" fmla="*/ 567 w 680"/>
                <a:gd name="T11" fmla="*/ 340 h 397"/>
                <a:gd name="T12" fmla="*/ 567 w 680"/>
                <a:gd name="T13" fmla="*/ 397 h 397"/>
                <a:gd name="T14" fmla="*/ 510 w 680"/>
                <a:gd name="T15" fmla="*/ 397 h 397"/>
                <a:gd name="T16" fmla="*/ 510 w 680"/>
                <a:gd name="T17" fmla="*/ 340 h 397"/>
                <a:gd name="T18" fmla="*/ 340 w 680"/>
                <a:gd name="T19" fmla="*/ 340 h 397"/>
                <a:gd name="T20" fmla="*/ 340 w 680"/>
                <a:gd name="T21" fmla="*/ 397 h 397"/>
                <a:gd name="T22" fmla="*/ 113 w 680"/>
                <a:gd name="T23" fmla="*/ 397 h 397"/>
                <a:gd name="T24" fmla="*/ 113 w 680"/>
                <a:gd name="T25" fmla="*/ 284 h 397"/>
                <a:gd name="T26" fmla="*/ 0 w 680"/>
                <a:gd name="T27" fmla="*/ 284 h 397"/>
                <a:gd name="T28" fmla="*/ 0 w 680"/>
                <a:gd name="T29" fmla="*/ 227 h 397"/>
                <a:gd name="T30" fmla="*/ 56 w 680"/>
                <a:gd name="T31" fmla="*/ 227 h 397"/>
                <a:gd name="T32" fmla="*/ 56 w 680"/>
                <a:gd name="T33" fmla="*/ 113 h 397"/>
                <a:gd name="T34" fmla="*/ 0 w 680"/>
                <a:gd name="T35" fmla="*/ 113 h 397"/>
                <a:gd name="T36" fmla="*/ 0 w 680"/>
                <a:gd name="T37" fmla="*/ 57 h 397"/>
                <a:gd name="T38" fmla="*/ 170 w 680"/>
                <a:gd name="T39" fmla="*/ 57 h 397"/>
                <a:gd name="T40" fmla="*/ 170 w 680"/>
                <a:gd name="T41" fmla="*/ 0 h 397"/>
                <a:gd name="T42" fmla="*/ 397 w 680"/>
                <a:gd name="T43" fmla="*/ 0 h 397"/>
                <a:gd name="T44" fmla="*/ 397 w 680"/>
                <a:gd name="T45" fmla="*/ 113 h 397"/>
                <a:gd name="T46" fmla="*/ 283 w 680"/>
                <a:gd name="T47" fmla="*/ 113 h 397"/>
                <a:gd name="T48" fmla="*/ 283 w 680"/>
                <a:gd name="T49" fmla="*/ 170 h 397"/>
                <a:gd name="T50" fmla="*/ 510 w 680"/>
                <a:gd name="T51" fmla="*/ 170 h 397"/>
                <a:gd name="T52" fmla="*/ 510 w 680"/>
                <a:gd name="T53" fmla="*/ 113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0" h="397">
                  <a:moveTo>
                    <a:pt x="510" y="113"/>
                  </a:moveTo>
                  <a:lnTo>
                    <a:pt x="567" y="113"/>
                  </a:lnTo>
                  <a:lnTo>
                    <a:pt x="567" y="170"/>
                  </a:lnTo>
                  <a:lnTo>
                    <a:pt x="680" y="170"/>
                  </a:lnTo>
                  <a:lnTo>
                    <a:pt x="680" y="340"/>
                  </a:lnTo>
                  <a:lnTo>
                    <a:pt x="567" y="340"/>
                  </a:lnTo>
                  <a:lnTo>
                    <a:pt x="567" y="397"/>
                  </a:lnTo>
                  <a:lnTo>
                    <a:pt x="510" y="397"/>
                  </a:lnTo>
                  <a:lnTo>
                    <a:pt x="510" y="340"/>
                  </a:lnTo>
                  <a:lnTo>
                    <a:pt x="340" y="340"/>
                  </a:lnTo>
                  <a:lnTo>
                    <a:pt x="340" y="397"/>
                  </a:lnTo>
                  <a:lnTo>
                    <a:pt x="113" y="397"/>
                  </a:lnTo>
                  <a:lnTo>
                    <a:pt x="113" y="284"/>
                  </a:lnTo>
                  <a:lnTo>
                    <a:pt x="0" y="284"/>
                  </a:lnTo>
                  <a:lnTo>
                    <a:pt x="0" y="227"/>
                  </a:lnTo>
                  <a:lnTo>
                    <a:pt x="56" y="227"/>
                  </a:lnTo>
                  <a:lnTo>
                    <a:pt x="56" y="113"/>
                  </a:lnTo>
                  <a:lnTo>
                    <a:pt x="0" y="113"/>
                  </a:lnTo>
                  <a:lnTo>
                    <a:pt x="0" y="57"/>
                  </a:lnTo>
                  <a:lnTo>
                    <a:pt x="170" y="57"/>
                  </a:lnTo>
                  <a:lnTo>
                    <a:pt x="170" y="0"/>
                  </a:lnTo>
                  <a:lnTo>
                    <a:pt x="397" y="0"/>
                  </a:lnTo>
                  <a:lnTo>
                    <a:pt x="397" y="113"/>
                  </a:lnTo>
                  <a:lnTo>
                    <a:pt x="283" y="113"/>
                  </a:lnTo>
                  <a:lnTo>
                    <a:pt x="283" y="170"/>
                  </a:lnTo>
                  <a:lnTo>
                    <a:pt x="510" y="170"/>
                  </a:lnTo>
                  <a:lnTo>
                    <a:pt x="510" y="11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80" name="Freeform 43"/>
            <p:cNvSpPr>
              <a:spLocks/>
            </p:cNvSpPr>
            <p:nvPr/>
          </p:nvSpPr>
          <p:spPr bwMode="auto">
            <a:xfrm>
              <a:off x="9010650" y="6151563"/>
              <a:ext cx="990600" cy="719138"/>
            </a:xfrm>
            <a:custGeom>
              <a:avLst/>
              <a:gdLst>
                <a:gd name="T0" fmla="*/ 516 w 624"/>
                <a:gd name="T1" fmla="*/ 47 h 453"/>
                <a:gd name="T2" fmla="*/ 487 w 624"/>
                <a:gd name="T3" fmla="*/ 56 h 453"/>
                <a:gd name="T4" fmla="*/ 454 w 624"/>
                <a:gd name="T5" fmla="*/ 56 h 453"/>
                <a:gd name="T6" fmla="*/ 454 w 624"/>
                <a:gd name="T7" fmla="*/ 0 h 453"/>
                <a:gd name="T8" fmla="*/ 284 w 624"/>
                <a:gd name="T9" fmla="*/ 0 h 453"/>
                <a:gd name="T10" fmla="*/ 284 w 624"/>
                <a:gd name="T11" fmla="*/ 56 h 453"/>
                <a:gd name="T12" fmla="*/ 170 w 624"/>
                <a:gd name="T13" fmla="*/ 56 h 453"/>
                <a:gd name="T14" fmla="*/ 170 w 624"/>
                <a:gd name="T15" fmla="*/ 113 h 453"/>
                <a:gd name="T16" fmla="*/ 114 w 624"/>
                <a:gd name="T17" fmla="*/ 113 h 453"/>
                <a:gd name="T18" fmla="*/ 114 w 624"/>
                <a:gd name="T19" fmla="*/ 170 h 453"/>
                <a:gd name="T20" fmla="*/ 0 w 624"/>
                <a:gd name="T21" fmla="*/ 170 h 453"/>
                <a:gd name="T22" fmla="*/ 0 w 624"/>
                <a:gd name="T23" fmla="*/ 283 h 453"/>
                <a:gd name="T24" fmla="*/ 170 w 624"/>
                <a:gd name="T25" fmla="*/ 283 h 453"/>
                <a:gd name="T26" fmla="*/ 170 w 624"/>
                <a:gd name="T27" fmla="*/ 340 h 453"/>
                <a:gd name="T28" fmla="*/ 284 w 624"/>
                <a:gd name="T29" fmla="*/ 340 h 453"/>
                <a:gd name="T30" fmla="*/ 284 w 624"/>
                <a:gd name="T31" fmla="*/ 283 h 453"/>
                <a:gd name="T32" fmla="*/ 511 w 624"/>
                <a:gd name="T33" fmla="*/ 283 h 453"/>
                <a:gd name="T34" fmla="*/ 511 w 624"/>
                <a:gd name="T35" fmla="*/ 396 h 453"/>
                <a:gd name="T36" fmla="*/ 397 w 624"/>
                <a:gd name="T37" fmla="*/ 396 h 453"/>
                <a:gd name="T38" fmla="*/ 397 w 624"/>
                <a:gd name="T39" fmla="*/ 453 h 453"/>
                <a:gd name="T40" fmla="*/ 624 w 624"/>
                <a:gd name="T41" fmla="*/ 453 h 453"/>
                <a:gd name="T42" fmla="*/ 624 w 624"/>
                <a:gd name="T43" fmla="*/ 226 h 453"/>
                <a:gd name="T44" fmla="*/ 567 w 624"/>
                <a:gd name="T45" fmla="*/ 226 h 453"/>
                <a:gd name="T46" fmla="*/ 567 w 624"/>
                <a:gd name="T47" fmla="*/ 113 h 453"/>
                <a:gd name="T48" fmla="*/ 511 w 624"/>
                <a:gd name="T49" fmla="*/ 113 h 453"/>
                <a:gd name="T50" fmla="*/ 516 w 624"/>
                <a:gd name="T51" fmla="*/ 47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4" h="453">
                  <a:moveTo>
                    <a:pt x="516" y="47"/>
                  </a:moveTo>
                  <a:cubicBezTo>
                    <a:pt x="490" y="57"/>
                    <a:pt x="501" y="56"/>
                    <a:pt x="487" y="56"/>
                  </a:cubicBezTo>
                  <a:lnTo>
                    <a:pt x="454" y="56"/>
                  </a:lnTo>
                  <a:lnTo>
                    <a:pt x="454" y="0"/>
                  </a:lnTo>
                  <a:lnTo>
                    <a:pt x="284" y="0"/>
                  </a:lnTo>
                  <a:lnTo>
                    <a:pt x="284" y="56"/>
                  </a:lnTo>
                  <a:lnTo>
                    <a:pt x="170" y="56"/>
                  </a:lnTo>
                  <a:lnTo>
                    <a:pt x="170" y="113"/>
                  </a:lnTo>
                  <a:lnTo>
                    <a:pt x="114" y="113"/>
                  </a:lnTo>
                  <a:lnTo>
                    <a:pt x="114" y="170"/>
                  </a:lnTo>
                  <a:lnTo>
                    <a:pt x="0" y="170"/>
                  </a:lnTo>
                  <a:lnTo>
                    <a:pt x="0" y="283"/>
                  </a:lnTo>
                  <a:lnTo>
                    <a:pt x="170" y="283"/>
                  </a:lnTo>
                  <a:lnTo>
                    <a:pt x="170" y="340"/>
                  </a:lnTo>
                  <a:lnTo>
                    <a:pt x="284" y="340"/>
                  </a:lnTo>
                  <a:lnTo>
                    <a:pt x="284" y="283"/>
                  </a:lnTo>
                  <a:lnTo>
                    <a:pt x="511" y="283"/>
                  </a:lnTo>
                  <a:lnTo>
                    <a:pt x="511" y="396"/>
                  </a:lnTo>
                  <a:lnTo>
                    <a:pt x="397" y="396"/>
                  </a:lnTo>
                  <a:lnTo>
                    <a:pt x="397" y="453"/>
                  </a:lnTo>
                  <a:lnTo>
                    <a:pt x="624" y="453"/>
                  </a:lnTo>
                  <a:lnTo>
                    <a:pt x="624" y="226"/>
                  </a:lnTo>
                  <a:lnTo>
                    <a:pt x="567" y="226"/>
                  </a:lnTo>
                  <a:lnTo>
                    <a:pt x="567" y="113"/>
                  </a:lnTo>
                  <a:lnTo>
                    <a:pt x="511" y="113"/>
                  </a:lnTo>
                  <a:lnTo>
                    <a:pt x="516" y="4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81" name="Freeform 44"/>
            <p:cNvSpPr>
              <a:spLocks/>
            </p:cNvSpPr>
            <p:nvPr/>
          </p:nvSpPr>
          <p:spPr bwMode="auto">
            <a:xfrm>
              <a:off x="8201025" y="5340350"/>
              <a:ext cx="1350963" cy="1081088"/>
            </a:xfrm>
            <a:custGeom>
              <a:avLst/>
              <a:gdLst>
                <a:gd name="T0" fmla="*/ 624 w 851"/>
                <a:gd name="T1" fmla="*/ 681 h 681"/>
                <a:gd name="T2" fmla="*/ 510 w 851"/>
                <a:gd name="T3" fmla="*/ 681 h 681"/>
                <a:gd name="T4" fmla="*/ 510 w 851"/>
                <a:gd name="T5" fmla="*/ 624 h 681"/>
                <a:gd name="T6" fmla="*/ 340 w 851"/>
                <a:gd name="T7" fmla="*/ 624 h 681"/>
                <a:gd name="T8" fmla="*/ 340 w 851"/>
                <a:gd name="T9" fmla="*/ 681 h 681"/>
                <a:gd name="T10" fmla="*/ 113 w 851"/>
                <a:gd name="T11" fmla="*/ 681 h 681"/>
                <a:gd name="T12" fmla="*/ 113 w 851"/>
                <a:gd name="T13" fmla="*/ 624 h 681"/>
                <a:gd name="T14" fmla="*/ 0 w 851"/>
                <a:gd name="T15" fmla="*/ 624 h 681"/>
                <a:gd name="T16" fmla="*/ 0 w 851"/>
                <a:gd name="T17" fmla="*/ 511 h 681"/>
                <a:gd name="T18" fmla="*/ 57 w 851"/>
                <a:gd name="T19" fmla="*/ 511 h 681"/>
                <a:gd name="T20" fmla="*/ 57 w 851"/>
                <a:gd name="T21" fmla="*/ 397 h 681"/>
                <a:gd name="T22" fmla="*/ 113 w 851"/>
                <a:gd name="T23" fmla="*/ 397 h 681"/>
                <a:gd name="T24" fmla="*/ 113 w 851"/>
                <a:gd name="T25" fmla="*/ 340 h 681"/>
                <a:gd name="T26" fmla="*/ 227 w 851"/>
                <a:gd name="T27" fmla="*/ 340 h 681"/>
                <a:gd name="T28" fmla="*/ 227 w 851"/>
                <a:gd name="T29" fmla="*/ 227 h 681"/>
                <a:gd name="T30" fmla="*/ 170 w 851"/>
                <a:gd name="T31" fmla="*/ 227 h 681"/>
                <a:gd name="T32" fmla="*/ 170 w 851"/>
                <a:gd name="T33" fmla="*/ 170 h 681"/>
                <a:gd name="T34" fmla="*/ 113 w 851"/>
                <a:gd name="T35" fmla="*/ 170 h 681"/>
                <a:gd name="T36" fmla="*/ 113 w 851"/>
                <a:gd name="T37" fmla="*/ 114 h 681"/>
                <a:gd name="T38" fmla="*/ 57 w 851"/>
                <a:gd name="T39" fmla="*/ 114 h 681"/>
                <a:gd name="T40" fmla="*/ 57 w 851"/>
                <a:gd name="T41" fmla="*/ 57 h 681"/>
                <a:gd name="T42" fmla="*/ 113 w 851"/>
                <a:gd name="T43" fmla="*/ 57 h 681"/>
                <a:gd name="T44" fmla="*/ 113 w 851"/>
                <a:gd name="T45" fmla="*/ 0 h 681"/>
                <a:gd name="T46" fmla="*/ 170 w 851"/>
                <a:gd name="T47" fmla="*/ 0 h 681"/>
                <a:gd name="T48" fmla="*/ 170 w 851"/>
                <a:gd name="T49" fmla="*/ 57 h 681"/>
                <a:gd name="T50" fmla="*/ 340 w 851"/>
                <a:gd name="T51" fmla="*/ 57 h 681"/>
                <a:gd name="T52" fmla="*/ 340 w 851"/>
                <a:gd name="T53" fmla="*/ 114 h 681"/>
                <a:gd name="T54" fmla="*/ 454 w 851"/>
                <a:gd name="T55" fmla="*/ 114 h 681"/>
                <a:gd name="T56" fmla="*/ 454 w 851"/>
                <a:gd name="T57" fmla="*/ 57 h 681"/>
                <a:gd name="T58" fmla="*/ 510 w 851"/>
                <a:gd name="T59" fmla="*/ 57 h 681"/>
                <a:gd name="T60" fmla="*/ 510 w 851"/>
                <a:gd name="T61" fmla="*/ 170 h 681"/>
                <a:gd name="T62" fmla="*/ 567 w 851"/>
                <a:gd name="T63" fmla="*/ 170 h 681"/>
                <a:gd name="T64" fmla="*/ 567 w 851"/>
                <a:gd name="T65" fmla="*/ 227 h 681"/>
                <a:gd name="T66" fmla="*/ 680 w 851"/>
                <a:gd name="T67" fmla="*/ 227 h 681"/>
                <a:gd name="T68" fmla="*/ 680 w 851"/>
                <a:gd name="T69" fmla="*/ 340 h 681"/>
                <a:gd name="T70" fmla="*/ 851 w 851"/>
                <a:gd name="T71" fmla="*/ 340 h 681"/>
                <a:gd name="T72" fmla="*/ 851 w 851"/>
                <a:gd name="T73" fmla="*/ 511 h 681"/>
                <a:gd name="T74" fmla="*/ 794 w 851"/>
                <a:gd name="T75" fmla="*/ 511 h 681"/>
                <a:gd name="T76" fmla="*/ 794 w 851"/>
                <a:gd name="T77" fmla="*/ 567 h 681"/>
                <a:gd name="T78" fmla="*/ 680 w 851"/>
                <a:gd name="T79" fmla="*/ 567 h 681"/>
                <a:gd name="T80" fmla="*/ 680 w 851"/>
                <a:gd name="T81" fmla="*/ 624 h 681"/>
                <a:gd name="T82" fmla="*/ 624 w 851"/>
                <a:gd name="T83" fmla="*/ 624 h 681"/>
                <a:gd name="T84" fmla="*/ 624 w 851"/>
                <a:gd name="T85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1" h="681">
                  <a:moveTo>
                    <a:pt x="624" y="681"/>
                  </a:moveTo>
                  <a:lnTo>
                    <a:pt x="510" y="681"/>
                  </a:lnTo>
                  <a:lnTo>
                    <a:pt x="510" y="624"/>
                  </a:lnTo>
                  <a:lnTo>
                    <a:pt x="340" y="624"/>
                  </a:lnTo>
                  <a:lnTo>
                    <a:pt x="340" y="681"/>
                  </a:lnTo>
                  <a:lnTo>
                    <a:pt x="113" y="681"/>
                  </a:lnTo>
                  <a:lnTo>
                    <a:pt x="113" y="624"/>
                  </a:lnTo>
                  <a:lnTo>
                    <a:pt x="0" y="624"/>
                  </a:lnTo>
                  <a:lnTo>
                    <a:pt x="0" y="511"/>
                  </a:lnTo>
                  <a:lnTo>
                    <a:pt x="57" y="511"/>
                  </a:lnTo>
                  <a:lnTo>
                    <a:pt x="57" y="397"/>
                  </a:lnTo>
                  <a:lnTo>
                    <a:pt x="113" y="397"/>
                  </a:lnTo>
                  <a:lnTo>
                    <a:pt x="113" y="340"/>
                  </a:lnTo>
                  <a:lnTo>
                    <a:pt x="227" y="340"/>
                  </a:lnTo>
                  <a:lnTo>
                    <a:pt x="227" y="227"/>
                  </a:lnTo>
                  <a:lnTo>
                    <a:pt x="170" y="227"/>
                  </a:lnTo>
                  <a:lnTo>
                    <a:pt x="170" y="170"/>
                  </a:lnTo>
                  <a:lnTo>
                    <a:pt x="113" y="170"/>
                  </a:lnTo>
                  <a:lnTo>
                    <a:pt x="113" y="114"/>
                  </a:lnTo>
                  <a:lnTo>
                    <a:pt x="57" y="114"/>
                  </a:lnTo>
                  <a:lnTo>
                    <a:pt x="57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170" y="0"/>
                  </a:lnTo>
                  <a:lnTo>
                    <a:pt x="170" y="57"/>
                  </a:lnTo>
                  <a:lnTo>
                    <a:pt x="340" y="57"/>
                  </a:lnTo>
                  <a:lnTo>
                    <a:pt x="340" y="114"/>
                  </a:lnTo>
                  <a:lnTo>
                    <a:pt x="454" y="114"/>
                  </a:lnTo>
                  <a:lnTo>
                    <a:pt x="454" y="57"/>
                  </a:lnTo>
                  <a:lnTo>
                    <a:pt x="510" y="57"/>
                  </a:lnTo>
                  <a:lnTo>
                    <a:pt x="510" y="170"/>
                  </a:lnTo>
                  <a:lnTo>
                    <a:pt x="567" y="170"/>
                  </a:lnTo>
                  <a:lnTo>
                    <a:pt x="567" y="227"/>
                  </a:lnTo>
                  <a:lnTo>
                    <a:pt x="680" y="227"/>
                  </a:lnTo>
                  <a:lnTo>
                    <a:pt x="680" y="340"/>
                  </a:lnTo>
                  <a:lnTo>
                    <a:pt x="851" y="340"/>
                  </a:lnTo>
                  <a:lnTo>
                    <a:pt x="851" y="511"/>
                  </a:lnTo>
                  <a:lnTo>
                    <a:pt x="794" y="511"/>
                  </a:lnTo>
                  <a:lnTo>
                    <a:pt x="794" y="567"/>
                  </a:lnTo>
                  <a:lnTo>
                    <a:pt x="680" y="567"/>
                  </a:lnTo>
                  <a:lnTo>
                    <a:pt x="680" y="624"/>
                  </a:lnTo>
                  <a:lnTo>
                    <a:pt x="624" y="624"/>
                  </a:lnTo>
                  <a:lnTo>
                    <a:pt x="624" y="68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53" name="グループ化 352"/>
          <p:cNvGrpSpPr/>
          <p:nvPr/>
        </p:nvGrpSpPr>
        <p:grpSpPr>
          <a:xfrm>
            <a:off x="4241588" y="4696047"/>
            <a:ext cx="2350886" cy="1393488"/>
            <a:chOff x="7570788" y="749300"/>
            <a:chExt cx="4860925" cy="2881313"/>
          </a:xfrm>
        </p:grpSpPr>
        <p:sp>
          <p:nvSpPr>
            <p:cNvPr id="444" name="Freeform 34"/>
            <p:cNvSpPr>
              <a:spLocks/>
            </p:cNvSpPr>
            <p:nvPr/>
          </p:nvSpPr>
          <p:spPr bwMode="auto">
            <a:xfrm>
              <a:off x="9640888" y="1200150"/>
              <a:ext cx="720725" cy="900113"/>
            </a:xfrm>
            <a:custGeom>
              <a:avLst/>
              <a:gdLst>
                <a:gd name="T0" fmla="*/ 170 w 454"/>
                <a:gd name="T1" fmla="*/ 340 h 567"/>
                <a:gd name="T2" fmla="*/ 170 w 454"/>
                <a:gd name="T3" fmla="*/ 567 h 567"/>
                <a:gd name="T4" fmla="*/ 454 w 454"/>
                <a:gd name="T5" fmla="*/ 567 h 567"/>
                <a:gd name="T6" fmla="*/ 454 w 454"/>
                <a:gd name="T7" fmla="*/ 454 h 567"/>
                <a:gd name="T8" fmla="*/ 340 w 454"/>
                <a:gd name="T9" fmla="*/ 454 h 567"/>
                <a:gd name="T10" fmla="*/ 340 w 454"/>
                <a:gd name="T11" fmla="*/ 340 h 567"/>
                <a:gd name="T12" fmla="*/ 284 w 454"/>
                <a:gd name="T13" fmla="*/ 340 h 567"/>
                <a:gd name="T14" fmla="*/ 284 w 454"/>
                <a:gd name="T15" fmla="*/ 227 h 567"/>
                <a:gd name="T16" fmla="*/ 454 w 454"/>
                <a:gd name="T17" fmla="*/ 227 h 567"/>
                <a:gd name="T18" fmla="*/ 454 w 454"/>
                <a:gd name="T19" fmla="*/ 113 h 567"/>
                <a:gd name="T20" fmla="*/ 340 w 454"/>
                <a:gd name="T21" fmla="*/ 113 h 567"/>
                <a:gd name="T22" fmla="*/ 340 w 454"/>
                <a:gd name="T23" fmla="*/ 57 h 567"/>
                <a:gd name="T24" fmla="*/ 284 w 454"/>
                <a:gd name="T25" fmla="*/ 57 h 567"/>
                <a:gd name="T26" fmla="*/ 284 w 454"/>
                <a:gd name="T27" fmla="*/ 0 h 567"/>
                <a:gd name="T28" fmla="*/ 114 w 454"/>
                <a:gd name="T29" fmla="*/ 0 h 567"/>
                <a:gd name="T30" fmla="*/ 114 w 454"/>
                <a:gd name="T31" fmla="*/ 57 h 567"/>
                <a:gd name="T32" fmla="*/ 114 w 454"/>
                <a:gd name="T33" fmla="*/ 113 h 567"/>
                <a:gd name="T34" fmla="*/ 0 w 454"/>
                <a:gd name="T35" fmla="*/ 113 h 567"/>
                <a:gd name="T36" fmla="*/ 0 w 454"/>
                <a:gd name="T37" fmla="*/ 283 h 567"/>
                <a:gd name="T38" fmla="*/ 57 w 454"/>
                <a:gd name="T39" fmla="*/ 283 h 567"/>
                <a:gd name="T40" fmla="*/ 57 w 454"/>
                <a:gd name="T41" fmla="*/ 340 h 567"/>
                <a:gd name="T42" fmla="*/ 170 w 454"/>
                <a:gd name="T43" fmla="*/ 34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4" h="567">
                  <a:moveTo>
                    <a:pt x="170" y="340"/>
                  </a:moveTo>
                  <a:lnTo>
                    <a:pt x="170" y="567"/>
                  </a:lnTo>
                  <a:lnTo>
                    <a:pt x="454" y="567"/>
                  </a:lnTo>
                  <a:lnTo>
                    <a:pt x="454" y="454"/>
                  </a:lnTo>
                  <a:lnTo>
                    <a:pt x="340" y="454"/>
                  </a:lnTo>
                  <a:lnTo>
                    <a:pt x="340" y="340"/>
                  </a:lnTo>
                  <a:lnTo>
                    <a:pt x="284" y="340"/>
                  </a:lnTo>
                  <a:lnTo>
                    <a:pt x="284" y="227"/>
                  </a:lnTo>
                  <a:lnTo>
                    <a:pt x="454" y="227"/>
                  </a:lnTo>
                  <a:lnTo>
                    <a:pt x="454" y="113"/>
                  </a:lnTo>
                  <a:lnTo>
                    <a:pt x="340" y="113"/>
                  </a:lnTo>
                  <a:lnTo>
                    <a:pt x="340" y="57"/>
                  </a:lnTo>
                  <a:lnTo>
                    <a:pt x="284" y="57"/>
                  </a:lnTo>
                  <a:lnTo>
                    <a:pt x="284" y="0"/>
                  </a:lnTo>
                  <a:lnTo>
                    <a:pt x="114" y="0"/>
                  </a:lnTo>
                  <a:lnTo>
                    <a:pt x="114" y="57"/>
                  </a:lnTo>
                  <a:lnTo>
                    <a:pt x="114" y="113"/>
                  </a:lnTo>
                  <a:lnTo>
                    <a:pt x="0" y="113"/>
                  </a:lnTo>
                  <a:lnTo>
                    <a:pt x="0" y="283"/>
                  </a:lnTo>
                  <a:lnTo>
                    <a:pt x="57" y="283"/>
                  </a:lnTo>
                  <a:lnTo>
                    <a:pt x="57" y="340"/>
                  </a:lnTo>
                  <a:lnTo>
                    <a:pt x="170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91738" y="1560513"/>
              <a:ext cx="719138" cy="630238"/>
            </a:xfrm>
            <a:custGeom>
              <a:avLst/>
              <a:gdLst>
                <a:gd name="T0" fmla="*/ 170 w 453"/>
                <a:gd name="T1" fmla="*/ 340 h 397"/>
                <a:gd name="T2" fmla="*/ 283 w 453"/>
                <a:gd name="T3" fmla="*/ 340 h 397"/>
                <a:gd name="T4" fmla="*/ 283 w 453"/>
                <a:gd name="T5" fmla="*/ 397 h 397"/>
                <a:gd name="T6" fmla="*/ 397 w 453"/>
                <a:gd name="T7" fmla="*/ 397 h 397"/>
                <a:gd name="T8" fmla="*/ 397 w 453"/>
                <a:gd name="T9" fmla="*/ 340 h 397"/>
                <a:gd name="T10" fmla="*/ 453 w 453"/>
                <a:gd name="T11" fmla="*/ 340 h 397"/>
                <a:gd name="T12" fmla="*/ 453 w 453"/>
                <a:gd name="T13" fmla="*/ 283 h 397"/>
                <a:gd name="T14" fmla="*/ 397 w 453"/>
                <a:gd name="T15" fmla="*/ 283 h 397"/>
                <a:gd name="T16" fmla="*/ 397 w 453"/>
                <a:gd name="T17" fmla="*/ 113 h 397"/>
                <a:gd name="T18" fmla="*/ 340 w 453"/>
                <a:gd name="T19" fmla="*/ 113 h 397"/>
                <a:gd name="T20" fmla="*/ 340 w 453"/>
                <a:gd name="T21" fmla="*/ 56 h 397"/>
                <a:gd name="T22" fmla="*/ 283 w 453"/>
                <a:gd name="T23" fmla="*/ 56 h 397"/>
                <a:gd name="T24" fmla="*/ 283 w 453"/>
                <a:gd name="T25" fmla="*/ 0 h 397"/>
                <a:gd name="T26" fmla="*/ 0 w 453"/>
                <a:gd name="T27" fmla="*/ 0 h 397"/>
                <a:gd name="T28" fmla="*/ 0 w 453"/>
                <a:gd name="T29" fmla="*/ 113 h 397"/>
                <a:gd name="T30" fmla="*/ 56 w 453"/>
                <a:gd name="T31" fmla="*/ 113 h 397"/>
                <a:gd name="T32" fmla="*/ 56 w 453"/>
                <a:gd name="T33" fmla="*/ 227 h 397"/>
                <a:gd name="T34" fmla="*/ 170 w 453"/>
                <a:gd name="T35" fmla="*/ 227 h 397"/>
                <a:gd name="T36" fmla="*/ 170 w 453"/>
                <a:gd name="T37" fmla="*/ 34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3" h="397">
                  <a:moveTo>
                    <a:pt x="170" y="340"/>
                  </a:moveTo>
                  <a:lnTo>
                    <a:pt x="283" y="340"/>
                  </a:lnTo>
                  <a:lnTo>
                    <a:pt x="283" y="397"/>
                  </a:lnTo>
                  <a:lnTo>
                    <a:pt x="397" y="397"/>
                  </a:lnTo>
                  <a:lnTo>
                    <a:pt x="397" y="340"/>
                  </a:lnTo>
                  <a:lnTo>
                    <a:pt x="453" y="340"/>
                  </a:lnTo>
                  <a:lnTo>
                    <a:pt x="453" y="283"/>
                  </a:lnTo>
                  <a:lnTo>
                    <a:pt x="397" y="283"/>
                  </a:lnTo>
                  <a:lnTo>
                    <a:pt x="397" y="113"/>
                  </a:lnTo>
                  <a:lnTo>
                    <a:pt x="340" y="113"/>
                  </a:lnTo>
                  <a:lnTo>
                    <a:pt x="340" y="56"/>
                  </a:lnTo>
                  <a:lnTo>
                    <a:pt x="283" y="56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56" y="113"/>
                  </a:lnTo>
                  <a:lnTo>
                    <a:pt x="56" y="227"/>
                  </a:lnTo>
                  <a:lnTo>
                    <a:pt x="170" y="227"/>
                  </a:lnTo>
                  <a:lnTo>
                    <a:pt x="170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6" name="Freeform 36"/>
            <p:cNvSpPr>
              <a:spLocks/>
            </p:cNvSpPr>
            <p:nvPr/>
          </p:nvSpPr>
          <p:spPr bwMode="auto">
            <a:xfrm>
              <a:off x="10452100" y="2100263"/>
              <a:ext cx="809625" cy="630238"/>
            </a:xfrm>
            <a:custGeom>
              <a:avLst/>
              <a:gdLst>
                <a:gd name="T0" fmla="*/ 170 w 510"/>
                <a:gd name="T1" fmla="*/ 57 h 397"/>
                <a:gd name="T2" fmla="*/ 0 w 510"/>
                <a:gd name="T3" fmla="*/ 57 h 397"/>
                <a:gd name="T4" fmla="*/ 0 w 510"/>
                <a:gd name="T5" fmla="*/ 113 h 397"/>
                <a:gd name="T6" fmla="*/ 0 w 510"/>
                <a:gd name="T7" fmla="*/ 227 h 397"/>
                <a:gd name="T8" fmla="*/ 283 w 510"/>
                <a:gd name="T9" fmla="*/ 227 h 397"/>
                <a:gd name="T10" fmla="*/ 283 w 510"/>
                <a:gd name="T11" fmla="*/ 397 h 397"/>
                <a:gd name="T12" fmla="*/ 396 w 510"/>
                <a:gd name="T13" fmla="*/ 397 h 397"/>
                <a:gd name="T14" fmla="*/ 396 w 510"/>
                <a:gd name="T15" fmla="*/ 340 h 397"/>
                <a:gd name="T16" fmla="*/ 510 w 510"/>
                <a:gd name="T17" fmla="*/ 340 h 397"/>
                <a:gd name="T18" fmla="*/ 510 w 510"/>
                <a:gd name="T19" fmla="*/ 227 h 397"/>
                <a:gd name="T20" fmla="*/ 396 w 510"/>
                <a:gd name="T21" fmla="*/ 227 h 397"/>
                <a:gd name="T22" fmla="*/ 396 w 510"/>
                <a:gd name="T23" fmla="*/ 0 h 397"/>
                <a:gd name="T24" fmla="*/ 226 w 510"/>
                <a:gd name="T25" fmla="*/ 0 h 397"/>
                <a:gd name="T26" fmla="*/ 170 w 510"/>
                <a:gd name="T27" fmla="*/ 0 h 397"/>
                <a:gd name="T28" fmla="*/ 170 w 510"/>
                <a:gd name="T29" fmla="*/ 5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0" h="397">
                  <a:moveTo>
                    <a:pt x="170" y="57"/>
                  </a:moveTo>
                  <a:lnTo>
                    <a:pt x="0" y="57"/>
                  </a:lnTo>
                  <a:lnTo>
                    <a:pt x="0" y="113"/>
                  </a:lnTo>
                  <a:lnTo>
                    <a:pt x="0" y="227"/>
                  </a:lnTo>
                  <a:lnTo>
                    <a:pt x="283" y="227"/>
                  </a:lnTo>
                  <a:lnTo>
                    <a:pt x="283" y="397"/>
                  </a:lnTo>
                  <a:lnTo>
                    <a:pt x="396" y="397"/>
                  </a:lnTo>
                  <a:lnTo>
                    <a:pt x="396" y="340"/>
                  </a:lnTo>
                  <a:lnTo>
                    <a:pt x="510" y="340"/>
                  </a:lnTo>
                  <a:lnTo>
                    <a:pt x="510" y="227"/>
                  </a:lnTo>
                  <a:lnTo>
                    <a:pt x="396" y="227"/>
                  </a:lnTo>
                  <a:lnTo>
                    <a:pt x="396" y="0"/>
                  </a:lnTo>
                  <a:lnTo>
                    <a:pt x="226" y="0"/>
                  </a:lnTo>
                  <a:lnTo>
                    <a:pt x="170" y="0"/>
                  </a:lnTo>
                  <a:lnTo>
                    <a:pt x="17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8561388" y="749300"/>
              <a:ext cx="1349375" cy="720725"/>
            </a:xfrm>
            <a:custGeom>
              <a:avLst/>
              <a:gdLst>
                <a:gd name="T0" fmla="*/ 794 w 850"/>
                <a:gd name="T1" fmla="*/ 397 h 454"/>
                <a:gd name="T2" fmla="*/ 680 w 850"/>
                <a:gd name="T3" fmla="*/ 397 h 454"/>
                <a:gd name="T4" fmla="*/ 680 w 850"/>
                <a:gd name="T5" fmla="*/ 454 h 454"/>
                <a:gd name="T6" fmla="*/ 340 w 850"/>
                <a:gd name="T7" fmla="*/ 454 h 454"/>
                <a:gd name="T8" fmla="*/ 340 w 850"/>
                <a:gd name="T9" fmla="*/ 397 h 454"/>
                <a:gd name="T10" fmla="*/ 0 w 850"/>
                <a:gd name="T11" fmla="*/ 397 h 454"/>
                <a:gd name="T12" fmla="*/ 0 w 850"/>
                <a:gd name="T13" fmla="*/ 284 h 454"/>
                <a:gd name="T14" fmla="*/ 57 w 850"/>
                <a:gd name="T15" fmla="*/ 284 h 454"/>
                <a:gd name="T16" fmla="*/ 57 w 850"/>
                <a:gd name="T17" fmla="*/ 227 h 454"/>
                <a:gd name="T18" fmla="*/ 0 w 850"/>
                <a:gd name="T19" fmla="*/ 227 h 454"/>
                <a:gd name="T20" fmla="*/ 0 w 850"/>
                <a:gd name="T21" fmla="*/ 114 h 454"/>
                <a:gd name="T22" fmla="*/ 57 w 850"/>
                <a:gd name="T23" fmla="*/ 114 h 454"/>
                <a:gd name="T24" fmla="*/ 57 w 850"/>
                <a:gd name="T25" fmla="*/ 0 h 454"/>
                <a:gd name="T26" fmla="*/ 397 w 850"/>
                <a:gd name="T27" fmla="*/ 0 h 454"/>
                <a:gd name="T28" fmla="*/ 397 w 850"/>
                <a:gd name="T29" fmla="*/ 57 h 454"/>
                <a:gd name="T30" fmla="*/ 453 w 850"/>
                <a:gd name="T31" fmla="*/ 57 h 454"/>
                <a:gd name="T32" fmla="*/ 453 w 850"/>
                <a:gd name="T33" fmla="*/ 171 h 454"/>
                <a:gd name="T34" fmla="*/ 680 w 850"/>
                <a:gd name="T35" fmla="*/ 171 h 454"/>
                <a:gd name="T36" fmla="*/ 680 w 850"/>
                <a:gd name="T37" fmla="*/ 227 h 454"/>
                <a:gd name="T38" fmla="*/ 850 w 850"/>
                <a:gd name="T39" fmla="*/ 227 h 454"/>
                <a:gd name="T40" fmla="*/ 850 w 850"/>
                <a:gd name="T41" fmla="*/ 284 h 454"/>
                <a:gd name="T42" fmla="*/ 794 w 850"/>
                <a:gd name="T43" fmla="*/ 284 h 454"/>
                <a:gd name="T44" fmla="*/ 794 w 850"/>
                <a:gd name="T45" fmla="*/ 39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0" h="454">
                  <a:moveTo>
                    <a:pt x="794" y="397"/>
                  </a:moveTo>
                  <a:lnTo>
                    <a:pt x="680" y="397"/>
                  </a:lnTo>
                  <a:lnTo>
                    <a:pt x="680" y="454"/>
                  </a:lnTo>
                  <a:lnTo>
                    <a:pt x="340" y="454"/>
                  </a:lnTo>
                  <a:lnTo>
                    <a:pt x="340" y="397"/>
                  </a:lnTo>
                  <a:lnTo>
                    <a:pt x="0" y="397"/>
                  </a:lnTo>
                  <a:lnTo>
                    <a:pt x="0" y="284"/>
                  </a:lnTo>
                  <a:lnTo>
                    <a:pt x="57" y="284"/>
                  </a:lnTo>
                  <a:lnTo>
                    <a:pt x="57" y="227"/>
                  </a:lnTo>
                  <a:lnTo>
                    <a:pt x="0" y="227"/>
                  </a:lnTo>
                  <a:lnTo>
                    <a:pt x="0" y="114"/>
                  </a:lnTo>
                  <a:lnTo>
                    <a:pt x="57" y="114"/>
                  </a:lnTo>
                  <a:lnTo>
                    <a:pt x="57" y="0"/>
                  </a:lnTo>
                  <a:lnTo>
                    <a:pt x="397" y="0"/>
                  </a:lnTo>
                  <a:lnTo>
                    <a:pt x="397" y="57"/>
                  </a:lnTo>
                  <a:lnTo>
                    <a:pt x="453" y="57"/>
                  </a:lnTo>
                  <a:lnTo>
                    <a:pt x="453" y="171"/>
                  </a:lnTo>
                  <a:lnTo>
                    <a:pt x="680" y="171"/>
                  </a:lnTo>
                  <a:lnTo>
                    <a:pt x="680" y="227"/>
                  </a:lnTo>
                  <a:lnTo>
                    <a:pt x="850" y="227"/>
                  </a:lnTo>
                  <a:lnTo>
                    <a:pt x="850" y="284"/>
                  </a:lnTo>
                  <a:lnTo>
                    <a:pt x="794" y="284"/>
                  </a:lnTo>
                  <a:lnTo>
                    <a:pt x="794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7570788" y="930275"/>
              <a:ext cx="1169988" cy="990600"/>
            </a:xfrm>
            <a:custGeom>
              <a:avLst/>
              <a:gdLst>
                <a:gd name="T0" fmla="*/ 624 w 737"/>
                <a:gd name="T1" fmla="*/ 0 h 624"/>
                <a:gd name="T2" fmla="*/ 454 w 737"/>
                <a:gd name="T3" fmla="*/ 0 h 624"/>
                <a:gd name="T4" fmla="*/ 454 w 737"/>
                <a:gd name="T5" fmla="*/ 227 h 624"/>
                <a:gd name="T6" fmla="*/ 340 w 737"/>
                <a:gd name="T7" fmla="*/ 227 h 624"/>
                <a:gd name="T8" fmla="*/ 340 w 737"/>
                <a:gd name="T9" fmla="*/ 170 h 624"/>
                <a:gd name="T10" fmla="*/ 284 w 737"/>
                <a:gd name="T11" fmla="*/ 170 h 624"/>
                <a:gd name="T12" fmla="*/ 284 w 737"/>
                <a:gd name="T13" fmla="*/ 57 h 624"/>
                <a:gd name="T14" fmla="*/ 57 w 737"/>
                <a:gd name="T15" fmla="*/ 57 h 624"/>
                <a:gd name="T16" fmla="*/ 57 w 737"/>
                <a:gd name="T17" fmla="*/ 113 h 624"/>
                <a:gd name="T18" fmla="*/ 0 w 737"/>
                <a:gd name="T19" fmla="*/ 113 h 624"/>
                <a:gd name="T20" fmla="*/ 0 w 737"/>
                <a:gd name="T21" fmla="*/ 227 h 624"/>
                <a:gd name="T22" fmla="*/ 170 w 737"/>
                <a:gd name="T23" fmla="*/ 227 h 624"/>
                <a:gd name="T24" fmla="*/ 170 w 737"/>
                <a:gd name="T25" fmla="*/ 283 h 624"/>
                <a:gd name="T26" fmla="*/ 227 w 737"/>
                <a:gd name="T27" fmla="*/ 283 h 624"/>
                <a:gd name="T28" fmla="*/ 227 w 737"/>
                <a:gd name="T29" fmla="*/ 340 h 624"/>
                <a:gd name="T30" fmla="*/ 340 w 737"/>
                <a:gd name="T31" fmla="*/ 340 h 624"/>
                <a:gd name="T32" fmla="*/ 340 w 737"/>
                <a:gd name="T33" fmla="*/ 397 h 624"/>
                <a:gd name="T34" fmla="*/ 397 w 737"/>
                <a:gd name="T35" fmla="*/ 397 h 624"/>
                <a:gd name="T36" fmla="*/ 397 w 737"/>
                <a:gd name="T37" fmla="*/ 453 h 624"/>
                <a:gd name="T38" fmla="*/ 454 w 737"/>
                <a:gd name="T39" fmla="*/ 453 h 624"/>
                <a:gd name="T40" fmla="*/ 454 w 737"/>
                <a:gd name="T41" fmla="*/ 624 h 624"/>
                <a:gd name="T42" fmla="*/ 681 w 737"/>
                <a:gd name="T43" fmla="*/ 624 h 624"/>
                <a:gd name="T44" fmla="*/ 681 w 737"/>
                <a:gd name="T45" fmla="*/ 397 h 624"/>
                <a:gd name="T46" fmla="*/ 737 w 737"/>
                <a:gd name="T47" fmla="*/ 397 h 624"/>
                <a:gd name="T48" fmla="*/ 737 w 737"/>
                <a:gd name="T49" fmla="*/ 283 h 624"/>
                <a:gd name="T50" fmla="*/ 624 w 737"/>
                <a:gd name="T51" fmla="*/ 283 h 624"/>
                <a:gd name="T52" fmla="*/ 624 w 737"/>
                <a:gd name="T53" fmla="*/ 170 h 624"/>
                <a:gd name="T54" fmla="*/ 681 w 737"/>
                <a:gd name="T55" fmla="*/ 170 h 624"/>
                <a:gd name="T56" fmla="*/ 681 w 737"/>
                <a:gd name="T57" fmla="*/ 113 h 624"/>
                <a:gd name="T58" fmla="*/ 624 w 737"/>
                <a:gd name="T59" fmla="*/ 113 h 624"/>
                <a:gd name="T60" fmla="*/ 624 w 737"/>
                <a:gd name="T61" fmla="*/ 57 h 624"/>
                <a:gd name="T62" fmla="*/ 624 w 737"/>
                <a:gd name="T63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7" h="624">
                  <a:moveTo>
                    <a:pt x="624" y="0"/>
                  </a:moveTo>
                  <a:lnTo>
                    <a:pt x="454" y="0"/>
                  </a:lnTo>
                  <a:lnTo>
                    <a:pt x="454" y="227"/>
                  </a:lnTo>
                  <a:lnTo>
                    <a:pt x="340" y="227"/>
                  </a:lnTo>
                  <a:lnTo>
                    <a:pt x="340" y="170"/>
                  </a:lnTo>
                  <a:lnTo>
                    <a:pt x="284" y="170"/>
                  </a:lnTo>
                  <a:lnTo>
                    <a:pt x="284" y="57"/>
                  </a:lnTo>
                  <a:lnTo>
                    <a:pt x="57" y="57"/>
                  </a:lnTo>
                  <a:lnTo>
                    <a:pt x="57" y="113"/>
                  </a:lnTo>
                  <a:lnTo>
                    <a:pt x="0" y="113"/>
                  </a:lnTo>
                  <a:lnTo>
                    <a:pt x="0" y="227"/>
                  </a:lnTo>
                  <a:lnTo>
                    <a:pt x="170" y="227"/>
                  </a:lnTo>
                  <a:lnTo>
                    <a:pt x="170" y="283"/>
                  </a:lnTo>
                  <a:lnTo>
                    <a:pt x="227" y="283"/>
                  </a:lnTo>
                  <a:lnTo>
                    <a:pt x="227" y="340"/>
                  </a:lnTo>
                  <a:lnTo>
                    <a:pt x="340" y="340"/>
                  </a:lnTo>
                  <a:lnTo>
                    <a:pt x="340" y="397"/>
                  </a:lnTo>
                  <a:lnTo>
                    <a:pt x="397" y="397"/>
                  </a:lnTo>
                  <a:lnTo>
                    <a:pt x="397" y="453"/>
                  </a:lnTo>
                  <a:lnTo>
                    <a:pt x="454" y="453"/>
                  </a:lnTo>
                  <a:lnTo>
                    <a:pt x="454" y="624"/>
                  </a:lnTo>
                  <a:lnTo>
                    <a:pt x="681" y="624"/>
                  </a:lnTo>
                  <a:lnTo>
                    <a:pt x="681" y="397"/>
                  </a:lnTo>
                  <a:lnTo>
                    <a:pt x="737" y="397"/>
                  </a:lnTo>
                  <a:lnTo>
                    <a:pt x="737" y="283"/>
                  </a:lnTo>
                  <a:lnTo>
                    <a:pt x="624" y="283"/>
                  </a:lnTo>
                  <a:lnTo>
                    <a:pt x="624" y="170"/>
                  </a:lnTo>
                  <a:lnTo>
                    <a:pt x="681" y="170"/>
                  </a:lnTo>
                  <a:lnTo>
                    <a:pt x="681" y="113"/>
                  </a:lnTo>
                  <a:lnTo>
                    <a:pt x="624" y="113"/>
                  </a:lnTo>
                  <a:lnTo>
                    <a:pt x="624" y="57"/>
                  </a:lnTo>
                  <a:lnTo>
                    <a:pt x="62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9" name="Freeform 62"/>
            <p:cNvSpPr>
              <a:spLocks/>
            </p:cNvSpPr>
            <p:nvPr/>
          </p:nvSpPr>
          <p:spPr bwMode="auto">
            <a:xfrm>
              <a:off x="11261725" y="3000375"/>
              <a:ext cx="809625" cy="630238"/>
            </a:xfrm>
            <a:custGeom>
              <a:avLst/>
              <a:gdLst>
                <a:gd name="T0" fmla="*/ 57 w 510"/>
                <a:gd name="T1" fmla="*/ 397 h 397"/>
                <a:gd name="T2" fmla="*/ 170 w 510"/>
                <a:gd name="T3" fmla="*/ 397 h 397"/>
                <a:gd name="T4" fmla="*/ 170 w 510"/>
                <a:gd name="T5" fmla="*/ 340 h 397"/>
                <a:gd name="T6" fmla="*/ 227 w 510"/>
                <a:gd name="T7" fmla="*/ 340 h 397"/>
                <a:gd name="T8" fmla="*/ 227 w 510"/>
                <a:gd name="T9" fmla="*/ 227 h 397"/>
                <a:gd name="T10" fmla="*/ 340 w 510"/>
                <a:gd name="T11" fmla="*/ 227 h 397"/>
                <a:gd name="T12" fmla="*/ 340 w 510"/>
                <a:gd name="T13" fmla="*/ 170 h 397"/>
                <a:gd name="T14" fmla="*/ 397 w 510"/>
                <a:gd name="T15" fmla="*/ 170 h 397"/>
                <a:gd name="T16" fmla="*/ 397 w 510"/>
                <a:gd name="T17" fmla="*/ 113 h 397"/>
                <a:gd name="T18" fmla="*/ 510 w 510"/>
                <a:gd name="T19" fmla="*/ 113 h 397"/>
                <a:gd name="T20" fmla="*/ 510 w 510"/>
                <a:gd name="T21" fmla="*/ 0 h 397"/>
                <a:gd name="T22" fmla="*/ 340 w 510"/>
                <a:gd name="T23" fmla="*/ 0 h 397"/>
                <a:gd name="T24" fmla="*/ 340 w 510"/>
                <a:gd name="T25" fmla="*/ 57 h 397"/>
                <a:gd name="T26" fmla="*/ 227 w 510"/>
                <a:gd name="T27" fmla="*/ 57 h 397"/>
                <a:gd name="T28" fmla="*/ 227 w 510"/>
                <a:gd name="T29" fmla="*/ 113 h 397"/>
                <a:gd name="T30" fmla="*/ 113 w 510"/>
                <a:gd name="T31" fmla="*/ 113 h 397"/>
                <a:gd name="T32" fmla="*/ 113 w 510"/>
                <a:gd name="T33" fmla="*/ 170 h 397"/>
                <a:gd name="T34" fmla="*/ 57 w 510"/>
                <a:gd name="T35" fmla="*/ 170 h 397"/>
                <a:gd name="T36" fmla="*/ 57 w 510"/>
                <a:gd name="T37" fmla="*/ 227 h 397"/>
                <a:gd name="T38" fmla="*/ 0 w 510"/>
                <a:gd name="T39" fmla="*/ 227 h 397"/>
                <a:gd name="T40" fmla="*/ 0 w 510"/>
                <a:gd name="T41" fmla="*/ 283 h 397"/>
                <a:gd name="T42" fmla="*/ 57 w 510"/>
                <a:gd name="T43" fmla="*/ 283 h 397"/>
                <a:gd name="T44" fmla="*/ 57 w 510"/>
                <a:gd name="T45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0" h="397">
                  <a:moveTo>
                    <a:pt x="57" y="397"/>
                  </a:moveTo>
                  <a:lnTo>
                    <a:pt x="170" y="397"/>
                  </a:lnTo>
                  <a:lnTo>
                    <a:pt x="170" y="340"/>
                  </a:lnTo>
                  <a:lnTo>
                    <a:pt x="227" y="340"/>
                  </a:lnTo>
                  <a:lnTo>
                    <a:pt x="227" y="227"/>
                  </a:lnTo>
                  <a:lnTo>
                    <a:pt x="340" y="227"/>
                  </a:lnTo>
                  <a:lnTo>
                    <a:pt x="340" y="170"/>
                  </a:lnTo>
                  <a:lnTo>
                    <a:pt x="397" y="170"/>
                  </a:lnTo>
                  <a:lnTo>
                    <a:pt x="397" y="113"/>
                  </a:lnTo>
                  <a:lnTo>
                    <a:pt x="510" y="113"/>
                  </a:lnTo>
                  <a:lnTo>
                    <a:pt x="510" y="0"/>
                  </a:lnTo>
                  <a:lnTo>
                    <a:pt x="340" y="0"/>
                  </a:lnTo>
                  <a:lnTo>
                    <a:pt x="340" y="57"/>
                  </a:lnTo>
                  <a:lnTo>
                    <a:pt x="227" y="57"/>
                  </a:lnTo>
                  <a:lnTo>
                    <a:pt x="227" y="113"/>
                  </a:lnTo>
                  <a:lnTo>
                    <a:pt x="113" y="113"/>
                  </a:lnTo>
                  <a:lnTo>
                    <a:pt x="113" y="170"/>
                  </a:lnTo>
                  <a:lnTo>
                    <a:pt x="57" y="170"/>
                  </a:lnTo>
                  <a:lnTo>
                    <a:pt x="57" y="227"/>
                  </a:lnTo>
                  <a:lnTo>
                    <a:pt x="0" y="227"/>
                  </a:lnTo>
                  <a:lnTo>
                    <a:pt x="0" y="283"/>
                  </a:lnTo>
                  <a:lnTo>
                    <a:pt x="57" y="283"/>
                  </a:lnTo>
                  <a:lnTo>
                    <a:pt x="57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0" name="Freeform 63"/>
            <p:cNvSpPr>
              <a:spLocks/>
            </p:cNvSpPr>
            <p:nvPr/>
          </p:nvSpPr>
          <p:spPr bwMode="auto">
            <a:xfrm>
              <a:off x="10991850" y="2370138"/>
              <a:ext cx="1439863" cy="809625"/>
            </a:xfrm>
            <a:custGeom>
              <a:avLst/>
              <a:gdLst>
                <a:gd name="T0" fmla="*/ 113 w 907"/>
                <a:gd name="T1" fmla="*/ 510 h 510"/>
                <a:gd name="T2" fmla="*/ 283 w 907"/>
                <a:gd name="T3" fmla="*/ 510 h 510"/>
                <a:gd name="T4" fmla="*/ 283 w 907"/>
                <a:gd name="T5" fmla="*/ 454 h 510"/>
                <a:gd name="T6" fmla="*/ 340 w 907"/>
                <a:gd name="T7" fmla="*/ 454 h 510"/>
                <a:gd name="T8" fmla="*/ 340 w 907"/>
                <a:gd name="T9" fmla="*/ 397 h 510"/>
                <a:gd name="T10" fmla="*/ 453 w 907"/>
                <a:gd name="T11" fmla="*/ 397 h 510"/>
                <a:gd name="T12" fmla="*/ 453 w 907"/>
                <a:gd name="T13" fmla="*/ 340 h 510"/>
                <a:gd name="T14" fmla="*/ 907 w 907"/>
                <a:gd name="T15" fmla="*/ 340 h 510"/>
                <a:gd name="T16" fmla="*/ 907 w 907"/>
                <a:gd name="T17" fmla="*/ 284 h 510"/>
                <a:gd name="T18" fmla="*/ 850 w 907"/>
                <a:gd name="T19" fmla="*/ 284 h 510"/>
                <a:gd name="T20" fmla="*/ 850 w 907"/>
                <a:gd name="T21" fmla="*/ 227 h 510"/>
                <a:gd name="T22" fmla="*/ 794 w 907"/>
                <a:gd name="T23" fmla="*/ 227 h 510"/>
                <a:gd name="T24" fmla="*/ 794 w 907"/>
                <a:gd name="T25" fmla="*/ 170 h 510"/>
                <a:gd name="T26" fmla="*/ 737 w 907"/>
                <a:gd name="T27" fmla="*/ 170 h 510"/>
                <a:gd name="T28" fmla="*/ 737 w 907"/>
                <a:gd name="T29" fmla="*/ 113 h 510"/>
                <a:gd name="T30" fmla="*/ 680 w 907"/>
                <a:gd name="T31" fmla="*/ 113 h 510"/>
                <a:gd name="T32" fmla="*/ 680 w 907"/>
                <a:gd name="T33" fmla="*/ 57 h 510"/>
                <a:gd name="T34" fmla="*/ 567 w 907"/>
                <a:gd name="T35" fmla="*/ 57 h 510"/>
                <a:gd name="T36" fmla="*/ 567 w 907"/>
                <a:gd name="T37" fmla="*/ 0 h 510"/>
                <a:gd name="T38" fmla="*/ 227 w 907"/>
                <a:gd name="T39" fmla="*/ 0 h 510"/>
                <a:gd name="T40" fmla="*/ 227 w 907"/>
                <a:gd name="T41" fmla="*/ 57 h 510"/>
                <a:gd name="T42" fmla="*/ 170 w 907"/>
                <a:gd name="T43" fmla="*/ 57 h 510"/>
                <a:gd name="T44" fmla="*/ 170 w 907"/>
                <a:gd name="T45" fmla="*/ 170 h 510"/>
                <a:gd name="T46" fmla="*/ 56 w 907"/>
                <a:gd name="T47" fmla="*/ 170 h 510"/>
                <a:gd name="T48" fmla="*/ 56 w 907"/>
                <a:gd name="T49" fmla="*/ 227 h 510"/>
                <a:gd name="T50" fmla="*/ 0 w 907"/>
                <a:gd name="T51" fmla="*/ 227 h 510"/>
                <a:gd name="T52" fmla="*/ 0 w 907"/>
                <a:gd name="T53" fmla="*/ 397 h 510"/>
                <a:gd name="T54" fmla="*/ 56 w 907"/>
                <a:gd name="T55" fmla="*/ 397 h 510"/>
                <a:gd name="T56" fmla="*/ 56 w 907"/>
                <a:gd name="T57" fmla="*/ 454 h 510"/>
                <a:gd name="T58" fmla="*/ 113 w 907"/>
                <a:gd name="T59" fmla="*/ 454 h 510"/>
                <a:gd name="T60" fmla="*/ 113 w 907"/>
                <a:gd name="T61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07" h="510">
                  <a:moveTo>
                    <a:pt x="113" y="510"/>
                  </a:moveTo>
                  <a:lnTo>
                    <a:pt x="283" y="510"/>
                  </a:lnTo>
                  <a:lnTo>
                    <a:pt x="283" y="454"/>
                  </a:lnTo>
                  <a:lnTo>
                    <a:pt x="340" y="454"/>
                  </a:lnTo>
                  <a:lnTo>
                    <a:pt x="340" y="397"/>
                  </a:lnTo>
                  <a:lnTo>
                    <a:pt x="453" y="397"/>
                  </a:lnTo>
                  <a:lnTo>
                    <a:pt x="453" y="340"/>
                  </a:lnTo>
                  <a:lnTo>
                    <a:pt x="907" y="340"/>
                  </a:lnTo>
                  <a:lnTo>
                    <a:pt x="907" y="284"/>
                  </a:lnTo>
                  <a:lnTo>
                    <a:pt x="850" y="284"/>
                  </a:lnTo>
                  <a:lnTo>
                    <a:pt x="850" y="227"/>
                  </a:lnTo>
                  <a:lnTo>
                    <a:pt x="794" y="227"/>
                  </a:lnTo>
                  <a:lnTo>
                    <a:pt x="794" y="170"/>
                  </a:lnTo>
                  <a:lnTo>
                    <a:pt x="737" y="170"/>
                  </a:lnTo>
                  <a:lnTo>
                    <a:pt x="737" y="113"/>
                  </a:lnTo>
                  <a:lnTo>
                    <a:pt x="680" y="113"/>
                  </a:lnTo>
                  <a:lnTo>
                    <a:pt x="680" y="57"/>
                  </a:lnTo>
                  <a:lnTo>
                    <a:pt x="567" y="57"/>
                  </a:lnTo>
                  <a:lnTo>
                    <a:pt x="567" y="0"/>
                  </a:lnTo>
                  <a:lnTo>
                    <a:pt x="227" y="0"/>
                  </a:lnTo>
                  <a:lnTo>
                    <a:pt x="227" y="57"/>
                  </a:lnTo>
                  <a:lnTo>
                    <a:pt x="170" y="57"/>
                  </a:lnTo>
                  <a:lnTo>
                    <a:pt x="170" y="170"/>
                  </a:lnTo>
                  <a:lnTo>
                    <a:pt x="56" y="170"/>
                  </a:lnTo>
                  <a:lnTo>
                    <a:pt x="56" y="227"/>
                  </a:lnTo>
                  <a:lnTo>
                    <a:pt x="0" y="227"/>
                  </a:lnTo>
                  <a:lnTo>
                    <a:pt x="0" y="397"/>
                  </a:lnTo>
                  <a:lnTo>
                    <a:pt x="56" y="397"/>
                  </a:lnTo>
                  <a:lnTo>
                    <a:pt x="56" y="454"/>
                  </a:lnTo>
                  <a:lnTo>
                    <a:pt x="113" y="454"/>
                  </a:lnTo>
                  <a:lnTo>
                    <a:pt x="113" y="51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54" name="グループ化 353"/>
          <p:cNvGrpSpPr/>
          <p:nvPr/>
        </p:nvGrpSpPr>
        <p:grpSpPr>
          <a:xfrm>
            <a:off x="1716419" y="4435008"/>
            <a:ext cx="2612693" cy="1567002"/>
            <a:chOff x="2349500" y="209550"/>
            <a:chExt cx="5402263" cy="3240088"/>
          </a:xfrm>
        </p:grpSpPr>
        <p:sp>
          <p:nvSpPr>
            <p:cNvPr id="441" name="Freeform 27"/>
            <p:cNvSpPr>
              <a:spLocks/>
            </p:cNvSpPr>
            <p:nvPr/>
          </p:nvSpPr>
          <p:spPr bwMode="auto">
            <a:xfrm>
              <a:off x="6040438" y="1379538"/>
              <a:ext cx="1081088" cy="1260475"/>
            </a:xfrm>
            <a:custGeom>
              <a:avLst/>
              <a:gdLst>
                <a:gd name="T0" fmla="*/ 57 w 681"/>
                <a:gd name="T1" fmla="*/ 681 h 794"/>
                <a:gd name="T2" fmla="*/ 114 w 681"/>
                <a:gd name="T3" fmla="*/ 681 h 794"/>
                <a:gd name="T4" fmla="*/ 114 w 681"/>
                <a:gd name="T5" fmla="*/ 794 h 794"/>
                <a:gd name="T6" fmla="*/ 340 w 681"/>
                <a:gd name="T7" fmla="*/ 794 h 794"/>
                <a:gd name="T8" fmla="*/ 340 w 681"/>
                <a:gd name="T9" fmla="*/ 681 h 794"/>
                <a:gd name="T10" fmla="*/ 397 w 681"/>
                <a:gd name="T11" fmla="*/ 681 h 794"/>
                <a:gd name="T12" fmla="*/ 397 w 681"/>
                <a:gd name="T13" fmla="*/ 624 h 794"/>
                <a:gd name="T14" fmla="*/ 511 w 681"/>
                <a:gd name="T15" fmla="*/ 624 h 794"/>
                <a:gd name="T16" fmla="*/ 511 w 681"/>
                <a:gd name="T17" fmla="*/ 511 h 794"/>
                <a:gd name="T18" fmla="*/ 681 w 681"/>
                <a:gd name="T19" fmla="*/ 511 h 794"/>
                <a:gd name="T20" fmla="*/ 681 w 681"/>
                <a:gd name="T21" fmla="*/ 284 h 794"/>
                <a:gd name="T22" fmla="*/ 567 w 681"/>
                <a:gd name="T23" fmla="*/ 284 h 794"/>
                <a:gd name="T24" fmla="*/ 567 w 681"/>
                <a:gd name="T25" fmla="*/ 170 h 794"/>
                <a:gd name="T26" fmla="*/ 454 w 681"/>
                <a:gd name="T27" fmla="*/ 170 h 794"/>
                <a:gd name="T28" fmla="*/ 454 w 681"/>
                <a:gd name="T29" fmla="*/ 114 h 794"/>
                <a:gd name="T30" fmla="*/ 397 w 681"/>
                <a:gd name="T31" fmla="*/ 114 h 794"/>
                <a:gd name="T32" fmla="*/ 397 w 681"/>
                <a:gd name="T33" fmla="*/ 57 h 794"/>
                <a:gd name="T34" fmla="*/ 284 w 681"/>
                <a:gd name="T35" fmla="*/ 57 h 794"/>
                <a:gd name="T36" fmla="*/ 284 w 681"/>
                <a:gd name="T37" fmla="*/ 0 h 794"/>
                <a:gd name="T38" fmla="*/ 170 w 681"/>
                <a:gd name="T39" fmla="*/ 0 h 794"/>
                <a:gd name="T40" fmla="*/ 170 w 681"/>
                <a:gd name="T41" fmla="*/ 57 h 794"/>
                <a:gd name="T42" fmla="*/ 114 w 681"/>
                <a:gd name="T43" fmla="*/ 57 h 794"/>
                <a:gd name="T44" fmla="*/ 114 w 681"/>
                <a:gd name="T45" fmla="*/ 170 h 794"/>
                <a:gd name="T46" fmla="*/ 57 w 681"/>
                <a:gd name="T47" fmla="*/ 170 h 794"/>
                <a:gd name="T48" fmla="*/ 57 w 681"/>
                <a:gd name="T49" fmla="*/ 397 h 794"/>
                <a:gd name="T50" fmla="*/ 114 w 681"/>
                <a:gd name="T51" fmla="*/ 397 h 794"/>
                <a:gd name="T52" fmla="*/ 114 w 681"/>
                <a:gd name="T53" fmla="*/ 454 h 794"/>
                <a:gd name="T54" fmla="*/ 0 w 681"/>
                <a:gd name="T55" fmla="*/ 454 h 794"/>
                <a:gd name="T56" fmla="*/ 0 w 681"/>
                <a:gd name="T57" fmla="*/ 681 h 794"/>
                <a:gd name="T58" fmla="*/ 57 w 681"/>
                <a:gd name="T59" fmla="*/ 681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1" h="794">
                  <a:moveTo>
                    <a:pt x="57" y="681"/>
                  </a:moveTo>
                  <a:lnTo>
                    <a:pt x="114" y="681"/>
                  </a:lnTo>
                  <a:lnTo>
                    <a:pt x="114" y="794"/>
                  </a:lnTo>
                  <a:lnTo>
                    <a:pt x="340" y="794"/>
                  </a:lnTo>
                  <a:lnTo>
                    <a:pt x="340" y="681"/>
                  </a:lnTo>
                  <a:lnTo>
                    <a:pt x="397" y="681"/>
                  </a:lnTo>
                  <a:lnTo>
                    <a:pt x="397" y="624"/>
                  </a:lnTo>
                  <a:lnTo>
                    <a:pt x="511" y="624"/>
                  </a:lnTo>
                  <a:lnTo>
                    <a:pt x="511" y="511"/>
                  </a:lnTo>
                  <a:lnTo>
                    <a:pt x="681" y="511"/>
                  </a:lnTo>
                  <a:lnTo>
                    <a:pt x="681" y="284"/>
                  </a:lnTo>
                  <a:lnTo>
                    <a:pt x="567" y="284"/>
                  </a:lnTo>
                  <a:lnTo>
                    <a:pt x="567" y="170"/>
                  </a:lnTo>
                  <a:lnTo>
                    <a:pt x="454" y="170"/>
                  </a:lnTo>
                  <a:lnTo>
                    <a:pt x="454" y="114"/>
                  </a:lnTo>
                  <a:lnTo>
                    <a:pt x="397" y="114"/>
                  </a:lnTo>
                  <a:lnTo>
                    <a:pt x="397" y="57"/>
                  </a:lnTo>
                  <a:lnTo>
                    <a:pt x="284" y="57"/>
                  </a:lnTo>
                  <a:lnTo>
                    <a:pt x="284" y="0"/>
                  </a:lnTo>
                  <a:lnTo>
                    <a:pt x="170" y="0"/>
                  </a:lnTo>
                  <a:lnTo>
                    <a:pt x="170" y="57"/>
                  </a:lnTo>
                  <a:lnTo>
                    <a:pt x="114" y="57"/>
                  </a:lnTo>
                  <a:lnTo>
                    <a:pt x="114" y="170"/>
                  </a:lnTo>
                  <a:lnTo>
                    <a:pt x="57" y="170"/>
                  </a:lnTo>
                  <a:lnTo>
                    <a:pt x="57" y="397"/>
                  </a:lnTo>
                  <a:lnTo>
                    <a:pt x="114" y="397"/>
                  </a:lnTo>
                  <a:lnTo>
                    <a:pt x="114" y="454"/>
                  </a:lnTo>
                  <a:lnTo>
                    <a:pt x="0" y="454"/>
                  </a:lnTo>
                  <a:lnTo>
                    <a:pt x="0" y="681"/>
                  </a:lnTo>
                  <a:lnTo>
                    <a:pt x="57" y="68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2" name="Freeform 28"/>
            <p:cNvSpPr>
              <a:spLocks/>
            </p:cNvSpPr>
            <p:nvPr/>
          </p:nvSpPr>
          <p:spPr bwMode="auto">
            <a:xfrm>
              <a:off x="6310313" y="2009775"/>
              <a:ext cx="1441450" cy="1169988"/>
            </a:xfrm>
            <a:custGeom>
              <a:avLst/>
              <a:gdLst>
                <a:gd name="T0" fmla="*/ 794 w 908"/>
                <a:gd name="T1" fmla="*/ 567 h 737"/>
                <a:gd name="T2" fmla="*/ 624 w 908"/>
                <a:gd name="T3" fmla="*/ 567 h 737"/>
                <a:gd name="T4" fmla="*/ 624 w 908"/>
                <a:gd name="T5" fmla="*/ 511 h 737"/>
                <a:gd name="T6" fmla="*/ 511 w 908"/>
                <a:gd name="T7" fmla="*/ 511 h 737"/>
                <a:gd name="T8" fmla="*/ 511 w 908"/>
                <a:gd name="T9" fmla="*/ 681 h 737"/>
                <a:gd name="T10" fmla="*/ 284 w 908"/>
                <a:gd name="T11" fmla="*/ 681 h 737"/>
                <a:gd name="T12" fmla="*/ 284 w 908"/>
                <a:gd name="T13" fmla="*/ 737 h 737"/>
                <a:gd name="T14" fmla="*/ 170 w 908"/>
                <a:gd name="T15" fmla="*/ 737 h 737"/>
                <a:gd name="T16" fmla="*/ 170 w 908"/>
                <a:gd name="T17" fmla="*/ 511 h 737"/>
                <a:gd name="T18" fmla="*/ 114 w 908"/>
                <a:gd name="T19" fmla="*/ 511 h 737"/>
                <a:gd name="T20" fmla="*/ 114 w 908"/>
                <a:gd name="T21" fmla="*/ 454 h 737"/>
                <a:gd name="T22" fmla="*/ 0 w 908"/>
                <a:gd name="T23" fmla="*/ 454 h 737"/>
                <a:gd name="T24" fmla="*/ 0 w 908"/>
                <a:gd name="T25" fmla="*/ 397 h 737"/>
                <a:gd name="T26" fmla="*/ 170 w 908"/>
                <a:gd name="T27" fmla="*/ 397 h 737"/>
                <a:gd name="T28" fmla="*/ 170 w 908"/>
                <a:gd name="T29" fmla="*/ 284 h 737"/>
                <a:gd name="T30" fmla="*/ 227 w 908"/>
                <a:gd name="T31" fmla="*/ 284 h 737"/>
                <a:gd name="T32" fmla="*/ 227 w 908"/>
                <a:gd name="T33" fmla="*/ 227 h 737"/>
                <a:gd name="T34" fmla="*/ 341 w 908"/>
                <a:gd name="T35" fmla="*/ 227 h 737"/>
                <a:gd name="T36" fmla="*/ 341 w 908"/>
                <a:gd name="T37" fmla="*/ 114 h 737"/>
                <a:gd name="T38" fmla="*/ 511 w 908"/>
                <a:gd name="T39" fmla="*/ 114 h 737"/>
                <a:gd name="T40" fmla="*/ 511 w 908"/>
                <a:gd name="T41" fmla="*/ 0 h 737"/>
                <a:gd name="T42" fmla="*/ 624 w 908"/>
                <a:gd name="T43" fmla="*/ 0 h 737"/>
                <a:gd name="T44" fmla="*/ 624 w 908"/>
                <a:gd name="T45" fmla="*/ 114 h 737"/>
                <a:gd name="T46" fmla="*/ 681 w 908"/>
                <a:gd name="T47" fmla="*/ 114 h 737"/>
                <a:gd name="T48" fmla="*/ 681 w 908"/>
                <a:gd name="T49" fmla="*/ 170 h 737"/>
                <a:gd name="T50" fmla="*/ 737 w 908"/>
                <a:gd name="T51" fmla="*/ 170 h 737"/>
                <a:gd name="T52" fmla="*/ 737 w 908"/>
                <a:gd name="T53" fmla="*/ 227 h 737"/>
                <a:gd name="T54" fmla="*/ 794 w 908"/>
                <a:gd name="T55" fmla="*/ 227 h 737"/>
                <a:gd name="T56" fmla="*/ 794 w 908"/>
                <a:gd name="T57" fmla="*/ 284 h 737"/>
                <a:gd name="T58" fmla="*/ 851 w 908"/>
                <a:gd name="T59" fmla="*/ 284 h 737"/>
                <a:gd name="T60" fmla="*/ 851 w 908"/>
                <a:gd name="T61" fmla="*/ 340 h 737"/>
                <a:gd name="T62" fmla="*/ 908 w 908"/>
                <a:gd name="T63" fmla="*/ 340 h 737"/>
                <a:gd name="T64" fmla="*/ 908 w 908"/>
                <a:gd name="T65" fmla="*/ 454 h 737"/>
                <a:gd name="T66" fmla="*/ 851 w 908"/>
                <a:gd name="T67" fmla="*/ 454 h 737"/>
                <a:gd name="T68" fmla="*/ 851 w 908"/>
                <a:gd name="T69" fmla="*/ 511 h 737"/>
                <a:gd name="T70" fmla="*/ 794 w 908"/>
                <a:gd name="T71" fmla="*/ 511 h 737"/>
                <a:gd name="T72" fmla="*/ 794 w 908"/>
                <a:gd name="T73" fmla="*/ 56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737">
                  <a:moveTo>
                    <a:pt x="794" y="567"/>
                  </a:moveTo>
                  <a:lnTo>
                    <a:pt x="624" y="567"/>
                  </a:lnTo>
                  <a:lnTo>
                    <a:pt x="624" y="511"/>
                  </a:lnTo>
                  <a:lnTo>
                    <a:pt x="511" y="511"/>
                  </a:lnTo>
                  <a:lnTo>
                    <a:pt x="511" y="681"/>
                  </a:lnTo>
                  <a:lnTo>
                    <a:pt x="284" y="681"/>
                  </a:lnTo>
                  <a:lnTo>
                    <a:pt x="284" y="737"/>
                  </a:lnTo>
                  <a:lnTo>
                    <a:pt x="170" y="737"/>
                  </a:lnTo>
                  <a:lnTo>
                    <a:pt x="170" y="511"/>
                  </a:lnTo>
                  <a:lnTo>
                    <a:pt x="114" y="511"/>
                  </a:lnTo>
                  <a:lnTo>
                    <a:pt x="114" y="454"/>
                  </a:lnTo>
                  <a:lnTo>
                    <a:pt x="0" y="454"/>
                  </a:lnTo>
                  <a:lnTo>
                    <a:pt x="0" y="397"/>
                  </a:lnTo>
                  <a:lnTo>
                    <a:pt x="170" y="397"/>
                  </a:lnTo>
                  <a:lnTo>
                    <a:pt x="170" y="284"/>
                  </a:lnTo>
                  <a:lnTo>
                    <a:pt x="227" y="284"/>
                  </a:lnTo>
                  <a:lnTo>
                    <a:pt x="227" y="227"/>
                  </a:lnTo>
                  <a:lnTo>
                    <a:pt x="341" y="227"/>
                  </a:lnTo>
                  <a:lnTo>
                    <a:pt x="341" y="114"/>
                  </a:lnTo>
                  <a:lnTo>
                    <a:pt x="511" y="114"/>
                  </a:lnTo>
                  <a:lnTo>
                    <a:pt x="511" y="0"/>
                  </a:lnTo>
                  <a:lnTo>
                    <a:pt x="624" y="0"/>
                  </a:lnTo>
                  <a:lnTo>
                    <a:pt x="624" y="114"/>
                  </a:lnTo>
                  <a:lnTo>
                    <a:pt x="681" y="114"/>
                  </a:lnTo>
                  <a:lnTo>
                    <a:pt x="681" y="170"/>
                  </a:lnTo>
                  <a:lnTo>
                    <a:pt x="737" y="170"/>
                  </a:lnTo>
                  <a:lnTo>
                    <a:pt x="737" y="227"/>
                  </a:lnTo>
                  <a:lnTo>
                    <a:pt x="794" y="227"/>
                  </a:lnTo>
                  <a:lnTo>
                    <a:pt x="794" y="284"/>
                  </a:lnTo>
                  <a:lnTo>
                    <a:pt x="851" y="284"/>
                  </a:lnTo>
                  <a:lnTo>
                    <a:pt x="851" y="340"/>
                  </a:lnTo>
                  <a:lnTo>
                    <a:pt x="908" y="340"/>
                  </a:lnTo>
                  <a:lnTo>
                    <a:pt x="908" y="454"/>
                  </a:lnTo>
                  <a:lnTo>
                    <a:pt x="851" y="454"/>
                  </a:lnTo>
                  <a:lnTo>
                    <a:pt x="851" y="511"/>
                  </a:lnTo>
                  <a:lnTo>
                    <a:pt x="794" y="511"/>
                  </a:lnTo>
                  <a:lnTo>
                    <a:pt x="794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3" name="Freeform 64"/>
            <p:cNvSpPr>
              <a:spLocks/>
            </p:cNvSpPr>
            <p:nvPr/>
          </p:nvSpPr>
          <p:spPr bwMode="auto">
            <a:xfrm>
              <a:off x="2349500" y="209550"/>
              <a:ext cx="3960813" cy="3240088"/>
            </a:xfrm>
            <a:custGeom>
              <a:avLst/>
              <a:gdLst>
                <a:gd name="T0" fmla="*/ 0 w 2495"/>
                <a:gd name="T1" fmla="*/ 1758 h 2041"/>
                <a:gd name="T2" fmla="*/ 57 w 2495"/>
                <a:gd name="T3" fmla="*/ 1871 h 2041"/>
                <a:gd name="T4" fmla="*/ 227 w 2495"/>
                <a:gd name="T5" fmla="*/ 1928 h 2041"/>
                <a:gd name="T6" fmla="*/ 284 w 2495"/>
                <a:gd name="T7" fmla="*/ 1985 h 2041"/>
                <a:gd name="T8" fmla="*/ 341 w 2495"/>
                <a:gd name="T9" fmla="*/ 2041 h 2041"/>
                <a:gd name="T10" fmla="*/ 511 w 2495"/>
                <a:gd name="T11" fmla="*/ 1985 h 2041"/>
                <a:gd name="T12" fmla="*/ 681 w 2495"/>
                <a:gd name="T13" fmla="*/ 2041 h 2041"/>
                <a:gd name="T14" fmla="*/ 908 w 2495"/>
                <a:gd name="T15" fmla="*/ 1928 h 2041"/>
                <a:gd name="T16" fmla="*/ 964 w 2495"/>
                <a:gd name="T17" fmla="*/ 1815 h 2041"/>
                <a:gd name="T18" fmla="*/ 1021 w 2495"/>
                <a:gd name="T19" fmla="*/ 1758 h 2041"/>
                <a:gd name="T20" fmla="*/ 1191 w 2495"/>
                <a:gd name="T21" fmla="*/ 1645 h 2041"/>
                <a:gd name="T22" fmla="*/ 1248 w 2495"/>
                <a:gd name="T23" fmla="*/ 1588 h 2041"/>
                <a:gd name="T24" fmla="*/ 1305 w 2495"/>
                <a:gd name="T25" fmla="*/ 1474 h 2041"/>
                <a:gd name="T26" fmla="*/ 1475 w 2495"/>
                <a:gd name="T27" fmla="*/ 1418 h 2041"/>
                <a:gd name="T28" fmla="*/ 1588 w 2495"/>
                <a:gd name="T29" fmla="*/ 1304 h 2041"/>
                <a:gd name="T30" fmla="*/ 1701 w 2495"/>
                <a:gd name="T31" fmla="*/ 1248 h 2041"/>
                <a:gd name="T32" fmla="*/ 2042 w 2495"/>
                <a:gd name="T33" fmla="*/ 1304 h 2041"/>
                <a:gd name="T34" fmla="*/ 2155 w 2495"/>
                <a:gd name="T35" fmla="*/ 1361 h 2041"/>
                <a:gd name="T36" fmla="*/ 2325 w 2495"/>
                <a:gd name="T37" fmla="*/ 1191 h 2041"/>
                <a:gd name="T38" fmla="*/ 2439 w 2495"/>
                <a:gd name="T39" fmla="*/ 1134 h 2041"/>
                <a:gd name="T40" fmla="*/ 2382 w 2495"/>
                <a:gd name="T41" fmla="*/ 907 h 2041"/>
                <a:gd name="T42" fmla="*/ 2439 w 2495"/>
                <a:gd name="T43" fmla="*/ 794 h 2041"/>
                <a:gd name="T44" fmla="*/ 2495 w 2495"/>
                <a:gd name="T45" fmla="*/ 737 h 2041"/>
                <a:gd name="T46" fmla="*/ 2382 w 2495"/>
                <a:gd name="T47" fmla="*/ 681 h 2041"/>
                <a:gd name="T48" fmla="*/ 1985 w 2495"/>
                <a:gd name="T49" fmla="*/ 624 h 2041"/>
                <a:gd name="T50" fmla="*/ 1701 w 2495"/>
                <a:gd name="T51" fmla="*/ 681 h 2041"/>
                <a:gd name="T52" fmla="*/ 1475 w 2495"/>
                <a:gd name="T53" fmla="*/ 624 h 2041"/>
                <a:gd name="T54" fmla="*/ 1418 w 2495"/>
                <a:gd name="T55" fmla="*/ 511 h 2041"/>
                <a:gd name="T56" fmla="*/ 1361 w 2495"/>
                <a:gd name="T57" fmla="*/ 454 h 2041"/>
                <a:gd name="T58" fmla="*/ 1305 w 2495"/>
                <a:gd name="T59" fmla="*/ 284 h 2041"/>
                <a:gd name="T60" fmla="*/ 1248 w 2495"/>
                <a:gd name="T61" fmla="*/ 170 h 2041"/>
                <a:gd name="T62" fmla="*/ 1078 w 2495"/>
                <a:gd name="T63" fmla="*/ 227 h 2041"/>
                <a:gd name="T64" fmla="*/ 908 w 2495"/>
                <a:gd name="T65" fmla="*/ 170 h 2041"/>
                <a:gd name="T66" fmla="*/ 851 w 2495"/>
                <a:gd name="T67" fmla="*/ 57 h 2041"/>
                <a:gd name="T68" fmla="*/ 794 w 2495"/>
                <a:gd name="T69" fmla="*/ 0 h 2041"/>
                <a:gd name="T70" fmla="*/ 511 w 2495"/>
                <a:gd name="T71" fmla="*/ 57 h 2041"/>
                <a:gd name="T72" fmla="*/ 454 w 2495"/>
                <a:gd name="T73" fmla="*/ 227 h 2041"/>
                <a:gd name="T74" fmla="*/ 511 w 2495"/>
                <a:gd name="T75" fmla="*/ 340 h 2041"/>
                <a:gd name="T76" fmla="*/ 454 w 2495"/>
                <a:gd name="T77" fmla="*/ 511 h 2041"/>
                <a:gd name="T78" fmla="*/ 511 w 2495"/>
                <a:gd name="T79" fmla="*/ 567 h 2041"/>
                <a:gd name="T80" fmla="*/ 567 w 2495"/>
                <a:gd name="T81" fmla="*/ 681 h 2041"/>
                <a:gd name="T82" fmla="*/ 511 w 2495"/>
                <a:gd name="T83" fmla="*/ 851 h 2041"/>
                <a:gd name="T84" fmla="*/ 454 w 2495"/>
                <a:gd name="T85" fmla="*/ 907 h 2041"/>
                <a:gd name="T86" fmla="*/ 511 w 2495"/>
                <a:gd name="T87" fmla="*/ 1191 h 2041"/>
                <a:gd name="T88" fmla="*/ 454 w 2495"/>
                <a:gd name="T89" fmla="*/ 1248 h 2041"/>
                <a:gd name="T90" fmla="*/ 397 w 2495"/>
                <a:gd name="T91" fmla="*/ 1418 h 2041"/>
                <a:gd name="T92" fmla="*/ 341 w 2495"/>
                <a:gd name="T93" fmla="*/ 1474 h 2041"/>
                <a:gd name="T94" fmla="*/ 284 w 2495"/>
                <a:gd name="T95" fmla="*/ 1531 h 2041"/>
                <a:gd name="T96" fmla="*/ 171 w 2495"/>
                <a:gd name="T97" fmla="*/ 1588 h 2041"/>
                <a:gd name="T98" fmla="*/ 0 w 2495"/>
                <a:gd name="T99" fmla="*/ 1701 h 2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95" h="2041">
                  <a:moveTo>
                    <a:pt x="0" y="1701"/>
                  </a:moveTo>
                  <a:lnTo>
                    <a:pt x="0" y="1758"/>
                  </a:lnTo>
                  <a:lnTo>
                    <a:pt x="57" y="1758"/>
                  </a:lnTo>
                  <a:lnTo>
                    <a:pt x="57" y="1871"/>
                  </a:lnTo>
                  <a:lnTo>
                    <a:pt x="227" y="1871"/>
                  </a:lnTo>
                  <a:lnTo>
                    <a:pt x="227" y="1928"/>
                  </a:lnTo>
                  <a:lnTo>
                    <a:pt x="284" y="1928"/>
                  </a:lnTo>
                  <a:lnTo>
                    <a:pt x="284" y="1985"/>
                  </a:lnTo>
                  <a:lnTo>
                    <a:pt x="341" y="1985"/>
                  </a:lnTo>
                  <a:lnTo>
                    <a:pt x="341" y="2041"/>
                  </a:lnTo>
                  <a:lnTo>
                    <a:pt x="511" y="2041"/>
                  </a:lnTo>
                  <a:lnTo>
                    <a:pt x="511" y="1985"/>
                  </a:lnTo>
                  <a:lnTo>
                    <a:pt x="681" y="1985"/>
                  </a:lnTo>
                  <a:lnTo>
                    <a:pt x="681" y="2041"/>
                  </a:lnTo>
                  <a:lnTo>
                    <a:pt x="908" y="2041"/>
                  </a:lnTo>
                  <a:lnTo>
                    <a:pt x="908" y="1928"/>
                  </a:lnTo>
                  <a:lnTo>
                    <a:pt x="964" y="1928"/>
                  </a:lnTo>
                  <a:lnTo>
                    <a:pt x="964" y="1815"/>
                  </a:lnTo>
                  <a:lnTo>
                    <a:pt x="1021" y="1815"/>
                  </a:lnTo>
                  <a:lnTo>
                    <a:pt x="1021" y="1758"/>
                  </a:lnTo>
                  <a:lnTo>
                    <a:pt x="1191" y="1758"/>
                  </a:lnTo>
                  <a:lnTo>
                    <a:pt x="1191" y="1645"/>
                  </a:lnTo>
                  <a:lnTo>
                    <a:pt x="1248" y="1645"/>
                  </a:lnTo>
                  <a:lnTo>
                    <a:pt x="1248" y="1588"/>
                  </a:lnTo>
                  <a:lnTo>
                    <a:pt x="1305" y="1588"/>
                  </a:lnTo>
                  <a:lnTo>
                    <a:pt x="1305" y="1474"/>
                  </a:lnTo>
                  <a:lnTo>
                    <a:pt x="1475" y="1474"/>
                  </a:lnTo>
                  <a:lnTo>
                    <a:pt x="1475" y="1418"/>
                  </a:lnTo>
                  <a:lnTo>
                    <a:pt x="1588" y="1418"/>
                  </a:lnTo>
                  <a:lnTo>
                    <a:pt x="1588" y="1304"/>
                  </a:lnTo>
                  <a:lnTo>
                    <a:pt x="1701" y="1304"/>
                  </a:lnTo>
                  <a:lnTo>
                    <a:pt x="1701" y="1248"/>
                  </a:lnTo>
                  <a:lnTo>
                    <a:pt x="2042" y="1248"/>
                  </a:lnTo>
                  <a:lnTo>
                    <a:pt x="2042" y="1304"/>
                  </a:lnTo>
                  <a:lnTo>
                    <a:pt x="2155" y="1304"/>
                  </a:lnTo>
                  <a:lnTo>
                    <a:pt x="2155" y="1361"/>
                  </a:lnTo>
                  <a:lnTo>
                    <a:pt x="2325" y="1361"/>
                  </a:lnTo>
                  <a:lnTo>
                    <a:pt x="2325" y="1191"/>
                  </a:lnTo>
                  <a:lnTo>
                    <a:pt x="2439" y="1191"/>
                  </a:lnTo>
                  <a:lnTo>
                    <a:pt x="2439" y="1134"/>
                  </a:lnTo>
                  <a:lnTo>
                    <a:pt x="2382" y="1134"/>
                  </a:lnTo>
                  <a:lnTo>
                    <a:pt x="2382" y="907"/>
                  </a:lnTo>
                  <a:lnTo>
                    <a:pt x="2439" y="907"/>
                  </a:lnTo>
                  <a:lnTo>
                    <a:pt x="2439" y="794"/>
                  </a:lnTo>
                  <a:lnTo>
                    <a:pt x="2495" y="794"/>
                  </a:lnTo>
                  <a:lnTo>
                    <a:pt x="2495" y="737"/>
                  </a:lnTo>
                  <a:lnTo>
                    <a:pt x="2382" y="737"/>
                  </a:lnTo>
                  <a:lnTo>
                    <a:pt x="2382" y="681"/>
                  </a:lnTo>
                  <a:lnTo>
                    <a:pt x="1985" y="681"/>
                  </a:lnTo>
                  <a:lnTo>
                    <a:pt x="1985" y="624"/>
                  </a:lnTo>
                  <a:lnTo>
                    <a:pt x="1701" y="624"/>
                  </a:lnTo>
                  <a:lnTo>
                    <a:pt x="1701" y="681"/>
                  </a:lnTo>
                  <a:lnTo>
                    <a:pt x="1475" y="681"/>
                  </a:lnTo>
                  <a:lnTo>
                    <a:pt x="1475" y="624"/>
                  </a:lnTo>
                  <a:lnTo>
                    <a:pt x="1418" y="624"/>
                  </a:lnTo>
                  <a:lnTo>
                    <a:pt x="1418" y="511"/>
                  </a:lnTo>
                  <a:lnTo>
                    <a:pt x="1361" y="511"/>
                  </a:lnTo>
                  <a:lnTo>
                    <a:pt x="1361" y="454"/>
                  </a:lnTo>
                  <a:lnTo>
                    <a:pt x="1305" y="454"/>
                  </a:lnTo>
                  <a:lnTo>
                    <a:pt x="1305" y="284"/>
                  </a:lnTo>
                  <a:lnTo>
                    <a:pt x="1248" y="284"/>
                  </a:lnTo>
                  <a:lnTo>
                    <a:pt x="1248" y="170"/>
                  </a:lnTo>
                  <a:lnTo>
                    <a:pt x="1078" y="170"/>
                  </a:lnTo>
                  <a:lnTo>
                    <a:pt x="1078" y="227"/>
                  </a:lnTo>
                  <a:lnTo>
                    <a:pt x="908" y="227"/>
                  </a:lnTo>
                  <a:lnTo>
                    <a:pt x="908" y="170"/>
                  </a:lnTo>
                  <a:lnTo>
                    <a:pt x="851" y="170"/>
                  </a:lnTo>
                  <a:lnTo>
                    <a:pt x="851" y="57"/>
                  </a:lnTo>
                  <a:lnTo>
                    <a:pt x="794" y="57"/>
                  </a:lnTo>
                  <a:lnTo>
                    <a:pt x="794" y="0"/>
                  </a:lnTo>
                  <a:lnTo>
                    <a:pt x="511" y="0"/>
                  </a:lnTo>
                  <a:lnTo>
                    <a:pt x="511" y="57"/>
                  </a:lnTo>
                  <a:lnTo>
                    <a:pt x="454" y="57"/>
                  </a:lnTo>
                  <a:lnTo>
                    <a:pt x="454" y="227"/>
                  </a:lnTo>
                  <a:lnTo>
                    <a:pt x="511" y="227"/>
                  </a:lnTo>
                  <a:lnTo>
                    <a:pt x="511" y="340"/>
                  </a:lnTo>
                  <a:lnTo>
                    <a:pt x="454" y="340"/>
                  </a:lnTo>
                  <a:lnTo>
                    <a:pt x="454" y="511"/>
                  </a:lnTo>
                  <a:lnTo>
                    <a:pt x="511" y="511"/>
                  </a:lnTo>
                  <a:lnTo>
                    <a:pt x="511" y="567"/>
                  </a:lnTo>
                  <a:lnTo>
                    <a:pt x="567" y="567"/>
                  </a:lnTo>
                  <a:lnTo>
                    <a:pt x="567" y="681"/>
                  </a:lnTo>
                  <a:lnTo>
                    <a:pt x="511" y="681"/>
                  </a:lnTo>
                  <a:lnTo>
                    <a:pt x="511" y="851"/>
                  </a:lnTo>
                  <a:lnTo>
                    <a:pt x="454" y="851"/>
                  </a:lnTo>
                  <a:lnTo>
                    <a:pt x="454" y="907"/>
                  </a:lnTo>
                  <a:lnTo>
                    <a:pt x="511" y="907"/>
                  </a:lnTo>
                  <a:lnTo>
                    <a:pt x="511" y="1191"/>
                  </a:lnTo>
                  <a:lnTo>
                    <a:pt x="454" y="1191"/>
                  </a:lnTo>
                  <a:lnTo>
                    <a:pt x="454" y="1248"/>
                  </a:lnTo>
                  <a:lnTo>
                    <a:pt x="397" y="1248"/>
                  </a:lnTo>
                  <a:lnTo>
                    <a:pt x="397" y="1418"/>
                  </a:lnTo>
                  <a:lnTo>
                    <a:pt x="341" y="1418"/>
                  </a:lnTo>
                  <a:lnTo>
                    <a:pt x="341" y="1474"/>
                  </a:lnTo>
                  <a:lnTo>
                    <a:pt x="341" y="1531"/>
                  </a:lnTo>
                  <a:lnTo>
                    <a:pt x="284" y="1531"/>
                  </a:lnTo>
                  <a:lnTo>
                    <a:pt x="284" y="1588"/>
                  </a:lnTo>
                  <a:lnTo>
                    <a:pt x="171" y="1588"/>
                  </a:lnTo>
                  <a:lnTo>
                    <a:pt x="171" y="1701"/>
                  </a:lnTo>
                  <a:lnTo>
                    <a:pt x="0" y="170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55" name="グループ化 354"/>
          <p:cNvGrpSpPr/>
          <p:nvPr/>
        </p:nvGrpSpPr>
        <p:grpSpPr>
          <a:xfrm>
            <a:off x="4372107" y="5000849"/>
            <a:ext cx="1698289" cy="2350887"/>
            <a:chOff x="7840663" y="1379538"/>
            <a:chExt cx="3511550" cy="4860925"/>
          </a:xfrm>
        </p:grpSpPr>
        <p:sp>
          <p:nvSpPr>
            <p:cNvPr id="419" name="Freeform 22"/>
            <p:cNvSpPr>
              <a:spLocks/>
            </p:cNvSpPr>
            <p:nvPr/>
          </p:nvSpPr>
          <p:spPr bwMode="auto">
            <a:xfrm>
              <a:off x="7931150" y="3990975"/>
              <a:ext cx="809625" cy="989013"/>
            </a:xfrm>
            <a:custGeom>
              <a:avLst/>
              <a:gdLst>
                <a:gd name="T0" fmla="*/ 57 w 510"/>
                <a:gd name="T1" fmla="*/ 0 h 623"/>
                <a:gd name="T2" fmla="*/ 57 w 510"/>
                <a:gd name="T3" fmla="*/ 56 h 623"/>
                <a:gd name="T4" fmla="*/ 0 w 510"/>
                <a:gd name="T5" fmla="*/ 56 h 623"/>
                <a:gd name="T6" fmla="*/ 0 w 510"/>
                <a:gd name="T7" fmla="*/ 283 h 623"/>
                <a:gd name="T8" fmla="*/ 57 w 510"/>
                <a:gd name="T9" fmla="*/ 283 h 623"/>
                <a:gd name="T10" fmla="*/ 57 w 510"/>
                <a:gd name="T11" fmla="*/ 623 h 623"/>
                <a:gd name="T12" fmla="*/ 170 w 510"/>
                <a:gd name="T13" fmla="*/ 623 h 623"/>
                <a:gd name="T14" fmla="*/ 170 w 510"/>
                <a:gd name="T15" fmla="*/ 567 h 623"/>
                <a:gd name="T16" fmla="*/ 283 w 510"/>
                <a:gd name="T17" fmla="*/ 567 h 623"/>
                <a:gd name="T18" fmla="*/ 283 w 510"/>
                <a:gd name="T19" fmla="*/ 510 h 623"/>
                <a:gd name="T20" fmla="*/ 397 w 510"/>
                <a:gd name="T21" fmla="*/ 510 h 623"/>
                <a:gd name="T22" fmla="*/ 397 w 510"/>
                <a:gd name="T23" fmla="*/ 397 h 623"/>
                <a:gd name="T24" fmla="*/ 454 w 510"/>
                <a:gd name="T25" fmla="*/ 397 h 623"/>
                <a:gd name="T26" fmla="*/ 454 w 510"/>
                <a:gd name="T27" fmla="*/ 113 h 623"/>
                <a:gd name="T28" fmla="*/ 510 w 510"/>
                <a:gd name="T29" fmla="*/ 113 h 623"/>
                <a:gd name="T30" fmla="*/ 510 w 510"/>
                <a:gd name="T31" fmla="*/ 0 h 623"/>
                <a:gd name="T32" fmla="*/ 340 w 510"/>
                <a:gd name="T33" fmla="*/ 0 h 623"/>
                <a:gd name="T34" fmla="*/ 340 w 510"/>
                <a:gd name="T35" fmla="*/ 113 h 623"/>
                <a:gd name="T36" fmla="*/ 227 w 510"/>
                <a:gd name="T37" fmla="*/ 113 h 623"/>
                <a:gd name="T38" fmla="*/ 227 w 510"/>
                <a:gd name="T39" fmla="*/ 56 h 623"/>
                <a:gd name="T40" fmla="*/ 113 w 510"/>
                <a:gd name="T41" fmla="*/ 56 h 623"/>
                <a:gd name="T42" fmla="*/ 113 w 510"/>
                <a:gd name="T43" fmla="*/ 0 h 623"/>
                <a:gd name="T44" fmla="*/ 57 w 510"/>
                <a:gd name="T45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0" h="623">
                  <a:moveTo>
                    <a:pt x="57" y="0"/>
                  </a:moveTo>
                  <a:lnTo>
                    <a:pt x="57" y="56"/>
                  </a:lnTo>
                  <a:lnTo>
                    <a:pt x="0" y="56"/>
                  </a:lnTo>
                  <a:lnTo>
                    <a:pt x="0" y="283"/>
                  </a:lnTo>
                  <a:lnTo>
                    <a:pt x="57" y="283"/>
                  </a:lnTo>
                  <a:lnTo>
                    <a:pt x="57" y="623"/>
                  </a:lnTo>
                  <a:lnTo>
                    <a:pt x="170" y="623"/>
                  </a:lnTo>
                  <a:lnTo>
                    <a:pt x="170" y="567"/>
                  </a:lnTo>
                  <a:lnTo>
                    <a:pt x="283" y="567"/>
                  </a:lnTo>
                  <a:lnTo>
                    <a:pt x="283" y="510"/>
                  </a:lnTo>
                  <a:lnTo>
                    <a:pt x="397" y="510"/>
                  </a:lnTo>
                  <a:lnTo>
                    <a:pt x="397" y="397"/>
                  </a:lnTo>
                  <a:lnTo>
                    <a:pt x="454" y="397"/>
                  </a:lnTo>
                  <a:lnTo>
                    <a:pt x="454" y="113"/>
                  </a:lnTo>
                  <a:lnTo>
                    <a:pt x="510" y="113"/>
                  </a:lnTo>
                  <a:lnTo>
                    <a:pt x="510" y="0"/>
                  </a:lnTo>
                  <a:lnTo>
                    <a:pt x="340" y="0"/>
                  </a:lnTo>
                  <a:lnTo>
                    <a:pt x="340" y="113"/>
                  </a:lnTo>
                  <a:lnTo>
                    <a:pt x="227" y="113"/>
                  </a:lnTo>
                  <a:lnTo>
                    <a:pt x="227" y="56"/>
                  </a:lnTo>
                  <a:lnTo>
                    <a:pt x="113" y="56"/>
                  </a:lnTo>
                  <a:lnTo>
                    <a:pt x="113" y="0"/>
                  </a:lnTo>
                  <a:lnTo>
                    <a:pt x="5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0" name="Freeform 30"/>
            <p:cNvSpPr>
              <a:spLocks/>
            </p:cNvSpPr>
            <p:nvPr/>
          </p:nvSpPr>
          <p:spPr bwMode="auto">
            <a:xfrm>
              <a:off x="7840663" y="3090863"/>
              <a:ext cx="630238" cy="1079500"/>
            </a:xfrm>
            <a:custGeom>
              <a:avLst/>
              <a:gdLst>
                <a:gd name="T0" fmla="*/ 0 w 397"/>
                <a:gd name="T1" fmla="*/ 0 h 680"/>
                <a:gd name="T2" fmla="*/ 227 w 397"/>
                <a:gd name="T3" fmla="*/ 0 h 680"/>
                <a:gd name="T4" fmla="*/ 227 w 397"/>
                <a:gd name="T5" fmla="*/ 170 h 680"/>
                <a:gd name="T6" fmla="*/ 284 w 397"/>
                <a:gd name="T7" fmla="*/ 170 h 680"/>
                <a:gd name="T8" fmla="*/ 284 w 397"/>
                <a:gd name="T9" fmla="*/ 226 h 680"/>
                <a:gd name="T10" fmla="*/ 340 w 397"/>
                <a:gd name="T11" fmla="*/ 226 h 680"/>
                <a:gd name="T12" fmla="*/ 340 w 397"/>
                <a:gd name="T13" fmla="*/ 340 h 680"/>
                <a:gd name="T14" fmla="*/ 397 w 397"/>
                <a:gd name="T15" fmla="*/ 340 h 680"/>
                <a:gd name="T16" fmla="*/ 397 w 397"/>
                <a:gd name="T17" fmla="*/ 680 h 680"/>
                <a:gd name="T18" fmla="*/ 284 w 397"/>
                <a:gd name="T19" fmla="*/ 680 h 680"/>
                <a:gd name="T20" fmla="*/ 284 w 397"/>
                <a:gd name="T21" fmla="*/ 623 h 680"/>
                <a:gd name="T22" fmla="*/ 170 w 397"/>
                <a:gd name="T23" fmla="*/ 623 h 680"/>
                <a:gd name="T24" fmla="*/ 170 w 397"/>
                <a:gd name="T25" fmla="*/ 567 h 680"/>
                <a:gd name="T26" fmla="*/ 114 w 397"/>
                <a:gd name="T27" fmla="*/ 567 h 680"/>
                <a:gd name="T28" fmla="*/ 114 w 397"/>
                <a:gd name="T29" fmla="*/ 453 h 680"/>
                <a:gd name="T30" fmla="*/ 57 w 397"/>
                <a:gd name="T31" fmla="*/ 453 h 680"/>
                <a:gd name="T32" fmla="*/ 57 w 397"/>
                <a:gd name="T33" fmla="*/ 113 h 680"/>
                <a:gd name="T34" fmla="*/ 0 w 397"/>
                <a:gd name="T35" fmla="*/ 113 h 680"/>
                <a:gd name="T36" fmla="*/ 0 w 397"/>
                <a:gd name="T3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7" h="680">
                  <a:moveTo>
                    <a:pt x="0" y="0"/>
                  </a:moveTo>
                  <a:lnTo>
                    <a:pt x="227" y="0"/>
                  </a:lnTo>
                  <a:lnTo>
                    <a:pt x="227" y="170"/>
                  </a:lnTo>
                  <a:lnTo>
                    <a:pt x="284" y="170"/>
                  </a:lnTo>
                  <a:lnTo>
                    <a:pt x="284" y="226"/>
                  </a:lnTo>
                  <a:lnTo>
                    <a:pt x="340" y="226"/>
                  </a:lnTo>
                  <a:lnTo>
                    <a:pt x="340" y="340"/>
                  </a:lnTo>
                  <a:lnTo>
                    <a:pt x="397" y="340"/>
                  </a:lnTo>
                  <a:lnTo>
                    <a:pt x="397" y="680"/>
                  </a:lnTo>
                  <a:lnTo>
                    <a:pt x="284" y="680"/>
                  </a:lnTo>
                  <a:lnTo>
                    <a:pt x="284" y="623"/>
                  </a:lnTo>
                  <a:lnTo>
                    <a:pt x="170" y="623"/>
                  </a:lnTo>
                  <a:lnTo>
                    <a:pt x="170" y="567"/>
                  </a:lnTo>
                  <a:lnTo>
                    <a:pt x="114" y="567"/>
                  </a:lnTo>
                  <a:lnTo>
                    <a:pt x="114" y="453"/>
                  </a:lnTo>
                  <a:lnTo>
                    <a:pt x="57" y="453"/>
                  </a:lnTo>
                  <a:lnTo>
                    <a:pt x="57" y="113"/>
                  </a:lnTo>
                  <a:lnTo>
                    <a:pt x="0" y="113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1" name="Freeform 32"/>
            <p:cNvSpPr>
              <a:spLocks/>
            </p:cNvSpPr>
            <p:nvPr/>
          </p:nvSpPr>
          <p:spPr bwMode="auto">
            <a:xfrm>
              <a:off x="7840663" y="1560513"/>
              <a:ext cx="1439863" cy="989013"/>
            </a:xfrm>
            <a:custGeom>
              <a:avLst/>
              <a:gdLst>
                <a:gd name="T0" fmla="*/ 511 w 907"/>
                <a:gd name="T1" fmla="*/ 0 h 623"/>
                <a:gd name="T2" fmla="*/ 511 w 907"/>
                <a:gd name="T3" fmla="*/ 227 h 623"/>
                <a:gd name="T4" fmla="*/ 170 w 907"/>
                <a:gd name="T5" fmla="*/ 227 h 623"/>
                <a:gd name="T6" fmla="*/ 170 w 907"/>
                <a:gd name="T7" fmla="*/ 170 h 623"/>
                <a:gd name="T8" fmla="*/ 57 w 907"/>
                <a:gd name="T9" fmla="*/ 170 h 623"/>
                <a:gd name="T10" fmla="*/ 57 w 907"/>
                <a:gd name="T11" fmla="*/ 227 h 623"/>
                <a:gd name="T12" fmla="*/ 0 w 907"/>
                <a:gd name="T13" fmla="*/ 227 h 623"/>
                <a:gd name="T14" fmla="*/ 0 w 907"/>
                <a:gd name="T15" fmla="*/ 340 h 623"/>
                <a:gd name="T16" fmla="*/ 114 w 907"/>
                <a:gd name="T17" fmla="*/ 340 h 623"/>
                <a:gd name="T18" fmla="*/ 114 w 907"/>
                <a:gd name="T19" fmla="*/ 567 h 623"/>
                <a:gd name="T20" fmla="*/ 340 w 907"/>
                <a:gd name="T21" fmla="*/ 567 h 623"/>
                <a:gd name="T22" fmla="*/ 340 w 907"/>
                <a:gd name="T23" fmla="*/ 623 h 623"/>
                <a:gd name="T24" fmla="*/ 567 w 907"/>
                <a:gd name="T25" fmla="*/ 623 h 623"/>
                <a:gd name="T26" fmla="*/ 567 w 907"/>
                <a:gd name="T27" fmla="*/ 567 h 623"/>
                <a:gd name="T28" fmla="*/ 737 w 907"/>
                <a:gd name="T29" fmla="*/ 567 h 623"/>
                <a:gd name="T30" fmla="*/ 737 w 907"/>
                <a:gd name="T31" fmla="*/ 453 h 623"/>
                <a:gd name="T32" fmla="*/ 794 w 907"/>
                <a:gd name="T33" fmla="*/ 453 h 623"/>
                <a:gd name="T34" fmla="*/ 794 w 907"/>
                <a:gd name="T35" fmla="*/ 397 h 623"/>
                <a:gd name="T36" fmla="*/ 851 w 907"/>
                <a:gd name="T37" fmla="*/ 397 h 623"/>
                <a:gd name="T38" fmla="*/ 851 w 907"/>
                <a:gd name="T39" fmla="*/ 283 h 623"/>
                <a:gd name="T40" fmla="*/ 907 w 907"/>
                <a:gd name="T41" fmla="*/ 283 h 623"/>
                <a:gd name="T42" fmla="*/ 907 w 907"/>
                <a:gd name="T43" fmla="*/ 56 h 623"/>
                <a:gd name="T44" fmla="*/ 851 w 907"/>
                <a:gd name="T45" fmla="*/ 56 h 623"/>
                <a:gd name="T46" fmla="*/ 851 w 907"/>
                <a:gd name="T47" fmla="*/ 0 h 623"/>
                <a:gd name="T48" fmla="*/ 511 w 907"/>
                <a:gd name="T49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7" h="623">
                  <a:moveTo>
                    <a:pt x="511" y="0"/>
                  </a:moveTo>
                  <a:lnTo>
                    <a:pt x="511" y="227"/>
                  </a:lnTo>
                  <a:lnTo>
                    <a:pt x="170" y="227"/>
                  </a:lnTo>
                  <a:lnTo>
                    <a:pt x="170" y="170"/>
                  </a:lnTo>
                  <a:lnTo>
                    <a:pt x="57" y="170"/>
                  </a:lnTo>
                  <a:lnTo>
                    <a:pt x="57" y="227"/>
                  </a:lnTo>
                  <a:lnTo>
                    <a:pt x="0" y="227"/>
                  </a:lnTo>
                  <a:lnTo>
                    <a:pt x="0" y="340"/>
                  </a:lnTo>
                  <a:lnTo>
                    <a:pt x="114" y="340"/>
                  </a:lnTo>
                  <a:lnTo>
                    <a:pt x="114" y="567"/>
                  </a:lnTo>
                  <a:lnTo>
                    <a:pt x="340" y="567"/>
                  </a:lnTo>
                  <a:lnTo>
                    <a:pt x="340" y="623"/>
                  </a:lnTo>
                  <a:lnTo>
                    <a:pt x="567" y="623"/>
                  </a:lnTo>
                  <a:lnTo>
                    <a:pt x="567" y="567"/>
                  </a:lnTo>
                  <a:lnTo>
                    <a:pt x="737" y="567"/>
                  </a:lnTo>
                  <a:lnTo>
                    <a:pt x="737" y="453"/>
                  </a:lnTo>
                  <a:lnTo>
                    <a:pt x="794" y="453"/>
                  </a:lnTo>
                  <a:lnTo>
                    <a:pt x="794" y="397"/>
                  </a:lnTo>
                  <a:lnTo>
                    <a:pt x="851" y="397"/>
                  </a:lnTo>
                  <a:lnTo>
                    <a:pt x="851" y="283"/>
                  </a:lnTo>
                  <a:lnTo>
                    <a:pt x="907" y="283"/>
                  </a:lnTo>
                  <a:lnTo>
                    <a:pt x="907" y="56"/>
                  </a:lnTo>
                  <a:lnTo>
                    <a:pt x="851" y="56"/>
                  </a:lnTo>
                  <a:lnTo>
                    <a:pt x="851" y="0"/>
                  </a:lnTo>
                  <a:lnTo>
                    <a:pt x="511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2" name="Freeform 33"/>
            <p:cNvSpPr>
              <a:spLocks/>
            </p:cNvSpPr>
            <p:nvPr/>
          </p:nvSpPr>
          <p:spPr bwMode="auto">
            <a:xfrm>
              <a:off x="8740775" y="1379538"/>
              <a:ext cx="1169988" cy="630238"/>
            </a:xfrm>
            <a:custGeom>
              <a:avLst/>
              <a:gdLst>
                <a:gd name="T0" fmla="*/ 0 w 737"/>
                <a:gd name="T1" fmla="*/ 114 h 397"/>
                <a:gd name="T2" fmla="*/ 0 w 737"/>
                <a:gd name="T3" fmla="*/ 0 h 397"/>
                <a:gd name="T4" fmla="*/ 227 w 737"/>
                <a:gd name="T5" fmla="*/ 0 h 397"/>
                <a:gd name="T6" fmla="*/ 227 w 737"/>
                <a:gd name="T7" fmla="*/ 57 h 397"/>
                <a:gd name="T8" fmla="*/ 567 w 737"/>
                <a:gd name="T9" fmla="*/ 57 h 397"/>
                <a:gd name="T10" fmla="*/ 567 w 737"/>
                <a:gd name="T11" fmla="*/ 170 h 397"/>
                <a:gd name="T12" fmla="*/ 624 w 737"/>
                <a:gd name="T13" fmla="*/ 170 h 397"/>
                <a:gd name="T14" fmla="*/ 624 w 737"/>
                <a:gd name="T15" fmla="*/ 227 h 397"/>
                <a:gd name="T16" fmla="*/ 737 w 737"/>
                <a:gd name="T17" fmla="*/ 227 h 397"/>
                <a:gd name="T18" fmla="*/ 737 w 737"/>
                <a:gd name="T19" fmla="*/ 397 h 397"/>
                <a:gd name="T20" fmla="*/ 624 w 737"/>
                <a:gd name="T21" fmla="*/ 397 h 397"/>
                <a:gd name="T22" fmla="*/ 624 w 737"/>
                <a:gd name="T23" fmla="*/ 341 h 397"/>
                <a:gd name="T24" fmla="*/ 340 w 737"/>
                <a:gd name="T25" fmla="*/ 341 h 397"/>
                <a:gd name="T26" fmla="*/ 340 w 737"/>
                <a:gd name="T27" fmla="*/ 170 h 397"/>
                <a:gd name="T28" fmla="*/ 284 w 737"/>
                <a:gd name="T29" fmla="*/ 170 h 397"/>
                <a:gd name="T30" fmla="*/ 284 w 737"/>
                <a:gd name="T31" fmla="*/ 114 h 397"/>
                <a:gd name="T32" fmla="*/ 0 w 737"/>
                <a:gd name="T33" fmla="*/ 11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7" h="397">
                  <a:moveTo>
                    <a:pt x="0" y="114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57"/>
                  </a:lnTo>
                  <a:lnTo>
                    <a:pt x="567" y="57"/>
                  </a:lnTo>
                  <a:lnTo>
                    <a:pt x="567" y="170"/>
                  </a:lnTo>
                  <a:lnTo>
                    <a:pt x="624" y="170"/>
                  </a:lnTo>
                  <a:lnTo>
                    <a:pt x="624" y="227"/>
                  </a:lnTo>
                  <a:lnTo>
                    <a:pt x="737" y="227"/>
                  </a:lnTo>
                  <a:lnTo>
                    <a:pt x="737" y="397"/>
                  </a:lnTo>
                  <a:lnTo>
                    <a:pt x="624" y="397"/>
                  </a:lnTo>
                  <a:lnTo>
                    <a:pt x="624" y="341"/>
                  </a:lnTo>
                  <a:lnTo>
                    <a:pt x="340" y="341"/>
                  </a:lnTo>
                  <a:lnTo>
                    <a:pt x="340" y="170"/>
                  </a:lnTo>
                  <a:lnTo>
                    <a:pt x="284" y="170"/>
                  </a:lnTo>
                  <a:lnTo>
                    <a:pt x="284" y="114"/>
                  </a:lnTo>
                  <a:lnTo>
                    <a:pt x="0" y="11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3" name="Freeform 45"/>
            <p:cNvSpPr>
              <a:spLocks/>
            </p:cNvSpPr>
            <p:nvPr/>
          </p:nvSpPr>
          <p:spPr bwMode="auto">
            <a:xfrm>
              <a:off x="9551988" y="4979988"/>
              <a:ext cx="900113" cy="1260475"/>
            </a:xfrm>
            <a:custGeom>
              <a:avLst/>
              <a:gdLst>
                <a:gd name="T0" fmla="*/ 0 w 567"/>
                <a:gd name="T1" fmla="*/ 738 h 794"/>
                <a:gd name="T2" fmla="*/ 0 w 567"/>
                <a:gd name="T3" fmla="*/ 397 h 794"/>
                <a:gd name="T4" fmla="*/ 56 w 567"/>
                <a:gd name="T5" fmla="*/ 397 h 794"/>
                <a:gd name="T6" fmla="*/ 56 w 567"/>
                <a:gd name="T7" fmla="*/ 341 h 794"/>
                <a:gd name="T8" fmla="*/ 170 w 567"/>
                <a:gd name="T9" fmla="*/ 341 h 794"/>
                <a:gd name="T10" fmla="*/ 170 w 567"/>
                <a:gd name="T11" fmla="*/ 284 h 794"/>
                <a:gd name="T12" fmla="*/ 226 w 567"/>
                <a:gd name="T13" fmla="*/ 284 h 794"/>
                <a:gd name="T14" fmla="*/ 226 w 567"/>
                <a:gd name="T15" fmla="*/ 227 h 794"/>
                <a:gd name="T16" fmla="*/ 283 w 567"/>
                <a:gd name="T17" fmla="*/ 227 h 794"/>
                <a:gd name="T18" fmla="*/ 283 w 567"/>
                <a:gd name="T19" fmla="*/ 114 h 794"/>
                <a:gd name="T20" fmla="*/ 340 w 567"/>
                <a:gd name="T21" fmla="*/ 114 h 794"/>
                <a:gd name="T22" fmla="*/ 340 w 567"/>
                <a:gd name="T23" fmla="*/ 57 h 794"/>
                <a:gd name="T24" fmla="*/ 453 w 567"/>
                <a:gd name="T25" fmla="*/ 57 h 794"/>
                <a:gd name="T26" fmla="*/ 453 w 567"/>
                <a:gd name="T27" fmla="*/ 0 h 794"/>
                <a:gd name="T28" fmla="*/ 567 w 567"/>
                <a:gd name="T29" fmla="*/ 0 h 794"/>
                <a:gd name="T30" fmla="*/ 567 w 567"/>
                <a:gd name="T31" fmla="*/ 511 h 794"/>
                <a:gd name="T32" fmla="*/ 510 w 567"/>
                <a:gd name="T33" fmla="*/ 511 h 794"/>
                <a:gd name="T34" fmla="*/ 510 w 567"/>
                <a:gd name="T35" fmla="*/ 567 h 794"/>
                <a:gd name="T36" fmla="*/ 453 w 567"/>
                <a:gd name="T37" fmla="*/ 567 h 794"/>
                <a:gd name="T38" fmla="*/ 453 w 567"/>
                <a:gd name="T39" fmla="*/ 511 h 794"/>
                <a:gd name="T40" fmla="*/ 396 w 567"/>
                <a:gd name="T41" fmla="*/ 511 h 794"/>
                <a:gd name="T42" fmla="*/ 396 w 567"/>
                <a:gd name="T43" fmla="*/ 681 h 794"/>
                <a:gd name="T44" fmla="*/ 340 w 567"/>
                <a:gd name="T45" fmla="*/ 681 h 794"/>
                <a:gd name="T46" fmla="*/ 340 w 567"/>
                <a:gd name="T47" fmla="*/ 738 h 794"/>
                <a:gd name="T48" fmla="*/ 226 w 567"/>
                <a:gd name="T49" fmla="*/ 738 h 794"/>
                <a:gd name="T50" fmla="*/ 226 w 567"/>
                <a:gd name="T51" fmla="*/ 794 h 794"/>
                <a:gd name="T52" fmla="*/ 113 w 567"/>
                <a:gd name="T53" fmla="*/ 794 h 794"/>
                <a:gd name="T54" fmla="*/ 113 w 567"/>
                <a:gd name="T55" fmla="*/ 738 h 794"/>
                <a:gd name="T56" fmla="*/ 0 w 567"/>
                <a:gd name="T57" fmla="*/ 738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7" h="794">
                  <a:moveTo>
                    <a:pt x="0" y="738"/>
                  </a:moveTo>
                  <a:lnTo>
                    <a:pt x="0" y="397"/>
                  </a:lnTo>
                  <a:lnTo>
                    <a:pt x="56" y="397"/>
                  </a:lnTo>
                  <a:lnTo>
                    <a:pt x="56" y="341"/>
                  </a:lnTo>
                  <a:lnTo>
                    <a:pt x="170" y="341"/>
                  </a:lnTo>
                  <a:lnTo>
                    <a:pt x="170" y="284"/>
                  </a:lnTo>
                  <a:lnTo>
                    <a:pt x="226" y="284"/>
                  </a:lnTo>
                  <a:lnTo>
                    <a:pt x="226" y="227"/>
                  </a:lnTo>
                  <a:lnTo>
                    <a:pt x="283" y="227"/>
                  </a:lnTo>
                  <a:lnTo>
                    <a:pt x="283" y="114"/>
                  </a:lnTo>
                  <a:lnTo>
                    <a:pt x="340" y="114"/>
                  </a:lnTo>
                  <a:lnTo>
                    <a:pt x="340" y="57"/>
                  </a:lnTo>
                  <a:lnTo>
                    <a:pt x="453" y="57"/>
                  </a:lnTo>
                  <a:lnTo>
                    <a:pt x="453" y="0"/>
                  </a:lnTo>
                  <a:lnTo>
                    <a:pt x="567" y="0"/>
                  </a:lnTo>
                  <a:lnTo>
                    <a:pt x="567" y="511"/>
                  </a:lnTo>
                  <a:lnTo>
                    <a:pt x="510" y="511"/>
                  </a:lnTo>
                  <a:lnTo>
                    <a:pt x="510" y="567"/>
                  </a:lnTo>
                  <a:lnTo>
                    <a:pt x="453" y="567"/>
                  </a:lnTo>
                  <a:lnTo>
                    <a:pt x="453" y="511"/>
                  </a:lnTo>
                  <a:lnTo>
                    <a:pt x="396" y="511"/>
                  </a:lnTo>
                  <a:lnTo>
                    <a:pt x="396" y="681"/>
                  </a:lnTo>
                  <a:lnTo>
                    <a:pt x="340" y="681"/>
                  </a:lnTo>
                  <a:lnTo>
                    <a:pt x="340" y="738"/>
                  </a:lnTo>
                  <a:lnTo>
                    <a:pt x="226" y="738"/>
                  </a:lnTo>
                  <a:lnTo>
                    <a:pt x="226" y="794"/>
                  </a:lnTo>
                  <a:lnTo>
                    <a:pt x="113" y="794"/>
                  </a:lnTo>
                  <a:lnTo>
                    <a:pt x="113" y="738"/>
                  </a:lnTo>
                  <a:lnTo>
                    <a:pt x="0" y="73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4" name="Freeform 46"/>
            <p:cNvSpPr>
              <a:spLocks/>
            </p:cNvSpPr>
            <p:nvPr/>
          </p:nvSpPr>
          <p:spPr bwMode="auto">
            <a:xfrm>
              <a:off x="8561388" y="5070475"/>
              <a:ext cx="1079500" cy="809625"/>
            </a:xfrm>
            <a:custGeom>
              <a:avLst/>
              <a:gdLst>
                <a:gd name="T0" fmla="*/ 0 w 680"/>
                <a:gd name="T1" fmla="*/ 227 h 510"/>
                <a:gd name="T2" fmla="*/ 0 w 680"/>
                <a:gd name="T3" fmla="*/ 57 h 510"/>
                <a:gd name="T4" fmla="*/ 113 w 680"/>
                <a:gd name="T5" fmla="*/ 57 h 510"/>
                <a:gd name="T6" fmla="*/ 113 w 680"/>
                <a:gd name="T7" fmla="*/ 0 h 510"/>
                <a:gd name="T8" fmla="*/ 227 w 680"/>
                <a:gd name="T9" fmla="*/ 0 h 510"/>
                <a:gd name="T10" fmla="*/ 227 w 680"/>
                <a:gd name="T11" fmla="*/ 57 h 510"/>
                <a:gd name="T12" fmla="*/ 283 w 680"/>
                <a:gd name="T13" fmla="*/ 57 h 510"/>
                <a:gd name="T14" fmla="*/ 283 w 680"/>
                <a:gd name="T15" fmla="*/ 0 h 510"/>
                <a:gd name="T16" fmla="*/ 340 w 680"/>
                <a:gd name="T17" fmla="*/ 0 h 510"/>
                <a:gd name="T18" fmla="*/ 340 w 680"/>
                <a:gd name="T19" fmla="*/ 57 h 510"/>
                <a:gd name="T20" fmla="*/ 397 w 680"/>
                <a:gd name="T21" fmla="*/ 57 h 510"/>
                <a:gd name="T22" fmla="*/ 397 w 680"/>
                <a:gd name="T23" fmla="*/ 114 h 510"/>
                <a:gd name="T24" fmla="*/ 453 w 680"/>
                <a:gd name="T25" fmla="*/ 114 h 510"/>
                <a:gd name="T26" fmla="*/ 453 w 680"/>
                <a:gd name="T27" fmla="*/ 170 h 510"/>
                <a:gd name="T28" fmla="*/ 567 w 680"/>
                <a:gd name="T29" fmla="*/ 170 h 510"/>
                <a:gd name="T30" fmla="*/ 567 w 680"/>
                <a:gd name="T31" fmla="*/ 227 h 510"/>
                <a:gd name="T32" fmla="*/ 624 w 680"/>
                <a:gd name="T33" fmla="*/ 227 h 510"/>
                <a:gd name="T34" fmla="*/ 680 w 680"/>
                <a:gd name="T35" fmla="*/ 227 h 510"/>
                <a:gd name="T36" fmla="*/ 680 w 680"/>
                <a:gd name="T37" fmla="*/ 340 h 510"/>
                <a:gd name="T38" fmla="*/ 624 w 680"/>
                <a:gd name="T39" fmla="*/ 340 h 510"/>
                <a:gd name="T40" fmla="*/ 624 w 680"/>
                <a:gd name="T41" fmla="*/ 510 h 510"/>
                <a:gd name="T42" fmla="*/ 453 w 680"/>
                <a:gd name="T43" fmla="*/ 510 h 510"/>
                <a:gd name="T44" fmla="*/ 453 w 680"/>
                <a:gd name="T45" fmla="*/ 397 h 510"/>
                <a:gd name="T46" fmla="*/ 340 w 680"/>
                <a:gd name="T47" fmla="*/ 397 h 510"/>
                <a:gd name="T48" fmla="*/ 340 w 680"/>
                <a:gd name="T49" fmla="*/ 340 h 510"/>
                <a:gd name="T50" fmla="*/ 283 w 680"/>
                <a:gd name="T51" fmla="*/ 340 h 510"/>
                <a:gd name="T52" fmla="*/ 283 w 680"/>
                <a:gd name="T53" fmla="*/ 227 h 510"/>
                <a:gd name="T54" fmla="*/ 227 w 680"/>
                <a:gd name="T55" fmla="*/ 227 h 510"/>
                <a:gd name="T56" fmla="*/ 227 w 680"/>
                <a:gd name="T57" fmla="*/ 284 h 510"/>
                <a:gd name="T58" fmla="*/ 113 w 680"/>
                <a:gd name="T59" fmla="*/ 284 h 510"/>
                <a:gd name="T60" fmla="*/ 113 w 680"/>
                <a:gd name="T61" fmla="*/ 227 h 510"/>
                <a:gd name="T62" fmla="*/ 0 w 680"/>
                <a:gd name="T63" fmla="*/ 2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0" h="510">
                  <a:moveTo>
                    <a:pt x="0" y="227"/>
                  </a:moveTo>
                  <a:lnTo>
                    <a:pt x="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227" y="0"/>
                  </a:lnTo>
                  <a:lnTo>
                    <a:pt x="227" y="57"/>
                  </a:lnTo>
                  <a:lnTo>
                    <a:pt x="283" y="57"/>
                  </a:lnTo>
                  <a:lnTo>
                    <a:pt x="283" y="0"/>
                  </a:lnTo>
                  <a:lnTo>
                    <a:pt x="340" y="0"/>
                  </a:lnTo>
                  <a:lnTo>
                    <a:pt x="340" y="57"/>
                  </a:lnTo>
                  <a:lnTo>
                    <a:pt x="397" y="57"/>
                  </a:lnTo>
                  <a:lnTo>
                    <a:pt x="397" y="114"/>
                  </a:lnTo>
                  <a:lnTo>
                    <a:pt x="453" y="114"/>
                  </a:lnTo>
                  <a:lnTo>
                    <a:pt x="453" y="170"/>
                  </a:lnTo>
                  <a:lnTo>
                    <a:pt x="567" y="170"/>
                  </a:lnTo>
                  <a:lnTo>
                    <a:pt x="567" y="227"/>
                  </a:lnTo>
                  <a:lnTo>
                    <a:pt x="624" y="227"/>
                  </a:lnTo>
                  <a:lnTo>
                    <a:pt x="680" y="227"/>
                  </a:lnTo>
                  <a:lnTo>
                    <a:pt x="680" y="340"/>
                  </a:lnTo>
                  <a:lnTo>
                    <a:pt x="624" y="340"/>
                  </a:lnTo>
                  <a:lnTo>
                    <a:pt x="624" y="510"/>
                  </a:lnTo>
                  <a:lnTo>
                    <a:pt x="453" y="510"/>
                  </a:lnTo>
                  <a:lnTo>
                    <a:pt x="453" y="397"/>
                  </a:lnTo>
                  <a:lnTo>
                    <a:pt x="340" y="397"/>
                  </a:lnTo>
                  <a:lnTo>
                    <a:pt x="340" y="340"/>
                  </a:lnTo>
                  <a:lnTo>
                    <a:pt x="283" y="340"/>
                  </a:lnTo>
                  <a:lnTo>
                    <a:pt x="283" y="227"/>
                  </a:lnTo>
                  <a:lnTo>
                    <a:pt x="227" y="227"/>
                  </a:lnTo>
                  <a:lnTo>
                    <a:pt x="227" y="284"/>
                  </a:lnTo>
                  <a:lnTo>
                    <a:pt x="113" y="284"/>
                  </a:lnTo>
                  <a:lnTo>
                    <a:pt x="113" y="227"/>
                  </a:lnTo>
                  <a:lnTo>
                    <a:pt x="0" y="22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5" name="Freeform 47"/>
            <p:cNvSpPr>
              <a:spLocks/>
            </p:cNvSpPr>
            <p:nvPr/>
          </p:nvSpPr>
          <p:spPr bwMode="auto">
            <a:xfrm>
              <a:off x="8110538" y="3990975"/>
              <a:ext cx="1260475" cy="1439863"/>
            </a:xfrm>
            <a:custGeom>
              <a:avLst/>
              <a:gdLst>
                <a:gd name="T0" fmla="*/ 397 w 794"/>
                <a:gd name="T1" fmla="*/ 0 h 907"/>
                <a:gd name="T2" fmla="*/ 454 w 794"/>
                <a:gd name="T3" fmla="*/ 0 h 907"/>
                <a:gd name="T4" fmla="*/ 454 w 794"/>
                <a:gd name="T5" fmla="*/ 56 h 907"/>
                <a:gd name="T6" fmla="*/ 624 w 794"/>
                <a:gd name="T7" fmla="*/ 56 h 907"/>
                <a:gd name="T8" fmla="*/ 624 w 794"/>
                <a:gd name="T9" fmla="*/ 113 h 907"/>
                <a:gd name="T10" fmla="*/ 681 w 794"/>
                <a:gd name="T11" fmla="*/ 113 h 907"/>
                <a:gd name="T12" fmla="*/ 681 w 794"/>
                <a:gd name="T13" fmla="*/ 170 h 907"/>
                <a:gd name="T14" fmla="*/ 794 w 794"/>
                <a:gd name="T15" fmla="*/ 170 h 907"/>
                <a:gd name="T16" fmla="*/ 794 w 794"/>
                <a:gd name="T17" fmla="*/ 283 h 907"/>
                <a:gd name="T18" fmla="*/ 737 w 794"/>
                <a:gd name="T19" fmla="*/ 283 h 907"/>
                <a:gd name="T20" fmla="*/ 737 w 794"/>
                <a:gd name="T21" fmla="*/ 340 h 907"/>
                <a:gd name="T22" fmla="*/ 624 w 794"/>
                <a:gd name="T23" fmla="*/ 340 h 907"/>
                <a:gd name="T24" fmla="*/ 624 w 794"/>
                <a:gd name="T25" fmla="*/ 680 h 907"/>
                <a:gd name="T26" fmla="*/ 567 w 794"/>
                <a:gd name="T27" fmla="*/ 680 h 907"/>
                <a:gd name="T28" fmla="*/ 567 w 794"/>
                <a:gd name="T29" fmla="*/ 737 h 907"/>
                <a:gd name="T30" fmla="*/ 511 w 794"/>
                <a:gd name="T31" fmla="*/ 737 h 907"/>
                <a:gd name="T32" fmla="*/ 511 w 794"/>
                <a:gd name="T33" fmla="*/ 680 h 907"/>
                <a:gd name="T34" fmla="*/ 397 w 794"/>
                <a:gd name="T35" fmla="*/ 680 h 907"/>
                <a:gd name="T36" fmla="*/ 397 w 794"/>
                <a:gd name="T37" fmla="*/ 737 h 907"/>
                <a:gd name="T38" fmla="*/ 284 w 794"/>
                <a:gd name="T39" fmla="*/ 737 h 907"/>
                <a:gd name="T40" fmla="*/ 284 w 794"/>
                <a:gd name="T41" fmla="*/ 907 h 907"/>
                <a:gd name="T42" fmla="*/ 227 w 794"/>
                <a:gd name="T43" fmla="*/ 907 h 907"/>
                <a:gd name="T44" fmla="*/ 227 w 794"/>
                <a:gd name="T45" fmla="*/ 850 h 907"/>
                <a:gd name="T46" fmla="*/ 170 w 794"/>
                <a:gd name="T47" fmla="*/ 850 h 907"/>
                <a:gd name="T48" fmla="*/ 170 w 794"/>
                <a:gd name="T49" fmla="*/ 907 h 907"/>
                <a:gd name="T50" fmla="*/ 0 w 794"/>
                <a:gd name="T51" fmla="*/ 907 h 907"/>
                <a:gd name="T52" fmla="*/ 0 w 794"/>
                <a:gd name="T53" fmla="*/ 850 h 907"/>
                <a:gd name="T54" fmla="*/ 57 w 794"/>
                <a:gd name="T55" fmla="*/ 850 h 907"/>
                <a:gd name="T56" fmla="*/ 57 w 794"/>
                <a:gd name="T57" fmla="*/ 737 h 907"/>
                <a:gd name="T58" fmla="*/ 0 w 794"/>
                <a:gd name="T59" fmla="*/ 737 h 907"/>
                <a:gd name="T60" fmla="*/ 0 w 794"/>
                <a:gd name="T61" fmla="*/ 623 h 907"/>
                <a:gd name="T62" fmla="*/ 57 w 794"/>
                <a:gd name="T63" fmla="*/ 623 h 907"/>
                <a:gd name="T64" fmla="*/ 57 w 794"/>
                <a:gd name="T65" fmla="*/ 567 h 907"/>
                <a:gd name="T66" fmla="*/ 170 w 794"/>
                <a:gd name="T67" fmla="*/ 567 h 907"/>
                <a:gd name="T68" fmla="*/ 170 w 794"/>
                <a:gd name="T69" fmla="*/ 510 h 907"/>
                <a:gd name="T70" fmla="*/ 284 w 794"/>
                <a:gd name="T71" fmla="*/ 510 h 907"/>
                <a:gd name="T72" fmla="*/ 284 w 794"/>
                <a:gd name="T73" fmla="*/ 397 h 907"/>
                <a:gd name="T74" fmla="*/ 341 w 794"/>
                <a:gd name="T75" fmla="*/ 397 h 907"/>
                <a:gd name="T76" fmla="*/ 341 w 794"/>
                <a:gd name="T77" fmla="*/ 113 h 907"/>
                <a:gd name="T78" fmla="*/ 397 w 794"/>
                <a:gd name="T79" fmla="*/ 113 h 907"/>
                <a:gd name="T80" fmla="*/ 397 w 794"/>
                <a:gd name="T81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4" h="907">
                  <a:moveTo>
                    <a:pt x="397" y="0"/>
                  </a:moveTo>
                  <a:lnTo>
                    <a:pt x="454" y="0"/>
                  </a:lnTo>
                  <a:lnTo>
                    <a:pt x="454" y="56"/>
                  </a:lnTo>
                  <a:lnTo>
                    <a:pt x="624" y="56"/>
                  </a:lnTo>
                  <a:lnTo>
                    <a:pt x="624" y="113"/>
                  </a:lnTo>
                  <a:lnTo>
                    <a:pt x="681" y="113"/>
                  </a:lnTo>
                  <a:lnTo>
                    <a:pt x="681" y="170"/>
                  </a:lnTo>
                  <a:lnTo>
                    <a:pt x="794" y="170"/>
                  </a:lnTo>
                  <a:lnTo>
                    <a:pt x="794" y="283"/>
                  </a:lnTo>
                  <a:lnTo>
                    <a:pt x="737" y="283"/>
                  </a:lnTo>
                  <a:lnTo>
                    <a:pt x="737" y="340"/>
                  </a:lnTo>
                  <a:lnTo>
                    <a:pt x="624" y="340"/>
                  </a:lnTo>
                  <a:lnTo>
                    <a:pt x="624" y="680"/>
                  </a:lnTo>
                  <a:lnTo>
                    <a:pt x="567" y="680"/>
                  </a:lnTo>
                  <a:lnTo>
                    <a:pt x="567" y="737"/>
                  </a:lnTo>
                  <a:lnTo>
                    <a:pt x="511" y="737"/>
                  </a:lnTo>
                  <a:lnTo>
                    <a:pt x="511" y="680"/>
                  </a:lnTo>
                  <a:lnTo>
                    <a:pt x="397" y="680"/>
                  </a:lnTo>
                  <a:lnTo>
                    <a:pt x="397" y="737"/>
                  </a:lnTo>
                  <a:lnTo>
                    <a:pt x="284" y="737"/>
                  </a:lnTo>
                  <a:lnTo>
                    <a:pt x="284" y="907"/>
                  </a:lnTo>
                  <a:lnTo>
                    <a:pt x="227" y="907"/>
                  </a:lnTo>
                  <a:lnTo>
                    <a:pt x="227" y="850"/>
                  </a:lnTo>
                  <a:lnTo>
                    <a:pt x="170" y="850"/>
                  </a:lnTo>
                  <a:lnTo>
                    <a:pt x="170" y="907"/>
                  </a:lnTo>
                  <a:lnTo>
                    <a:pt x="0" y="907"/>
                  </a:lnTo>
                  <a:lnTo>
                    <a:pt x="0" y="850"/>
                  </a:lnTo>
                  <a:lnTo>
                    <a:pt x="57" y="850"/>
                  </a:lnTo>
                  <a:lnTo>
                    <a:pt x="57" y="737"/>
                  </a:lnTo>
                  <a:lnTo>
                    <a:pt x="0" y="737"/>
                  </a:lnTo>
                  <a:lnTo>
                    <a:pt x="0" y="623"/>
                  </a:lnTo>
                  <a:lnTo>
                    <a:pt x="57" y="623"/>
                  </a:lnTo>
                  <a:lnTo>
                    <a:pt x="57" y="567"/>
                  </a:lnTo>
                  <a:lnTo>
                    <a:pt x="170" y="567"/>
                  </a:lnTo>
                  <a:lnTo>
                    <a:pt x="170" y="510"/>
                  </a:lnTo>
                  <a:lnTo>
                    <a:pt x="284" y="510"/>
                  </a:lnTo>
                  <a:lnTo>
                    <a:pt x="284" y="397"/>
                  </a:lnTo>
                  <a:lnTo>
                    <a:pt x="341" y="397"/>
                  </a:lnTo>
                  <a:lnTo>
                    <a:pt x="341" y="113"/>
                  </a:lnTo>
                  <a:lnTo>
                    <a:pt x="397" y="113"/>
                  </a:lnTo>
                  <a:lnTo>
                    <a:pt x="39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6" name="Freeform 48"/>
            <p:cNvSpPr>
              <a:spLocks/>
            </p:cNvSpPr>
            <p:nvPr/>
          </p:nvSpPr>
          <p:spPr bwMode="auto">
            <a:xfrm>
              <a:off x="9101138" y="4440238"/>
              <a:ext cx="720725" cy="990600"/>
            </a:xfrm>
            <a:custGeom>
              <a:avLst/>
              <a:gdLst>
                <a:gd name="T0" fmla="*/ 340 w 454"/>
                <a:gd name="T1" fmla="*/ 624 h 624"/>
                <a:gd name="T2" fmla="*/ 340 w 454"/>
                <a:gd name="T3" fmla="*/ 511 h 624"/>
                <a:gd name="T4" fmla="*/ 284 w 454"/>
                <a:gd name="T5" fmla="*/ 511 h 624"/>
                <a:gd name="T6" fmla="*/ 284 w 454"/>
                <a:gd name="T7" fmla="*/ 397 h 624"/>
                <a:gd name="T8" fmla="*/ 454 w 454"/>
                <a:gd name="T9" fmla="*/ 397 h 624"/>
                <a:gd name="T10" fmla="*/ 454 w 454"/>
                <a:gd name="T11" fmla="*/ 284 h 624"/>
                <a:gd name="T12" fmla="*/ 397 w 454"/>
                <a:gd name="T13" fmla="*/ 284 h 624"/>
                <a:gd name="T14" fmla="*/ 397 w 454"/>
                <a:gd name="T15" fmla="*/ 227 h 624"/>
                <a:gd name="T16" fmla="*/ 454 w 454"/>
                <a:gd name="T17" fmla="*/ 227 h 624"/>
                <a:gd name="T18" fmla="*/ 454 w 454"/>
                <a:gd name="T19" fmla="*/ 114 h 624"/>
                <a:gd name="T20" fmla="*/ 340 w 454"/>
                <a:gd name="T21" fmla="*/ 114 h 624"/>
                <a:gd name="T22" fmla="*/ 340 w 454"/>
                <a:gd name="T23" fmla="*/ 57 h 624"/>
                <a:gd name="T24" fmla="*/ 284 w 454"/>
                <a:gd name="T25" fmla="*/ 57 h 624"/>
                <a:gd name="T26" fmla="*/ 284 w 454"/>
                <a:gd name="T27" fmla="*/ 114 h 624"/>
                <a:gd name="T28" fmla="*/ 227 w 454"/>
                <a:gd name="T29" fmla="*/ 114 h 624"/>
                <a:gd name="T30" fmla="*/ 227 w 454"/>
                <a:gd name="T31" fmla="*/ 0 h 624"/>
                <a:gd name="T32" fmla="*/ 170 w 454"/>
                <a:gd name="T33" fmla="*/ 0 h 624"/>
                <a:gd name="T34" fmla="*/ 113 w 454"/>
                <a:gd name="T35" fmla="*/ 0 h 624"/>
                <a:gd name="T36" fmla="*/ 113 w 454"/>
                <a:gd name="T37" fmla="*/ 57 h 624"/>
                <a:gd name="T38" fmla="*/ 0 w 454"/>
                <a:gd name="T39" fmla="*/ 57 h 624"/>
                <a:gd name="T40" fmla="*/ 0 w 454"/>
                <a:gd name="T41" fmla="*/ 454 h 624"/>
                <a:gd name="T42" fmla="*/ 57 w 454"/>
                <a:gd name="T43" fmla="*/ 454 h 624"/>
                <a:gd name="T44" fmla="*/ 57 w 454"/>
                <a:gd name="T45" fmla="*/ 511 h 624"/>
                <a:gd name="T46" fmla="*/ 113 w 454"/>
                <a:gd name="T47" fmla="*/ 511 h 624"/>
                <a:gd name="T48" fmla="*/ 113 w 454"/>
                <a:gd name="T49" fmla="*/ 567 h 624"/>
                <a:gd name="T50" fmla="*/ 227 w 454"/>
                <a:gd name="T51" fmla="*/ 567 h 624"/>
                <a:gd name="T52" fmla="*/ 227 w 454"/>
                <a:gd name="T53" fmla="*/ 624 h 624"/>
                <a:gd name="T54" fmla="*/ 340 w 454"/>
                <a:gd name="T5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4" h="624">
                  <a:moveTo>
                    <a:pt x="340" y="624"/>
                  </a:moveTo>
                  <a:lnTo>
                    <a:pt x="340" y="511"/>
                  </a:lnTo>
                  <a:lnTo>
                    <a:pt x="284" y="511"/>
                  </a:lnTo>
                  <a:lnTo>
                    <a:pt x="284" y="397"/>
                  </a:lnTo>
                  <a:lnTo>
                    <a:pt x="454" y="397"/>
                  </a:lnTo>
                  <a:lnTo>
                    <a:pt x="454" y="284"/>
                  </a:lnTo>
                  <a:lnTo>
                    <a:pt x="397" y="284"/>
                  </a:lnTo>
                  <a:lnTo>
                    <a:pt x="397" y="227"/>
                  </a:lnTo>
                  <a:lnTo>
                    <a:pt x="454" y="227"/>
                  </a:lnTo>
                  <a:lnTo>
                    <a:pt x="454" y="114"/>
                  </a:lnTo>
                  <a:lnTo>
                    <a:pt x="340" y="114"/>
                  </a:lnTo>
                  <a:lnTo>
                    <a:pt x="340" y="57"/>
                  </a:lnTo>
                  <a:lnTo>
                    <a:pt x="284" y="57"/>
                  </a:lnTo>
                  <a:lnTo>
                    <a:pt x="284" y="114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170" y="0"/>
                  </a:lnTo>
                  <a:lnTo>
                    <a:pt x="113" y="0"/>
                  </a:lnTo>
                  <a:lnTo>
                    <a:pt x="113" y="57"/>
                  </a:lnTo>
                  <a:lnTo>
                    <a:pt x="0" y="57"/>
                  </a:lnTo>
                  <a:lnTo>
                    <a:pt x="0" y="454"/>
                  </a:lnTo>
                  <a:lnTo>
                    <a:pt x="57" y="454"/>
                  </a:lnTo>
                  <a:lnTo>
                    <a:pt x="57" y="511"/>
                  </a:lnTo>
                  <a:lnTo>
                    <a:pt x="113" y="511"/>
                  </a:lnTo>
                  <a:lnTo>
                    <a:pt x="113" y="567"/>
                  </a:lnTo>
                  <a:lnTo>
                    <a:pt x="227" y="567"/>
                  </a:lnTo>
                  <a:lnTo>
                    <a:pt x="227" y="624"/>
                  </a:lnTo>
                  <a:lnTo>
                    <a:pt x="340" y="62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7" name="Freeform 49"/>
            <p:cNvSpPr>
              <a:spLocks/>
            </p:cNvSpPr>
            <p:nvPr/>
          </p:nvSpPr>
          <p:spPr bwMode="auto">
            <a:xfrm>
              <a:off x="9551988" y="4440238"/>
              <a:ext cx="719138" cy="1081088"/>
            </a:xfrm>
            <a:custGeom>
              <a:avLst/>
              <a:gdLst>
                <a:gd name="T0" fmla="*/ 453 w 453"/>
                <a:gd name="T1" fmla="*/ 0 h 681"/>
                <a:gd name="T2" fmla="*/ 170 w 453"/>
                <a:gd name="T3" fmla="*/ 0 h 681"/>
                <a:gd name="T4" fmla="*/ 170 w 453"/>
                <a:gd name="T5" fmla="*/ 227 h 681"/>
                <a:gd name="T6" fmla="*/ 113 w 453"/>
                <a:gd name="T7" fmla="*/ 227 h 681"/>
                <a:gd name="T8" fmla="*/ 113 w 453"/>
                <a:gd name="T9" fmla="*/ 284 h 681"/>
                <a:gd name="T10" fmla="*/ 170 w 453"/>
                <a:gd name="T11" fmla="*/ 284 h 681"/>
                <a:gd name="T12" fmla="*/ 170 w 453"/>
                <a:gd name="T13" fmla="*/ 397 h 681"/>
                <a:gd name="T14" fmla="*/ 0 w 453"/>
                <a:gd name="T15" fmla="*/ 397 h 681"/>
                <a:gd name="T16" fmla="*/ 0 w 453"/>
                <a:gd name="T17" fmla="*/ 511 h 681"/>
                <a:gd name="T18" fmla="*/ 56 w 453"/>
                <a:gd name="T19" fmla="*/ 511 h 681"/>
                <a:gd name="T20" fmla="*/ 56 w 453"/>
                <a:gd name="T21" fmla="*/ 681 h 681"/>
                <a:gd name="T22" fmla="*/ 170 w 453"/>
                <a:gd name="T23" fmla="*/ 681 h 681"/>
                <a:gd name="T24" fmla="*/ 170 w 453"/>
                <a:gd name="T25" fmla="*/ 624 h 681"/>
                <a:gd name="T26" fmla="*/ 226 w 453"/>
                <a:gd name="T27" fmla="*/ 624 h 681"/>
                <a:gd name="T28" fmla="*/ 226 w 453"/>
                <a:gd name="T29" fmla="*/ 567 h 681"/>
                <a:gd name="T30" fmla="*/ 283 w 453"/>
                <a:gd name="T31" fmla="*/ 567 h 681"/>
                <a:gd name="T32" fmla="*/ 283 w 453"/>
                <a:gd name="T33" fmla="*/ 454 h 681"/>
                <a:gd name="T34" fmla="*/ 340 w 453"/>
                <a:gd name="T35" fmla="*/ 454 h 681"/>
                <a:gd name="T36" fmla="*/ 340 w 453"/>
                <a:gd name="T37" fmla="*/ 340 h 681"/>
                <a:gd name="T38" fmla="*/ 396 w 453"/>
                <a:gd name="T39" fmla="*/ 340 h 681"/>
                <a:gd name="T40" fmla="*/ 396 w 453"/>
                <a:gd name="T41" fmla="*/ 284 h 681"/>
                <a:gd name="T42" fmla="*/ 283 w 453"/>
                <a:gd name="T43" fmla="*/ 284 h 681"/>
                <a:gd name="T44" fmla="*/ 283 w 453"/>
                <a:gd name="T45" fmla="*/ 227 h 681"/>
                <a:gd name="T46" fmla="*/ 453 w 453"/>
                <a:gd name="T47" fmla="*/ 227 h 681"/>
                <a:gd name="T48" fmla="*/ 453 w 453"/>
                <a:gd name="T49" fmla="*/ 170 h 681"/>
                <a:gd name="T50" fmla="*/ 340 w 453"/>
                <a:gd name="T51" fmla="*/ 170 h 681"/>
                <a:gd name="T52" fmla="*/ 340 w 453"/>
                <a:gd name="T53" fmla="*/ 114 h 681"/>
                <a:gd name="T54" fmla="*/ 453 w 453"/>
                <a:gd name="T55" fmla="*/ 114 h 681"/>
                <a:gd name="T56" fmla="*/ 453 w 453"/>
                <a:gd name="T57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3" h="681">
                  <a:moveTo>
                    <a:pt x="453" y="0"/>
                  </a:moveTo>
                  <a:lnTo>
                    <a:pt x="170" y="0"/>
                  </a:lnTo>
                  <a:lnTo>
                    <a:pt x="170" y="227"/>
                  </a:lnTo>
                  <a:lnTo>
                    <a:pt x="113" y="227"/>
                  </a:lnTo>
                  <a:lnTo>
                    <a:pt x="113" y="284"/>
                  </a:lnTo>
                  <a:lnTo>
                    <a:pt x="170" y="284"/>
                  </a:lnTo>
                  <a:lnTo>
                    <a:pt x="170" y="397"/>
                  </a:lnTo>
                  <a:lnTo>
                    <a:pt x="0" y="397"/>
                  </a:lnTo>
                  <a:lnTo>
                    <a:pt x="0" y="511"/>
                  </a:lnTo>
                  <a:lnTo>
                    <a:pt x="56" y="511"/>
                  </a:lnTo>
                  <a:lnTo>
                    <a:pt x="56" y="681"/>
                  </a:lnTo>
                  <a:lnTo>
                    <a:pt x="170" y="681"/>
                  </a:lnTo>
                  <a:lnTo>
                    <a:pt x="170" y="624"/>
                  </a:lnTo>
                  <a:lnTo>
                    <a:pt x="226" y="624"/>
                  </a:lnTo>
                  <a:lnTo>
                    <a:pt x="226" y="567"/>
                  </a:lnTo>
                  <a:lnTo>
                    <a:pt x="283" y="567"/>
                  </a:lnTo>
                  <a:lnTo>
                    <a:pt x="283" y="454"/>
                  </a:lnTo>
                  <a:lnTo>
                    <a:pt x="340" y="454"/>
                  </a:lnTo>
                  <a:lnTo>
                    <a:pt x="340" y="340"/>
                  </a:lnTo>
                  <a:lnTo>
                    <a:pt x="396" y="340"/>
                  </a:lnTo>
                  <a:lnTo>
                    <a:pt x="396" y="284"/>
                  </a:lnTo>
                  <a:lnTo>
                    <a:pt x="283" y="284"/>
                  </a:lnTo>
                  <a:lnTo>
                    <a:pt x="283" y="227"/>
                  </a:lnTo>
                  <a:lnTo>
                    <a:pt x="453" y="227"/>
                  </a:lnTo>
                  <a:lnTo>
                    <a:pt x="453" y="170"/>
                  </a:lnTo>
                  <a:lnTo>
                    <a:pt x="340" y="170"/>
                  </a:lnTo>
                  <a:lnTo>
                    <a:pt x="340" y="114"/>
                  </a:lnTo>
                  <a:lnTo>
                    <a:pt x="453" y="114"/>
                  </a:lnTo>
                  <a:lnTo>
                    <a:pt x="453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8" name="Freeform 50"/>
            <p:cNvSpPr>
              <a:spLocks/>
            </p:cNvSpPr>
            <p:nvPr/>
          </p:nvSpPr>
          <p:spPr bwMode="auto">
            <a:xfrm>
              <a:off x="9371013" y="4079875"/>
              <a:ext cx="809625" cy="541338"/>
            </a:xfrm>
            <a:custGeom>
              <a:avLst/>
              <a:gdLst>
                <a:gd name="T0" fmla="*/ 454 w 510"/>
                <a:gd name="T1" fmla="*/ 227 h 341"/>
                <a:gd name="T2" fmla="*/ 454 w 510"/>
                <a:gd name="T3" fmla="*/ 170 h 341"/>
                <a:gd name="T4" fmla="*/ 510 w 510"/>
                <a:gd name="T5" fmla="*/ 170 h 341"/>
                <a:gd name="T6" fmla="*/ 510 w 510"/>
                <a:gd name="T7" fmla="*/ 57 h 341"/>
                <a:gd name="T8" fmla="*/ 397 w 510"/>
                <a:gd name="T9" fmla="*/ 57 h 341"/>
                <a:gd name="T10" fmla="*/ 397 w 510"/>
                <a:gd name="T11" fmla="*/ 0 h 341"/>
                <a:gd name="T12" fmla="*/ 284 w 510"/>
                <a:gd name="T13" fmla="*/ 0 h 341"/>
                <a:gd name="T14" fmla="*/ 284 w 510"/>
                <a:gd name="T15" fmla="*/ 57 h 341"/>
                <a:gd name="T16" fmla="*/ 57 w 510"/>
                <a:gd name="T17" fmla="*/ 57 h 341"/>
                <a:gd name="T18" fmla="*/ 57 w 510"/>
                <a:gd name="T19" fmla="*/ 114 h 341"/>
                <a:gd name="T20" fmla="*/ 0 w 510"/>
                <a:gd name="T21" fmla="*/ 114 h 341"/>
                <a:gd name="T22" fmla="*/ 0 w 510"/>
                <a:gd name="T23" fmla="*/ 227 h 341"/>
                <a:gd name="T24" fmla="*/ 57 w 510"/>
                <a:gd name="T25" fmla="*/ 227 h 341"/>
                <a:gd name="T26" fmla="*/ 57 w 510"/>
                <a:gd name="T27" fmla="*/ 341 h 341"/>
                <a:gd name="T28" fmla="*/ 114 w 510"/>
                <a:gd name="T29" fmla="*/ 341 h 341"/>
                <a:gd name="T30" fmla="*/ 114 w 510"/>
                <a:gd name="T31" fmla="*/ 284 h 341"/>
                <a:gd name="T32" fmla="*/ 170 w 510"/>
                <a:gd name="T33" fmla="*/ 284 h 341"/>
                <a:gd name="T34" fmla="*/ 170 w 510"/>
                <a:gd name="T35" fmla="*/ 341 h 341"/>
                <a:gd name="T36" fmla="*/ 284 w 510"/>
                <a:gd name="T37" fmla="*/ 341 h 341"/>
                <a:gd name="T38" fmla="*/ 284 w 510"/>
                <a:gd name="T39" fmla="*/ 227 h 341"/>
                <a:gd name="T40" fmla="*/ 397 w 510"/>
                <a:gd name="T41" fmla="*/ 227 h 341"/>
                <a:gd name="T42" fmla="*/ 454 w 510"/>
                <a:gd name="T43" fmla="*/ 227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0" h="341">
                  <a:moveTo>
                    <a:pt x="454" y="227"/>
                  </a:moveTo>
                  <a:lnTo>
                    <a:pt x="454" y="170"/>
                  </a:lnTo>
                  <a:lnTo>
                    <a:pt x="510" y="170"/>
                  </a:lnTo>
                  <a:lnTo>
                    <a:pt x="510" y="57"/>
                  </a:lnTo>
                  <a:lnTo>
                    <a:pt x="397" y="57"/>
                  </a:lnTo>
                  <a:lnTo>
                    <a:pt x="397" y="0"/>
                  </a:lnTo>
                  <a:lnTo>
                    <a:pt x="284" y="0"/>
                  </a:lnTo>
                  <a:lnTo>
                    <a:pt x="284" y="57"/>
                  </a:lnTo>
                  <a:lnTo>
                    <a:pt x="57" y="57"/>
                  </a:lnTo>
                  <a:lnTo>
                    <a:pt x="57" y="114"/>
                  </a:lnTo>
                  <a:lnTo>
                    <a:pt x="0" y="114"/>
                  </a:lnTo>
                  <a:lnTo>
                    <a:pt x="0" y="227"/>
                  </a:lnTo>
                  <a:lnTo>
                    <a:pt x="57" y="227"/>
                  </a:lnTo>
                  <a:lnTo>
                    <a:pt x="57" y="341"/>
                  </a:lnTo>
                  <a:lnTo>
                    <a:pt x="114" y="341"/>
                  </a:lnTo>
                  <a:lnTo>
                    <a:pt x="114" y="284"/>
                  </a:lnTo>
                  <a:lnTo>
                    <a:pt x="170" y="284"/>
                  </a:lnTo>
                  <a:lnTo>
                    <a:pt x="170" y="341"/>
                  </a:lnTo>
                  <a:lnTo>
                    <a:pt x="284" y="341"/>
                  </a:lnTo>
                  <a:lnTo>
                    <a:pt x="284" y="227"/>
                  </a:lnTo>
                  <a:lnTo>
                    <a:pt x="397" y="227"/>
                  </a:lnTo>
                  <a:lnTo>
                    <a:pt x="454" y="22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9" name="Freeform 51"/>
            <p:cNvSpPr>
              <a:spLocks/>
            </p:cNvSpPr>
            <p:nvPr/>
          </p:nvSpPr>
          <p:spPr bwMode="auto">
            <a:xfrm>
              <a:off x="9010650" y="3179763"/>
              <a:ext cx="811213" cy="1081088"/>
            </a:xfrm>
            <a:custGeom>
              <a:avLst/>
              <a:gdLst>
                <a:gd name="T0" fmla="*/ 511 w 511"/>
                <a:gd name="T1" fmla="*/ 624 h 681"/>
                <a:gd name="T2" fmla="*/ 511 w 511"/>
                <a:gd name="T3" fmla="*/ 284 h 681"/>
                <a:gd name="T4" fmla="*/ 454 w 511"/>
                <a:gd name="T5" fmla="*/ 284 h 681"/>
                <a:gd name="T6" fmla="*/ 454 w 511"/>
                <a:gd name="T7" fmla="*/ 170 h 681"/>
                <a:gd name="T8" fmla="*/ 341 w 511"/>
                <a:gd name="T9" fmla="*/ 170 h 681"/>
                <a:gd name="T10" fmla="*/ 341 w 511"/>
                <a:gd name="T11" fmla="*/ 227 h 681"/>
                <a:gd name="T12" fmla="*/ 284 w 511"/>
                <a:gd name="T13" fmla="*/ 227 h 681"/>
                <a:gd name="T14" fmla="*/ 284 w 511"/>
                <a:gd name="T15" fmla="*/ 170 h 681"/>
                <a:gd name="T16" fmla="*/ 227 w 511"/>
                <a:gd name="T17" fmla="*/ 170 h 681"/>
                <a:gd name="T18" fmla="*/ 227 w 511"/>
                <a:gd name="T19" fmla="*/ 57 h 681"/>
                <a:gd name="T20" fmla="*/ 114 w 511"/>
                <a:gd name="T21" fmla="*/ 57 h 681"/>
                <a:gd name="T22" fmla="*/ 114 w 511"/>
                <a:gd name="T23" fmla="*/ 0 h 681"/>
                <a:gd name="T24" fmla="*/ 57 w 511"/>
                <a:gd name="T25" fmla="*/ 0 h 681"/>
                <a:gd name="T26" fmla="*/ 57 w 511"/>
                <a:gd name="T27" fmla="*/ 284 h 681"/>
                <a:gd name="T28" fmla="*/ 114 w 511"/>
                <a:gd name="T29" fmla="*/ 284 h 681"/>
                <a:gd name="T30" fmla="*/ 114 w 511"/>
                <a:gd name="T31" fmla="*/ 341 h 681"/>
                <a:gd name="T32" fmla="*/ 170 w 511"/>
                <a:gd name="T33" fmla="*/ 341 h 681"/>
                <a:gd name="T34" fmla="*/ 170 w 511"/>
                <a:gd name="T35" fmla="*/ 454 h 681"/>
                <a:gd name="T36" fmla="*/ 0 w 511"/>
                <a:gd name="T37" fmla="*/ 454 h 681"/>
                <a:gd name="T38" fmla="*/ 0 w 511"/>
                <a:gd name="T39" fmla="*/ 567 h 681"/>
                <a:gd name="T40" fmla="*/ 57 w 511"/>
                <a:gd name="T41" fmla="*/ 567 h 681"/>
                <a:gd name="T42" fmla="*/ 57 w 511"/>
                <a:gd name="T43" fmla="*/ 624 h 681"/>
                <a:gd name="T44" fmla="*/ 114 w 511"/>
                <a:gd name="T45" fmla="*/ 624 h 681"/>
                <a:gd name="T46" fmla="*/ 114 w 511"/>
                <a:gd name="T47" fmla="*/ 681 h 681"/>
                <a:gd name="T48" fmla="*/ 284 w 511"/>
                <a:gd name="T49" fmla="*/ 681 h 681"/>
                <a:gd name="T50" fmla="*/ 284 w 511"/>
                <a:gd name="T51" fmla="*/ 624 h 681"/>
                <a:gd name="T52" fmla="*/ 511 w 511"/>
                <a:gd name="T53" fmla="*/ 624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1" h="681">
                  <a:moveTo>
                    <a:pt x="511" y="624"/>
                  </a:moveTo>
                  <a:lnTo>
                    <a:pt x="511" y="284"/>
                  </a:lnTo>
                  <a:lnTo>
                    <a:pt x="454" y="284"/>
                  </a:lnTo>
                  <a:lnTo>
                    <a:pt x="454" y="170"/>
                  </a:lnTo>
                  <a:lnTo>
                    <a:pt x="341" y="170"/>
                  </a:lnTo>
                  <a:lnTo>
                    <a:pt x="341" y="227"/>
                  </a:lnTo>
                  <a:lnTo>
                    <a:pt x="284" y="227"/>
                  </a:lnTo>
                  <a:lnTo>
                    <a:pt x="284" y="170"/>
                  </a:lnTo>
                  <a:lnTo>
                    <a:pt x="227" y="170"/>
                  </a:lnTo>
                  <a:lnTo>
                    <a:pt x="227" y="57"/>
                  </a:lnTo>
                  <a:lnTo>
                    <a:pt x="114" y="57"/>
                  </a:lnTo>
                  <a:lnTo>
                    <a:pt x="114" y="0"/>
                  </a:lnTo>
                  <a:lnTo>
                    <a:pt x="57" y="0"/>
                  </a:lnTo>
                  <a:lnTo>
                    <a:pt x="57" y="284"/>
                  </a:lnTo>
                  <a:lnTo>
                    <a:pt x="114" y="284"/>
                  </a:lnTo>
                  <a:lnTo>
                    <a:pt x="114" y="341"/>
                  </a:lnTo>
                  <a:lnTo>
                    <a:pt x="170" y="341"/>
                  </a:lnTo>
                  <a:lnTo>
                    <a:pt x="170" y="454"/>
                  </a:lnTo>
                  <a:lnTo>
                    <a:pt x="0" y="454"/>
                  </a:lnTo>
                  <a:lnTo>
                    <a:pt x="0" y="567"/>
                  </a:lnTo>
                  <a:lnTo>
                    <a:pt x="57" y="567"/>
                  </a:lnTo>
                  <a:lnTo>
                    <a:pt x="57" y="624"/>
                  </a:lnTo>
                  <a:lnTo>
                    <a:pt x="114" y="624"/>
                  </a:lnTo>
                  <a:lnTo>
                    <a:pt x="114" y="681"/>
                  </a:lnTo>
                  <a:lnTo>
                    <a:pt x="284" y="681"/>
                  </a:lnTo>
                  <a:lnTo>
                    <a:pt x="284" y="624"/>
                  </a:lnTo>
                  <a:lnTo>
                    <a:pt x="511" y="62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0" name="Freeform 52"/>
            <p:cNvSpPr>
              <a:spLocks/>
            </p:cNvSpPr>
            <p:nvPr/>
          </p:nvSpPr>
          <p:spPr bwMode="auto">
            <a:xfrm>
              <a:off x="8110538" y="3000375"/>
              <a:ext cx="1169988" cy="1079500"/>
            </a:xfrm>
            <a:custGeom>
              <a:avLst/>
              <a:gdLst>
                <a:gd name="T0" fmla="*/ 0 w 737"/>
                <a:gd name="T1" fmla="*/ 57 h 680"/>
                <a:gd name="T2" fmla="*/ 0 w 737"/>
                <a:gd name="T3" fmla="*/ 0 h 680"/>
                <a:gd name="T4" fmla="*/ 170 w 737"/>
                <a:gd name="T5" fmla="*/ 0 h 680"/>
                <a:gd name="T6" fmla="*/ 170 w 737"/>
                <a:gd name="T7" fmla="*/ 57 h 680"/>
                <a:gd name="T8" fmla="*/ 284 w 737"/>
                <a:gd name="T9" fmla="*/ 57 h 680"/>
                <a:gd name="T10" fmla="*/ 284 w 737"/>
                <a:gd name="T11" fmla="*/ 0 h 680"/>
                <a:gd name="T12" fmla="*/ 397 w 737"/>
                <a:gd name="T13" fmla="*/ 0 h 680"/>
                <a:gd name="T14" fmla="*/ 397 w 737"/>
                <a:gd name="T15" fmla="*/ 57 h 680"/>
                <a:gd name="T16" fmla="*/ 567 w 737"/>
                <a:gd name="T17" fmla="*/ 57 h 680"/>
                <a:gd name="T18" fmla="*/ 567 w 737"/>
                <a:gd name="T19" fmla="*/ 113 h 680"/>
                <a:gd name="T20" fmla="*/ 624 w 737"/>
                <a:gd name="T21" fmla="*/ 113 h 680"/>
                <a:gd name="T22" fmla="*/ 624 w 737"/>
                <a:gd name="T23" fmla="*/ 397 h 680"/>
                <a:gd name="T24" fmla="*/ 681 w 737"/>
                <a:gd name="T25" fmla="*/ 397 h 680"/>
                <a:gd name="T26" fmla="*/ 681 w 737"/>
                <a:gd name="T27" fmla="*/ 454 h 680"/>
                <a:gd name="T28" fmla="*/ 737 w 737"/>
                <a:gd name="T29" fmla="*/ 454 h 680"/>
                <a:gd name="T30" fmla="*/ 737 w 737"/>
                <a:gd name="T31" fmla="*/ 567 h 680"/>
                <a:gd name="T32" fmla="*/ 567 w 737"/>
                <a:gd name="T33" fmla="*/ 567 h 680"/>
                <a:gd name="T34" fmla="*/ 567 w 737"/>
                <a:gd name="T35" fmla="*/ 680 h 680"/>
                <a:gd name="T36" fmla="*/ 454 w 737"/>
                <a:gd name="T37" fmla="*/ 680 h 680"/>
                <a:gd name="T38" fmla="*/ 454 w 737"/>
                <a:gd name="T39" fmla="*/ 624 h 680"/>
                <a:gd name="T40" fmla="*/ 227 w 737"/>
                <a:gd name="T41" fmla="*/ 624 h 680"/>
                <a:gd name="T42" fmla="*/ 227 w 737"/>
                <a:gd name="T43" fmla="*/ 397 h 680"/>
                <a:gd name="T44" fmla="*/ 170 w 737"/>
                <a:gd name="T45" fmla="*/ 397 h 680"/>
                <a:gd name="T46" fmla="*/ 170 w 737"/>
                <a:gd name="T47" fmla="*/ 283 h 680"/>
                <a:gd name="T48" fmla="*/ 114 w 737"/>
                <a:gd name="T49" fmla="*/ 283 h 680"/>
                <a:gd name="T50" fmla="*/ 114 w 737"/>
                <a:gd name="T51" fmla="*/ 227 h 680"/>
                <a:gd name="T52" fmla="*/ 57 w 737"/>
                <a:gd name="T53" fmla="*/ 227 h 680"/>
                <a:gd name="T54" fmla="*/ 57 w 737"/>
                <a:gd name="T55" fmla="*/ 57 h 680"/>
                <a:gd name="T56" fmla="*/ 0 w 737"/>
                <a:gd name="T57" fmla="*/ 57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7" h="680">
                  <a:moveTo>
                    <a:pt x="0" y="57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57"/>
                  </a:lnTo>
                  <a:lnTo>
                    <a:pt x="284" y="57"/>
                  </a:lnTo>
                  <a:lnTo>
                    <a:pt x="284" y="0"/>
                  </a:lnTo>
                  <a:lnTo>
                    <a:pt x="397" y="0"/>
                  </a:lnTo>
                  <a:lnTo>
                    <a:pt x="397" y="57"/>
                  </a:lnTo>
                  <a:lnTo>
                    <a:pt x="567" y="57"/>
                  </a:lnTo>
                  <a:lnTo>
                    <a:pt x="567" y="113"/>
                  </a:lnTo>
                  <a:lnTo>
                    <a:pt x="624" y="113"/>
                  </a:lnTo>
                  <a:lnTo>
                    <a:pt x="624" y="397"/>
                  </a:lnTo>
                  <a:lnTo>
                    <a:pt x="681" y="397"/>
                  </a:lnTo>
                  <a:lnTo>
                    <a:pt x="681" y="454"/>
                  </a:lnTo>
                  <a:lnTo>
                    <a:pt x="737" y="454"/>
                  </a:lnTo>
                  <a:lnTo>
                    <a:pt x="737" y="567"/>
                  </a:lnTo>
                  <a:lnTo>
                    <a:pt x="567" y="567"/>
                  </a:lnTo>
                  <a:lnTo>
                    <a:pt x="567" y="680"/>
                  </a:lnTo>
                  <a:lnTo>
                    <a:pt x="454" y="680"/>
                  </a:lnTo>
                  <a:lnTo>
                    <a:pt x="454" y="624"/>
                  </a:lnTo>
                  <a:lnTo>
                    <a:pt x="227" y="624"/>
                  </a:lnTo>
                  <a:lnTo>
                    <a:pt x="227" y="397"/>
                  </a:lnTo>
                  <a:lnTo>
                    <a:pt x="170" y="397"/>
                  </a:lnTo>
                  <a:lnTo>
                    <a:pt x="170" y="283"/>
                  </a:lnTo>
                  <a:lnTo>
                    <a:pt x="114" y="283"/>
                  </a:lnTo>
                  <a:lnTo>
                    <a:pt x="114" y="227"/>
                  </a:lnTo>
                  <a:lnTo>
                    <a:pt x="57" y="227"/>
                  </a:lnTo>
                  <a:lnTo>
                    <a:pt x="57" y="57"/>
                  </a:lnTo>
                  <a:lnTo>
                    <a:pt x="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1" name="Freeform 53"/>
            <p:cNvSpPr>
              <a:spLocks/>
            </p:cNvSpPr>
            <p:nvPr/>
          </p:nvSpPr>
          <p:spPr bwMode="auto">
            <a:xfrm>
              <a:off x="8021638" y="2460625"/>
              <a:ext cx="1439863" cy="809625"/>
            </a:xfrm>
            <a:custGeom>
              <a:avLst/>
              <a:gdLst>
                <a:gd name="T0" fmla="*/ 0 w 907"/>
                <a:gd name="T1" fmla="*/ 397 h 510"/>
                <a:gd name="T2" fmla="*/ 0 w 907"/>
                <a:gd name="T3" fmla="*/ 170 h 510"/>
                <a:gd name="T4" fmla="*/ 56 w 907"/>
                <a:gd name="T5" fmla="*/ 170 h 510"/>
                <a:gd name="T6" fmla="*/ 56 w 907"/>
                <a:gd name="T7" fmla="*/ 0 h 510"/>
                <a:gd name="T8" fmla="*/ 226 w 907"/>
                <a:gd name="T9" fmla="*/ 0 h 510"/>
                <a:gd name="T10" fmla="*/ 226 w 907"/>
                <a:gd name="T11" fmla="*/ 56 h 510"/>
                <a:gd name="T12" fmla="*/ 453 w 907"/>
                <a:gd name="T13" fmla="*/ 56 h 510"/>
                <a:gd name="T14" fmla="*/ 453 w 907"/>
                <a:gd name="T15" fmla="*/ 0 h 510"/>
                <a:gd name="T16" fmla="*/ 567 w 907"/>
                <a:gd name="T17" fmla="*/ 0 h 510"/>
                <a:gd name="T18" fmla="*/ 567 w 907"/>
                <a:gd name="T19" fmla="*/ 113 h 510"/>
                <a:gd name="T20" fmla="*/ 623 w 907"/>
                <a:gd name="T21" fmla="*/ 113 h 510"/>
                <a:gd name="T22" fmla="*/ 623 w 907"/>
                <a:gd name="T23" fmla="*/ 283 h 510"/>
                <a:gd name="T24" fmla="*/ 680 w 907"/>
                <a:gd name="T25" fmla="*/ 283 h 510"/>
                <a:gd name="T26" fmla="*/ 680 w 907"/>
                <a:gd name="T27" fmla="*/ 227 h 510"/>
                <a:gd name="T28" fmla="*/ 907 w 907"/>
                <a:gd name="T29" fmla="*/ 227 h 510"/>
                <a:gd name="T30" fmla="*/ 907 w 907"/>
                <a:gd name="T31" fmla="*/ 397 h 510"/>
                <a:gd name="T32" fmla="*/ 793 w 907"/>
                <a:gd name="T33" fmla="*/ 397 h 510"/>
                <a:gd name="T34" fmla="*/ 793 w 907"/>
                <a:gd name="T35" fmla="*/ 510 h 510"/>
                <a:gd name="T36" fmla="*/ 737 w 907"/>
                <a:gd name="T37" fmla="*/ 510 h 510"/>
                <a:gd name="T38" fmla="*/ 737 w 907"/>
                <a:gd name="T39" fmla="*/ 453 h 510"/>
                <a:gd name="T40" fmla="*/ 623 w 907"/>
                <a:gd name="T41" fmla="*/ 453 h 510"/>
                <a:gd name="T42" fmla="*/ 623 w 907"/>
                <a:gd name="T43" fmla="*/ 397 h 510"/>
                <a:gd name="T44" fmla="*/ 453 w 907"/>
                <a:gd name="T45" fmla="*/ 397 h 510"/>
                <a:gd name="T46" fmla="*/ 453 w 907"/>
                <a:gd name="T47" fmla="*/ 340 h 510"/>
                <a:gd name="T48" fmla="*/ 340 w 907"/>
                <a:gd name="T49" fmla="*/ 340 h 510"/>
                <a:gd name="T50" fmla="*/ 340 w 907"/>
                <a:gd name="T51" fmla="*/ 397 h 510"/>
                <a:gd name="T52" fmla="*/ 226 w 907"/>
                <a:gd name="T53" fmla="*/ 397 h 510"/>
                <a:gd name="T54" fmla="*/ 226 w 907"/>
                <a:gd name="T55" fmla="*/ 340 h 510"/>
                <a:gd name="T56" fmla="*/ 56 w 907"/>
                <a:gd name="T57" fmla="*/ 340 h 510"/>
                <a:gd name="T58" fmla="*/ 56 w 907"/>
                <a:gd name="T59" fmla="*/ 397 h 510"/>
                <a:gd name="T60" fmla="*/ 0 w 907"/>
                <a:gd name="T61" fmla="*/ 39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07" h="510">
                  <a:moveTo>
                    <a:pt x="0" y="397"/>
                  </a:moveTo>
                  <a:lnTo>
                    <a:pt x="0" y="170"/>
                  </a:lnTo>
                  <a:lnTo>
                    <a:pt x="56" y="170"/>
                  </a:lnTo>
                  <a:lnTo>
                    <a:pt x="56" y="0"/>
                  </a:lnTo>
                  <a:lnTo>
                    <a:pt x="226" y="0"/>
                  </a:lnTo>
                  <a:lnTo>
                    <a:pt x="226" y="56"/>
                  </a:lnTo>
                  <a:lnTo>
                    <a:pt x="453" y="56"/>
                  </a:lnTo>
                  <a:lnTo>
                    <a:pt x="453" y="0"/>
                  </a:lnTo>
                  <a:lnTo>
                    <a:pt x="567" y="0"/>
                  </a:lnTo>
                  <a:lnTo>
                    <a:pt x="567" y="113"/>
                  </a:lnTo>
                  <a:lnTo>
                    <a:pt x="623" y="113"/>
                  </a:lnTo>
                  <a:lnTo>
                    <a:pt x="623" y="283"/>
                  </a:lnTo>
                  <a:lnTo>
                    <a:pt x="680" y="283"/>
                  </a:lnTo>
                  <a:lnTo>
                    <a:pt x="680" y="227"/>
                  </a:lnTo>
                  <a:lnTo>
                    <a:pt x="907" y="227"/>
                  </a:lnTo>
                  <a:lnTo>
                    <a:pt x="907" y="397"/>
                  </a:lnTo>
                  <a:lnTo>
                    <a:pt x="793" y="397"/>
                  </a:lnTo>
                  <a:lnTo>
                    <a:pt x="793" y="510"/>
                  </a:lnTo>
                  <a:lnTo>
                    <a:pt x="737" y="510"/>
                  </a:lnTo>
                  <a:lnTo>
                    <a:pt x="737" y="453"/>
                  </a:lnTo>
                  <a:lnTo>
                    <a:pt x="623" y="453"/>
                  </a:lnTo>
                  <a:lnTo>
                    <a:pt x="623" y="397"/>
                  </a:lnTo>
                  <a:lnTo>
                    <a:pt x="453" y="397"/>
                  </a:lnTo>
                  <a:lnTo>
                    <a:pt x="453" y="340"/>
                  </a:lnTo>
                  <a:lnTo>
                    <a:pt x="340" y="340"/>
                  </a:lnTo>
                  <a:lnTo>
                    <a:pt x="340" y="397"/>
                  </a:lnTo>
                  <a:lnTo>
                    <a:pt x="226" y="397"/>
                  </a:lnTo>
                  <a:lnTo>
                    <a:pt x="226" y="340"/>
                  </a:lnTo>
                  <a:lnTo>
                    <a:pt x="56" y="340"/>
                  </a:lnTo>
                  <a:lnTo>
                    <a:pt x="56" y="397"/>
                  </a:lnTo>
                  <a:lnTo>
                    <a:pt x="0" y="39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2" name="Freeform 54"/>
            <p:cNvSpPr>
              <a:spLocks/>
            </p:cNvSpPr>
            <p:nvPr/>
          </p:nvSpPr>
          <p:spPr bwMode="auto">
            <a:xfrm>
              <a:off x="8921750" y="1920875"/>
              <a:ext cx="900113" cy="989013"/>
            </a:xfrm>
            <a:custGeom>
              <a:avLst/>
              <a:gdLst>
                <a:gd name="T0" fmla="*/ 567 w 567"/>
                <a:gd name="T1" fmla="*/ 56 h 623"/>
                <a:gd name="T2" fmla="*/ 567 w 567"/>
                <a:gd name="T3" fmla="*/ 170 h 623"/>
                <a:gd name="T4" fmla="*/ 510 w 567"/>
                <a:gd name="T5" fmla="*/ 170 h 623"/>
                <a:gd name="T6" fmla="*/ 510 w 567"/>
                <a:gd name="T7" fmla="*/ 283 h 623"/>
                <a:gd name="T8" fmla="*/ 453 w 567"/>
                <a:gd name="T9" fmla="*/ 283 h 623"/>
                <a:gd name="T10" fmla="*/ 453 w 567"/>
                <a:gd name="T11" fmla="*/ 453 h 623"/>
                <a:gd name="T12" fmla="*/ 510 w 567"/>
                <a:gd name="T13" fmla="*/ 453 h 623"/>
                <a:gd name="T14" fmla="*/ 510 w 567"/>
                <a:gd name="T15" fmla="*/ 567 h 623"/>
                <a:gd name="T16" fmla="*/ 113 w 567"/>
                <a:gd name="T17" fmla="*/ 567 h 623"/>
                <a:gd name="T18" fmla="*/ 113 w 567"/>
                <a:gd name="T19" fmla="*/ 623 h 623"/>
                <a:gd name="T20" fmla="*/ 56 w 567"/>
                <a:gd name="T21" fmla="*/ 623 h 623"/>
                <a:gd name="T22" fmla="*/ 56 w 567"/>
                <a:gd name="T23" fmla="*/ 453 h 623"/>
                <a:gd name="T24" fmla="*/ 0 w 567"/>
                <a:gd name="T25" fmla="*/ 453 h 623"/>
                <a:gd name="T26" fmla="*/ 0 w 567"/>
                <a:gd name="T27" fmla="*/ 340 h 623"/>
                <a:gd name="T28" fmla="*/ 56 w 567"/>
                <a:gd name="T29" fmla="*/ 340 h 623"/>
                <a:gd name="T30" fmla="*/ 56 w 567"/>
                <a:gd name="T31" fmla="*/ 226 h 623"/>
                <a:gd name="T32" fmla="*/ 113 w 567"/>
                <a:gd name="T33" fmla="*/ 226 h 623"/>
                <a:gd name="T34" fmla="*/ 113 w 567"/>
                <a:gd name="T35" fmla="*/ 170 h 623"/>
                <a:gd name="T36" fmla="*/ 170 w 567"/>
                <a:gd name="T37" fmla="*/ 170 h 623"/>
                <a:gd name="T38" fmla="*/ 170 w 567"/>
                <a:gd name="T39" fmla="*/ 56 h 623"/>
                <a:gd name="T40" fmla="*/ 226 w 567"/>
                <a:gd name="T41" fmla="*/ 56 h 623"/>
                <a:gd name="T42" fmla="*/ 226 w 567"/>
                <a:gd name="T43" fmla="*/ 0 h 623"/>
                <a:gd name="T44" fmla="*/ 510 w 567"/>
                <a:gd name="T45" fmla="*/ 0 h 623"/>
                <a:gd name="T46" fmla="*/ 510 w 567"/>
                <a:gd name="T47" fmla="*/ 56 h 623"/>
                <a:gd name="T48" fmla="*/ 567 w 567"/>
                <a:gd name="T49" fmla="*/ 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7" h="623">
                  <a:moveTo>
                    <a:pt x="567" y="56"/>
                  </a:moveTo>
                  <a:lnTo>
                    <a:pt x="567" y="170"/>
                  </a:lnTo>
                  <a:lnTo>
                    <a:pt x="510" y="170"/>
                  </a:lnTo>
                  <a:lnTo>
                    <a:pt x="510" y="283"/>
                  </a:lnTo>
                  <a:lnTo>
                    <a:pt x="453" y="283"/>
                  </a:lnTo>
                  <a:lnTo>
                    <a:pt x="453" y="453"/>
                  </a:lnTo>
                  <a:lnTo>
                    <a:pt x="510" y="453"/>
                  </a:lnTo>
                  <a:lnTo>
                    <a:pt x="510" y="567"/>
                  </a:lnTo>
                  <a:lnTo>
                    <a:pt x="113" y="567"/>
                  </a:lnTo>
                  <a:lnTo>
                    <a:pt x="113" y="623"/>
                  </a:lnTo>
                  <a:lnTo>
                    <a:pt x="56" y="623"/>
                  </a:lnTo>
                  <a:lnTo>
                    <a:pt x="56" y="453"/>
                  </a:lnTo>
                  <a:lnTo>
                    <a:pt x="0" y="453"/>
                  </a:lnTo>
                  <a:lnTo>
                    <a:pt x="0" y="340"/>
                  </a:lnTo>
                  <a:lnTo>
                    <a:pt x="56" y="340"/>
                  </a:lnTo>
                  <a:lnTo>
                    <a:pt x="56" y="226"/>
                  </a:lnTo>
                  <a:lnTo>
                    <a:pt x="113" y="226"/>
                  </a:lnTo>
                  <a:lnTo>
                    <a:pt x="113" y="170"/>
                  </a:lnTo>
                  <a:lnTo>
                    <a:pt x="170" y="170"/>
                  </a:lnTo>
                  <a:lnTo>
                    <a:pt x="170" y="56"/>
                  </a:lnTo>
                  <a:lnTo>
                    <a:pt x="226" y="56"/>
                  </a:lnTo>
                  <a:lnTo>
                    <a:pt x="226" y="0"/>
                  </a:lnTo>
                  <a:lnTo>
                    <a:pt x="510" y="0"/>
                  </a:lnTo>
                  <a:lnTo>
                    <a:pt x="510" y="56"/>
                  </a:lnTo>
                  <a:lnTo>
                    <a:pt x="567" y="56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3" name="Freeform 55"/>
            <p:cNvSpPr>
              <a:spLocks/>
            </p:cNvSpPr>
            <p:nvPr/>
          </p:nvSpPr>
          <p:spPr bwMode="auto">
            <a:xfrm>
              <a:off x="9461500" y="2009775"/>
              <a:ext cx="1079500" cy="1260475"/>
            </a:xfrm>
            <a:custGeom>
              <a:avLst/>
              <a:gdLst>
                <a:gd name="T0" fmla="*/ 0 w 680"/>
                <a:gd name="T1" fmla="*/ 681 h 794"/>
                <a:gd name="T2" fmla="*/ 227 w 680"/>
                <a:gd name="T3" fmla="*/ 681 h 794"/>
                <a:gd name="T4" fmla="*/ 227 w 680"/>
                <a:gd name="T5" fmla="*/ 794 h 794"/>
                <a:gd name="T6" fmla="*/ 510 w 680"/>
                <a:gd name="T7" fmla="*/ 794 h 794"/>
                <a:gd name="T8" fmla="*/ 510 w 680"/>
                <a:gd name="T9" fmla="*/ 511 h 794"/>
                <a:gd name="T10" fmla="*/ 567 w 680"/>
                <a:gd name="T11" fmla="*/ 511 h 794"/>
                <a:gd name="T12" fmla="*/ 567 w 680"/>
                <a:gd name="T13" fmla="*/ 340 h 794"/>
                <a:gd name="T14" fmla="*/ 624 w 680"/>
                <a:gd name="T15" fmla="*/ 340 h 794"/>
                <a:gd name="T16" fmla="*/ 624 w 680"/>
                <a:gd name="T17" fmla="*/ 114 h 794"/>
                <a:gd name="T18" fmla="*/ 680 w 680"/>
                <a:gd name="T19" fmla="*/ 114 h 794"/>
                <a:gd name="T20" fmla="*/ 680 w 680"/>
                <a:gd name="T21" fmla="*/ 57 h 794"/>
                <a:gd name="T22" fmla="*/ 283 w 680"/>
                <a:gd name="T23" fmla="*/ 57 h 794"/>
                <a:gd name="T24" fmla="*/ 283 w 680"/>
                <a:gd name="T25" fmla="*/ 0 h 794"/>
                <a:gd name="T26" fmla="*/ 227 w 680"/>
                <a:gd name="T27" fmla="*/ 0 h 794"/>
                <a:gd name="T28" fmla="*/ 227 w 680"/>
                <a:gd name="T29" fmla="*/ 114 h 794"/>
                <a:gd name="T30" fmla="*/ 170 w 680"/>
                <a:gd name="T31" fmla="*/ 114 h 794"/>
                <a:gd name="T32" fmla="*/ 170 w 680"/>
                <a:gd name="T33" fmla="*/ 227 h 794"/>
                <a:gd name="T34" fmla="*/ 113 w 680"/>
                <a:gd name="T35" fmla="*/ 227 h 794"/>
                <a:gd name="T36" fmla="*/ 113 w 680"/>
                <a:gd name="T37" fmla="*/ 397 h 794"/>
                <a:gd name="T38" fmla="*/ 170 w 680"/>
                <a:gd name="T39" fmla="*/ 397 h 794"/>
                <a:gd name="T40" fmla="*/ 170 w 680"/>
                <a:gd name="T41" fmla="*/ 511 h 794"/>
                <a:gd name="T42" fmla="*/ 0 w 680"/>
                <a:gd name="T43" fmla="*/ 511 h 794"/>
                <a:gd name="T44" fmla="*/ 0 w 680"/>
                <a:gd name="T45" fmla="*/ 681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0" h="794">
                  <a:moveTo>
                    <a:pt x="0" y="681"/>
                  </a:moveTo>
                  <a:lnTo>
                    <a:pt x="227" y="681"/>
                  </a:lnTo>
                  <a:lnTo>
                    <a:pt x="227" y="794"/>
                  </a:lnTo>
                  <a:lnTo>
                    <a:pt x="510" y="794"/>
                  </a:lnTo>
                  <a:lnTo>
                    <a:pt x="510" y="511"/>
                  </a:lnTo>
                  <a:lnTo>
                    <a:pt x="567" y="511"/>
                  </a:lnTo>
                  <a:lnTo>
                    <a:pt x="567" y="340"/>
                  </a:lnTo>
                  <a:lnTo>
                    <a:pt x="624" y="340"/>
                  </a:lnTo>
                  <a:lnTo>
                    <a:pt x="624" y="114"/>
                  </a:lnTo>
                  <a:lnTo>
                    <a:pt x="680" y="114"/>
                  </a:lnTo>
                  <a:lnTo>
                    <a:pt x="680" y="57"/>
                  </a:lnTo>
                  <a:lnTo>
                    <a:pt x="283" y="57"/>
                  </a:lnTo>
                  <a:lnTo>
                    <a:pt x="283" y="0"/>
                  </a:lnTo>
                  <a:lnTo>
                    <a:pt x="227" y="0"/>
                  </a:lnTo>
                  <a:lnTo>
                    <a:pt x="227" y="114"/>
                  </a:lnTo>
                  <a:lnTo>
                    <a:pt x="170" y="114"/>
                  </a:lnTo>
                  <a:lnTo>
                    <a:pt x="170" y="227"/>
                  </a:lnTo>
                  <a:lnTo>
                    <a:pt x="113" y="227"/>
                  </a:lnTo>
                  <a:lnTo>
                    <a:pt x="113" y="397"/>
                  </a:lnTo>
                  <a:lnTo>
                    <a:pt x="170" y="397"/>
                  </a:lnTo>
                  <a:lnTo>
                    <a:pt x="170" y="511"/>
                  </a:lnTo>
                  <a:lnTo>
                    <a:pt x="0" y="511"/>
                  </a:lnTo>
                  <a:lnTo>
                    <a:pt x="0" y="68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4" name="Freeform 56"/>
            <p:cNvSpPr>
              <a:spLocks/>
            </p:cNvSpPr>
            <p:nvPr/>
          </p:nvSpPr>
          <p:spPr bwMode="auto">
            <a:xfrm>
              <a:off x="9280525" y="3090863"/>
              <a:ext cx="1350963" cy="630238"/>
            </a:xfrm>
            <a:custGeom>
              <a:avLst/>
              <a:gdLst>
                <a:gd name="T0" fmla="*/ 624 w 851"/>
                <a:gd name="T1" fmla="*/ 0 h 397"/>
                <a:gd name="T2" fmla="*/ 738 w 851"/>
                <a:gd name="T3" fmla="*/ 0 h 397"/>
                <a:gd name="T4" fmla="*/ 738 w 851"/>
                <a:gd name="T5" fmla="*/ 56 h 397"/>
                <a:gd name="T6" fmla="*/ 794 w 851"/>
                <a:gd name="T7" fmla="*/ 56 h 397"/>
                <a:gd name="T8" fmla="*/ 794 w 851"/>
                <a:gd name="T9" fmla="*/ 170 h 397"/>
                <a:gd name="T10" fmla="*/ 851 w 851"/>
                <a:gd name="T11" fmla="*/ 170 h 397"/>
                <a:gd name="T12" fmla="*/ 851 w 851"/>
                <a:gd name="T13" fmla="*/ 283 h 397"/>
                <a:gd name="T14" fmla="*/ 567 w 851"/>
                <a:gd name="T15" fmla="*/ 283 h 397"/>
                <a:gd name="T16" fmla="*/ 567 w 851"/>
                <a:gd name="T17" fmla="*/ 397 h 397"/>
                <a:gd name="T18" fmla="*/ 454 w 851"/>
                <a:gd name="T19" fmla="*/ 397 h 397"/>
                <a:gd name="T20" fmla="*/ 454 w 851"/>
                <a:gd name="T21" fmla="*/ 340 h 397"/>
                <a:gd name="T22" fmla="*/ 284 w 851"/>
                <a:gd name="T23" fmla="*/ 340 h 397"/>
                <a:gd name="T24" fmla="*/ 284 w 851"/>
                <a:gd name="T25" fmla="*/ 226 h 397"/>
                <a:gd name="T26" fmla="*/ 171 w 851"/>
                <a:gd name="T27" fmla="*/ 226 h 397"/>
                <a:gd name="T28" fmla="*/ 171 w 851"/>
                <a:gd name="T29" fmla="*/ 283 h 397"/>
                <a:gd name="T30" fmla="*/ 114 w 851"/>
                <a:gd name="T31" fmla="*/ 283 h 397"/>
                <a:gd name="T32" fmla="*/ 114 w 851"/>
                <a:gd name="T33" fmla="*/ 226 h 397"/>
                <a:gd name="T34" fmla="*/ 57 w 851"/>
                <a:gd name="T35" fmla="*/ 226 h 397"/>
                <a:gd name="T36" fmla="*/ 57 w 851"/>
                <a:gd name="T37" fmla="*/ 113 h 397"/>
                <a:gd name="T38" fmla="*/ 0 w 851"/>
                <a:gd name="T39" fmla="*/ 113 h 397"/>
                <a:gd name="T40" fmla="*/ 0 w 851"/>
                <a:gd name="T41" fmla="*/ 0 h 397"/>
                <a:gd name="T42" fmla="*/ 341 w 851"/>
                <a:gd name="T43" fmla="*/ 0 h 397"/>
                <a:gd name="T44" fmla="*/ 341 w 851"/>
                <a:gd name="T45" fmla="*/ 113 h 397"/>
                <a:gd name="T46" fmla="*/ 624 w 851"/>
                <a:gd name="T47" fmla="*/ 113 h 397"/>
                <a:gd name="T48" fmla="*/ 624 w 851"/>
                <a:gd name="T49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1" h="397">
                  <a:moveTo>
                    <a:pt x="624" y="0"/>
                  </a:moveTo>
                  <a:lnTo>
                    <a:pt x="738" y="0"/>
                  </a:lnTo>
                  <a:lnTo>
                    <a:pt x="738" y="56"/>
                  </a:lnTo>
                  <a:lnTo>
                    <a:pt x="794" y="56"/>
                  </a:lnTo>
                  <a:lnTo>
                    <a:pt x="794" y="170"/>
                  </a:lnTo>
                  <a:lnTo>
                    <a:pt x="851" y="170"/>
                  </a:lnTo>
                  <a:lnTo>
                    <a:pt x="851" y="283"/>
                  </a:lnTo>
                  <a:lnTo>
                    <a:pt x="567" y="283"/>
                  </a:lnTo>
                  <a:lnTo>
                    <a:pt x="567" y="397"/>
                  </a:lnTo>
                  <a:lnTo>
                    <a:pt x="454" y="397"/>
                  </a:lnTo>
                  <a:lnTo>
                    <a:pt x="454" y="340"/>
                  </a:lnTo>
                  <a:lnTo>
                    <a:pt x="284" y="340"/>
                  </a:lnTo>
                  <a:lnTo>
                    <a:pt x="284" y="226"/>
                  </a:lnTo>
                  <a:lnTo>
                    <a:pt x="171" y="226"/>
                  </a:lnTo>
                  <a:lnTo>
                    <a:pt x="171" y="283"/>
                  </a:lnTo>
                  <a:lnTo>
                    <a:pt x="114" y="283"/>
                  </a:lnTo>
                  <a:lnTo>
                    <a:pt x="114" y="226"/>
                  </a:lnTo>
                  <a:lnTo>
                    <a:pt x="57" y="226"/>
                  </a:lnTo>
                  <a:lnTo>
                    <a:pt x="57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341" y="0"/>
                  </a:lnTo>
                  <a:lnTo>
                    <a:pt x="341" y="113"/>
                  </a:lnTo>
                  <a:lnTo>
                    <a:pt x="624" y="113"/>
                  </a:lnTo>
                  <a:lnTo>
                    <a:pt x="62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5" name="Freeform 57"/>
            <p:cNvSpPr>
              <a:spLocks/>
            </p:cNvSpPr>
            <p:nvPr/>
          </p:nvSpPr>
          <p:spPr bwMode="auto">
            <a:xfrm>
              <a:off x="10001250" y="3810000"/>
              <a:ext cx="990600" cy="1081088"/>
            </a:xfrm>
            <a:custGeom>
              <a:avLst/>
              <a:gdLst>
                <a:gd name="T0" fmla="*/ 170 w 624"/>
                <a:gd name="T1" fmla="*/ 511 h 681"/>
                <a:gd name="T2" fmla="*/ 170 w 624"/>
                <a:gd name="T3" fmla="*/ 397 h 681"/>
                <a:gd name="T4" fmla="*/ 57 w 624"/>
                <a:gd name="T5" fmla="*/ 397 h 681"/>
                <a:gd name="T6" fmla="*/ 57 w 624"/>
                <a:gd name="T7" fmla="*/ 340 h 681"/>
                <a:gd name="T8" fmla="*/ 113 w 624"/>
                <a:gd name="T9" fmla="*/ 340 h 681"/>
                <a:gd name="T10" fmla="*/ 113 w 624"/>
                <a:gd name="T11" fmla="*/ 227 h 681"/>
                <a:gd name="T12" fmla="*/ 0 w 624"/>
                <a:gd name="T13" fmla="*/ 227 h 681"/>
                <a:gd name="T14" fmla="*/ 0 w 624"/>
                <a:gd name="T15" fmla="*/ 57 h 681"/>
                <a:gd name="T16" fmla="*/ 113 w 624"/>
                <a:gd name="T17" fmla="*/ 57 h 681"/>
                <a:gd name="T18" fmla="*/ 113 w 624"/>
                <a:gd name="T19" fmla="*/ 0 h 681"/>
                <a:gd name="T20" fmla="*/ 227 w 624"/>
                <a:gd name="T21" fmla="*/ 0 h 681"/>
                <a:gd name="T22" fmla="*/ 227 w 624"/>
                <a:gd name="T23" fmla="*/ 114 h 681"/>
                <a:gd name="T24" fmla="*/ 284 w 624"/>
                <a:gd name="T25" fmla="*/ 114 h 681"/>
                <a:gd name="T26" fmla="*/ 284 w 624"/>
                <a:gd name="T27" fmla="*/ 57 h 681"/>
                <a:gd name="T28" fmla="*/ 454 w 624"/>
                <a:gd name="T29" fmla="*/ 57 h 681"/>
                <a:gd name="T30" fmla="*/ 454 w 624"/>
                <a:gd name="T31" fmla="*/ 170 h 681"/>
                <a:gd name="T32" fmla="*/ 624 w 624"/>
                <a:gd name="T33" fmla="*/ 170 h 681"/>
                <a:gd name="T34" fmla="*/ 624 w 624"/>
                <a:gd name="T35" fmla="*/ 284 h 681"/>
                <a:gd name="T36" fmla="*/ 567 w 624"/>
                <a:gd name="T37" fmla="*/ 284 h 681"/>
                <a:gd name="T38" fmla="*/ 567 w 624"/>
                <a:gd name="T39" fmla="*/ 340 h 681"/>
                <a:gd name="T40" fmla="*/ 510 w 624"/>
                <a:gd name="T41" fmla="*/ 340 h 681"/>
                <a:gd name="T42" fmla="*/ 510 w 624"/>
                <a:gd name="T43" fmla="*/ 511 h 681"/>
                <a:gd name="T44" fmla="*/ 624 w 624"/>
                <a:gd name="T45" fmla="*/ 511 h 681"/>
                <a:gd name="T46" fmla="*/ 567 w 624"/>
                <a:gd name="T47" fmla="*/ 624 h 681"/>
                <a:gd name="T48" fmla="*/ 567 w 624"/>
                <a:gd name="T49" fmla="*/ 681 h 681"/>
                <a:gd name="T50" fmla="*/ 510 w 624"/>
                <a:gd name="T51" fmla="*/ 681 h 681"/>
                <a:gd name="T52" fmla="*/ 510 w 624"/>
                <a:gd name="T53" fmla="*/ 624 h 681"/>
                <a:gd name="T54" fmla="*/ 454 w 624"/>
                <a:gd name="T55" fmla="*/ 624 h 681"/>
                <a:gd name="T56" fmla="*/ 454 w 624"/>
                <a:gd name="T57" fmla="*/ 567 h 681"/>
                <a:gd name="T58" fmla="*/ 397 w 624"/>
                <a:gd name="T59" fmla="*/ 567 h 681"/>
                <a:gd name="T60" fmla="*/ 397 w 624"/>
                <a:gd name="T61" fmla="*/ 511 h 681"/>
                <a:gd name="T62" fmla="*/ 170 w 624"/>
                <a:gd name="T63" fmla="*/ 51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4" h="681">
                  <a:moveTo>
                    <a:pt x="170" y="511"/>
                  </a:moveTo>
                  <a:lnTo>
                    <a:pt x="170" y="397"/>
                  </a:lnTo>
                  <a:lnTo>
                    <a:pt x="57" y="397"/>
                  </a:lnTo>
                  <a:lnTo>
                    <a:pt x="57" y="340"/>
                  </a:lnTo>
                  <a:lnTo>
                    <a:pt x="113" y="340"/>
                  </a:lnTo>
                  <a:lnTo>
                    <a:pt x="113" y="227"/>
                  </a:lnTo>
                  <a:lnTo>
                    <a:pt x="0" y="227"/>
                  </a:lnTo>
                  <a:lnTo>
                    <a:pt x="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227" y="0"/>
                  </a:lnTo>
                  <a:lnTo>
                    <a:pt x="227" y="114"/>
                  </a:lnTo>
                  <a:lnTo>
                    <a:pt x="284" y="114"/>
                  </a:lnTo>
                  <a:lnTo>
                    <a:pt x="284" y="57"/>
                  </a:lnTo>
                  <a:lnTo>
                    <a:pt x="454" y="57"/>
                  </a:lnTo>
                  <a:lnTo>
                    <a:pt x="454" y="170"/>
                  </a:lnTo>
                  <a:lnTo>
                    <a:pt x="624" y="170"/>
                  </a:lnTo>
                  <a:lnTo>
                    <a:pt x="624" y="284"/>
                  </a:lnTo>
                  <a:lnTo>
                    <a:pt x="567" y="284"/>
                  </a:lnTo>
                  <a:lnTo>
                    <a:pt x="567" y="340"/>
                  </a:lnTo>
                  <a:lnTo>
                    <a:pt x="510" y="340"/>
                  </a:lnTo>
                  <a:lnTo>
                    <a:pt x="510" y="511"/>
                  </a:lnTo>
                  <a:lnTo>
                    <a:pt x="624" y="511"/>
                  </a:lnTo>
                  <a:lnTo>
                    <a:pt x="567" y="624"/>
                  </a:lnTo>
                  <a:lnTo>
                    <a:pt x="567" y="681"/>
                  </a:lnTo>
                  <a:lnTo>
                    <a:pt x="510" y="681"/>
                  </a:lnTo>
                  <a:lnTo>
                    <a:pt x="510" y="624"/>
                  </a:lnTo>
                  <a:lnTo>
                    <a:pt x="454" y="624"/>
                  </a:lnTo>
                  <a:lnTo>
                    <a:pt x="454" y="567"/>
                  </a:lnTo>
                  <a:lnTo>
                    <a:pt x="397" y="567"/>
                  </a:lnTo>
                  <a:lnTo>
                    <a:pt x="397" y="511"/>
                  </a:lnTo>
                  <a:lnTo>
                    <a:pt x="170" y="51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6" name="Freeform 58"/>
            <p:cNvSpPr>
              <a:spLocks/>
            </p:cNvSpPr>
            <p:nvPr/>
          </p:nvSpPr>
          <p:spPr bwMode="auto">
            <a:xfrm>
              <a:off x="10361613" y="3630613"/>
              <a:ext cx="90488" cy="90488"/>
            </a:xfrm>
            <a:custGeom>
              <a:avLst/>
              <a:gdLst>
                <a:gd name="T0" fmla="*/ 0 w 57"/>
                <a:gd name="T1" fmla="*/ 0 h 57"/>
                <a:gd name="T2" fmla="*/ 0 w 57"/>
                <a:gd name="T3" fmla="*/ 57 h 57"/>
                <a:gd name="T4" fmla="*/ 57 w 57"/>
                <a:gd name="T5" fmla="*/ 57 h 57"/>
                <a:gd name="T6" fmla="*/ 57 w 57"/>
                <a:gd name="T7" fmla="*/ 0 h 57"/>
                <a:gd name="T8" fmla="*/ 0 w 57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0" y="0"/>
                  </a:moveTo>
                  <a:lnTo>
                    <a:pt x="0" y="57"/>
                  </a:lnTo>
                  <a:lnTo>
                    <a:pt x="57" y="57"/>
                  </a:lnTo>
                  <a:lnTo>
                    <a:pt x="57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7" name="Freeform 59"/>
            <p:cNvSpPr>
              <a:spLocks/>
            </p:cNvSpPr>
            <p:nvPr/>
          </p:nvSpPr>
          <p:spPr bwMode="auto">
            <a:xfrm>
              <a:off x="10721975" y="3630613"/>
              <a:ext cx="358775" cy="269875"/>
            </a:xfrm>
            <a:custGeom>
              <a:avLst/>
              <a:gdLst>
                <a:gd name="T0" fmla="*/ 0 w 226"/>
                <a:gd name="T1" fmla="*/ 57 h 170"/>
                <a:gd name="T2" fmla="*/ 0 w 226"/>
                <a:gd name="T3" fmla="*/ 113 h 170"/>
                <a:gd name="T4" fmla="*/ 56 w 226"/>
                <a:gd name="T5" fmla="*/ 113 h 170"/>
                <a:gd name="T6" fmla="*/ 56 w 226"/>
                <a:gd name="T7" fmla="*/ 170 h 170"/>
                <a:gd name="T8" fmla="*/ 226 w 226"/>
                <a:gd name="T9" fmla="*/ 170 h 170"/>
                <a:gd name="T10" fmla="*/ 226 w 226"/>
                <a:gd name="T11" fmla="*/ 57 h 170"/>
                <a:gd name="T12" fmla="*/ 170 w 226"/>
                <a:gd name="T13" fmla="*/ 57 h 170"/>
                <a:gd name="T14" fmla="*/ 170 w 226"/>
                <a:gd name="T15" fmla="*/ 0 h 170"/>
                <a:gd name="T16" fmla="*/ 0 w 226"/>
                <a:gd name="T17" fmla="*/ 0 h 170"/>
                <a:gd name="T18" fmla="*/ 0 w 226"/>
                <a:gd name="T19" fmla="*/ 57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6" h="170">
                  <a:moveTo>
                    <a:pt x="0" y="57"/>
                  </a:moveTo>
                  <a:lnTo>
                    <a:pt x="0" y="113"/>
                  </a:lnTo>
                  <a:lnTo>
                    <a:pt x="56" y="113"/>
                  </a:lnTo>
                  <a:lnTo>
                    <a:pt x="56" y="170"/>
                  </a:lnTo>
                  <a:lnTo>
                    <a:pt x="226" y="170"/>
                  </a:lnTo>
                  <a:lnTo>
                    <a:pt x="226" y="57"/>
                  </a:lnTo>
                  <a:lnTo>
                    <a:pt x="170" y="57"/>
                  </a:lnTo>
                  <a:lnTo>
                    <a:pt x="170" y="0"/>
                  </a:lnTo>
                  <a:lnTo>
                    <a:pt x="0" y="0"/>
                  </a:lnTo>
                  <a:lnTo>
                    <a:pt x="0" y="5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8" name="Freeform 60"/>
            <p:cNvSpPr>
              <a:spLocks/>
            </p:cNvSpPr>
            <p:nvPr/>
          </p:nvSpPr>
          <p:spPr bwMode="auto">
            <a:xfrm>
              <a:off x="11080750" y="3360738"/>
              <a:ext cx="271463" cy="360363"/>
            </a:xfrm>
            <a:custGeom>
              <a:avLst/>
              <a:gdLst>
                <a:gd name="T0" fmla="*/ 114 w 171"/>
                <a:gd name="T1" fmla="*/ 0 h 227"/>
                <a:gd name="T2" fmla="*/ 114 w 171"/>
                <a:gd name="T3" fmla="*/ 56 h 227"/>
                <a:gd name="T4" fmla="*/ 171 w 171"/>
                <a:gd name="T5" fmla="*/ 56 h 227"/>
                <a:gd name="T6" fmla="*/ 171 w 171"/>
                <a:gd name="T7" fmla="*/ 227 h 227"/>
                <a:gd name="T8" fmla="*/ 114 w 171"/>
                <a:gd name="T9" fmla="*/ 227 h 227"/>
                <a:gd name="T10" fmla="*/ 114 w 171"/>
                <a:gd name="T11" fmla="*/ 170 h 227"/>
                <a:gd name="T12" fmla="*/ 0 w 171"/>
                <a:gd name="T13" fmla="*/ 170 h 227"/>
                <a:gd name="T14" fmla="*/ 0 w 171"/>
                <a:gd name="T15" fmla="*/ 56 h 227"/>
                <a:gd name="T16" fmla="*/ 57 w 171"/>
                <a:gd name="T17" fmla="*/ 56 h 227"/>
                <a:gd name="T18" fmla="*/ 57 w 171"/>
                <a:gd name="T19" fmla="*/ 0 h 227"/>
                <a:gd name="T20" fmla="*/ 114 w 171"/>
                <a:gd name="T2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227">
                  <a:moveTo>
                    <a:pt x="114" y="0"/>
                  </a:moveTo>
                  <a:lnTo>
                    <a:pt x="114" y="56"/>
                  </a:lnTo>
                  <a:lnTo>
                    <a:pt x="171" y="56"/>
                  </a:lnTo>
                  <a:lnTo>
                    <a:pt x="171" y="227"/>
                  </a:lnTo>
                  <a:lnTo>
                    <a:pt x="114" y="227"/>
                  </a:lnTo>
                  <a:lnTo>
                    <a:pt x="114" y="170"/>
                  </a:lnTo>
                  <a:lnTo>
                    <a:pt x="0" y="170"/>
                  </a:lnTo>
                  <a:lnTo>
                    <a:pt x="0" y="56"/>
                  </a:lnTo>
                  <a:lnTo>
                    <a:pt x="57" y="56"/>
                  </a:lnTo>
                  <a:lnTo>
                    <a:pt x="57" y="0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9" name="Freeform 61"/>
            <p:cNvSpPr>
              <a:spLocks/>
            </p:cNvSpPr>
            <p:nvPr/>
          </p:nvSpPr>
          <p:spPr bwMode="auto">
            <a:xfrm>
              <a:off x="10271125" y="2460625"/>
              <a:ext cx="900113" cy="1079500"/>
            </a:xfrm>
            <a:custGeom>
              <a:avLst/>
              <a:gdLst>
                <a:gd name="T0" fmla="*/ 397 w 567"/>
                <a:gd name="T1" fmla="*/ 0 h 680"/>
                <a:gd name="T2" fmla="*/ 397 w 567"/>
                <a:gd name="T3" fmla="*/ 170 h 680"/>
                <a:gd name="T4" fmla="*/ 454 w 567"/>
                <a:gd name="T5" fmla="*/ 170 h 680"/>
                <a:gd name="T6" fmla="*/ 454 w 567"/>
                <a:gd name="T7" fmla="*/ 340 h 680"/>
                <a:gd name="T8" fmla="*/ 510 w 567"/>
                <a:gd name="T9" fmla="*/ 340 h 680"/>
                <a:gd name="T10" fmla="*/ 510 w 567"/>
                <a:gd name="T11" fmla="*/ 397 h 680"/>
                <a:gd name="T12" fmla="*/ 567 w 567"/>
                <a:gd name="T13" fmla="*/ 397 h 680"/>
                <a:gd name="T14" fmla="*/ 567 w 567"/>
                <a:gd name="T15" fmla="*/ 510 h 680"/>
                <a:gd name="T16" fmla="*/ 510 w 567"/>
                <a:gd name="T17" fmla="*/ 510 h 680"/>
                <a:gd name="T18" fmla="*/ 510 w 567"/>
                <a:gd name="T19" fmla="*/ 567 h 680"/>
                <a:gd name="T20" fmla="*/ 454 w 567"/>
                <a:gd name="T21" fmla="*/ 567 h 680"/>
                <a:gd name="T22" fmla="*/ 454 w 567"/>
                <a:gd name="T23" fmla="*/ 453 h 680"/>
                <a:gd name="T24" fmla="*/ 397 w 567"/>
                <a:gd name="T25" fmla="*/ 453 h 680"/>
                <a:gd name="T26" fmla="*/ 397 w 567"/>
                <a:gd name="T27" fmla="*/ 623 h 680"/>
                <a:gd name="T28" fmla="*/ 340 w 567"/>
                <a:gd name="T29" fmla="*/ 623 h 680"/>
                <a:gd name="T30" fmla="*/ 340 w 567"/>
                <a:gd name="T31" fmla="*/ 680 h 680"/>
                <a:gd name="T32" fmla="*/ 227 w 567"/>
                <a:gd name="T33" fmla="*/ 680 h 680"/>
                <a:gd name="T34" fmla="*/ 227 w 567"/>
                <a:gd name="T35" fmla="*/ 567 h 680"/>
                <a:gd name="T36" fmla="*/ 170 w 567"/>
                <a:gd name="T37" fmla="*/ 567 h 680"/>
                <a:gd name="T38" fmla="*/ 170 w 567"/>
                <a:gd name="T39" fmla="*/ 453 h 680"/>
                <a:gd name="T40" fmla="*/ 114 w 567"/>
                <a:gd name="T41" fmla="*/ 453 h 680"/>
                <a:gd name="T42" fmla="*/ 114 w 567"/>
                <a:gd name="T43" fmla="*/ 397 h 680"/>
                <a:gd name="T44" fmla="*/ 0 w 567"/>
                <a:gd name="T45" fmla="*/ 397 h 680"/>
                <a:gd name="T46" fmla="*/ 0 w 567"/>
                <a:gd name="T47" fmla="*/ 227 h 680"/>
                <a:gd name="T48" fmla="*/ 57 w 567"/>
                <a:gd name="T49" fmla="*/ 227 h 680"/>
                <a:gd name="T50" fmla="*/ 57 w 567"/>
                <a:gd name="T51" fmla="*/ 56 h 680"/>
                <a:gd name="T52" fmla="*/ 114 w 567"/>
                <a:gd name="T53" fmla="*/ 56 h 680"/>
                <a:gd name="T54" fmla="*/ 114 w 567"/>
                <a:gd name="T55" fmla="*/ 0 h 680"/>
                <a:gd name="T56" fmla="*/ 397 w 567"/>
                <a:gd name="T5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7" h="680">
                  <a:moveTo>
                    <a:pt x="397" y="0"/>
                  </a:moveTo>
                  <a:lnTo>
                    <a:pt x="397" y="170"/>
                  </a:lnTo>
                  <a:lnTo>
                    <a:pt x="454" y="170"/>
                  </a:lnTo>
                  <a:lnTo>
                    <a:pt x="454" y="340"/>
                  </a:lnTo>
                  <a:lnTo>
                    <a:pt x="510" y="340"/>
                  </a:lnTo>
                  <a:lnTo>
                    <a:pt x="510" y="397"/>
                  </a:lnTo>
                  <a:lnTo>
                    <a:pt x="567" y="397"/>
                  </a:lnTo>
                  <a:lnTo>
                    <a:pt x="567" y="510"/>
                  </a:lnTo>
                  <a:lnTo>
                    <a:pt x="510" y="510"/>
                  </a:lnTo>
                  <a:lnTo>
                    <a:pt x="510" y="567"/>
                  </a:lnTo>
                  <a:lnTo>
                    <a:pt x="454" y="567"/>
                  </a:lnTo>
                  <a:lnTo>
                    <a:pt x="454" y="453"/>
                  </a:lnTo>
                  <a:lnTo>
                    <a:pt x="397" y="453"/>
                  </a:lnTo>
                  <a:lnTo>
                    <a:pt x="397" y="623"/>
                  </a:lnTo>
                  <a:lnTo>
                    <a:pt x="340" y="623"/>
                  </a:lnTo>
                  <a:lnTo>
                    <a:pt x="340" y="680"/>
                  </a:lnTo>
                  <a:lnTo>
                    <a:pt x="227" y="680"/>
                  </a:lnTo>
                  <a:lnTo>
                    <a:pt x="227" y="567"/>
                  </a:lnTo>
                  <a:lnTo>
                    <a:pt x="170" y="567"/>
                  </a:lnTo>
                  <a:lnTo>
                    <a:pt x="170" y="453"/>
                  </a:lnTo>
                  <a:lnTo>
                    <a:pt x="114" y="453"/>
                  </a:lnTo>
                  <a:lnTo>
                    <a:pt x="114" y="397"/>
                  </a:lnTo>
                  <a:lnTo>
                    <a:pt x="0" y="397"/>
                  </a:lnTo>
                  <a:lnTo>
                    <a:pt x="0" y="227"/>
                  </a:lnTo>
                  <a:lnTo>
                    <a:pt x="57" y="227"/>
                  </a:lnTo>
                  <a:lnTo>
                    <a:pt x="57" y="56"/>
                  </a:lnTo>
                  <a:lnTo>
                    <a:pt x="114" y="56"/>
                  </a:lnTo>
                  <a:lnTo>
                    <a:pt x="114" y="0"/>
                  </a:lnTo>
                  <a:lnTo>
                    <a:pt x="39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0" name="Freeform 65"/>
            <p:cNvSpPr>
              <a:spLocks/>
            </p:cNvSpPr>
            <p:nvPr/>
          </p:nvSpPr>
          <p:spPr bwMode="auto">
            <a:xfrm>
              <a:off x="9821863" y="3630613"/>
              <a:ext cx="358775" cy="449263"/>
            </a:xfrm>
            <a:custGeom>
              <a:avLst/>
              <a:gdLst>
                <a:gd name="T0" fmla="*/ 0 w 226"/>
                <a:gd name="T1" fmla="*/ 283 h 283"/>
                <a:gd name="T2" fmla="*/ 113 w 226"/>
                <a:gd name="T3" fmla="*/ 283 h 283"/>
                <a:gd name="T4" fmla="*/ 113 w 226"/>
                <a:gd name="T5" fmla="*/ 170 h 283"/>
                <a:gd name="T6" fmla="*/ 226 w 226"/>
                <a:gd name="T7" fmla="*/ 170 h 283"/>
                <a:gd name="T8" fmla="*/ 226 w 226"/>
                <a:gd name="T9" fmla="*/ 57 h 283"/>
                <a:gd name="T10" fmla="*/ 113 w 226"/>
                <a:gd name="T11" fmla="*/ 57 h 283"/>
                <a:gd name="T12" fmla="*/ 113 w 226"/>
                <a:gd name="T13" fmla="*/ 0 h 283"/>
                <a:gd name="T14" fmla="*/ 0 w 226"/>
                <a:gd name="T15" fmla="*/ 0 h 283"/>
                <a:gd name="T16" fmla="*/ 0 w 226"/>
                <a:gd name="T17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83">
                  <a:moveTo>
                    <a:pt x="0" y="283"/>
                  </a:moveTo>
                  <a:lnTo>
                    <a:pt x="113" y="283"/>
                  </a:lnTo>
                  <a:lnTo>
                    <a:pt x="113" y="170"/>
                  </a:lnTo>
                  <a:lnTo>
                    <a:pt x="226" y="170"/>
                  </a:lnTo>
                  <a:lnTo>
                    <a:pt x="226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28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83" name="グループ化 482"/>
          <p:cNvGrpSpPr/>
          <p:nvPr/>
        </p:nvGrpSpPr>
        <p:grpSpPr>
          <a:xfrm>
            <a:off x="7473361" y="4990483"/>
            <a:ext cx="2525168" cy="1480245"/>
            <a:chOff x="2439988" y="300038"/>
            <a:chExt cx="5221287" cy="3060700"/>
          </a:xfrm>
        </p:grpSpPr>
        <p:sp>
          <p:nvSpPr>
            <p:cNvPr id="608" name="Freeform 17"/>
            <p:cNvSpPr>
              <a:spLocks/>
            </p:cNvSpPr>
            <p:nvPr/>
          </p:nvSpPr>
          <p:spPr bwMode="auto">
            <a:xfrm>
              <a:off x="2439988" y="300038"/>
              <a:ext cx="3960813" cy="3060700"/>
            </a:xfrm>
            <a:custGeom>
              <a:avLst/>
              <a:gdLst>
                <a:gd name="T0" fmla="*/ 114 w 2495"/>
                <a:gd name="T1" fmla="*/ 1928 h 1928"/>
                <a:gd name="T2" fmla="*/ 907 w 2495"/>
                <a:gd name="T3" fmla="*/ 1928 h 1928"/>
                <a:gd name="T4" fmla="*/ 907 w 2495"/>
                <a:gd name="T5" fmla="*/ 1814 h 1928"/>
                <a:gd name="T6" fmla="*/ 1021 w 2495"/>
                <a:gd name="T7" fmla="*/ 1814 h 1928"/>
                <a:gd name="T8" fmla="*/ 1021 w 2495"/>
                <a:gd name="T9" fmla="*/ 1701 h 1928"/>
                <a:gd name="T10" fmla="*/ 1134 w 2495"/>
                <a:gd name="T11" fmla="*/ 1701 h 1928"/>
                <a:gd name="T12" fmla="*/ 1134 w 2495"/>
                <a:gd name="T13" fmla="*/ 1588 h 1928"/>
                <a:gd name="T14" fmla="*/ 1248 w 2495"/>
                <a:gd name="T15" fmla="*/ 1588 h 1928"/>
                <a:gd name="T16" fmla="*/ 1248 w 2495"/>
                <a:gd name="T17" fmla="*/ 1474 h 1928"/>
                <a:gd name="T18" fmla="*/ 1248 w 2495"/>
                <a:gd name="T19" fmla="*/ 1361 h 1928"/>
                <a:gd name="T20" fmla="*/ 1474 w 2495"/>
                <a:gd name="T21" fmla="*/ 1361 h 1928"/>
                <a:gd name="T22" fmla="*/ 1474 w 2495"/>
                <a:gd name="T23" fmla="*/ 1247 h 1928"/>
                <a:gd name="T24" fmla="*/ 1815 w 2495"/>
                <a:gd name="T25" fmla="*/ 1247 h 1928"/>
                <a:gd name="T26" fmla="*/ 1815 w 2495"/>
                <a:gd name="T27" fmla="*/ 1134 h 1928"/>
                <a:gd name="T28" fmla="*/ 2041 w 2495"/>
                <a:gd name="T29" fmla="*/ 1134 h 1928"/>
                <a:gd name="T30" fmla="*/ 2041 w 2495"/>
                <a:gd name="T31" fmla="*/ 1247 h 1928"/>
                <a:gd name="T32" fmla="*/ 2268 w 2495"/>
                <a:gd name="T33" fmla="*/ 1247 h 1928"/>
                <a:gd name="T34" fmla="*/ 2268 w 2495"/>
                <a:gd name="T35" fmla="*/ 1134 h 1928"/>
                <a:gd name="T36" fmla="*/ 2382 w 2495"/>
                <a:gd name="T37" fmla="*/ 1134 h 1928"/>
                <a:gd name="T38" fmla="*/ 2382 w 2495"/>
                <a:gd name="T39" fmla="*/ 794 h 1928"/>
                <a:gd name="T40" fmla="*/ 2495 w 2495"/>
                <a:gd name="T41" fmla="*/ 794 h 1928"/>
                <a:gd name="T42" fmla="*/ 2495 w 2495"/>
                <a:gd name="T43" fmla="*/ 680 h 1928"/>
                <a:gd name="T44" fmla="*/ 1928 w 2495"/>
                <a:gd name="T45" fmla="*/ 680 h 1928"/>
                <a:gd name="T46" fmla="*/ 1928 w 2495"/>
                <a:gd name="T47" fmla="*/ 567 h 1928"/>
                <a:gd name="T48" fmla="*/ 1588 w 2495"/>
                <a:gd name="T49" fmla="*/ 567 h 1928"/>
                <a:gd name="T50" fmla="*/ 1588 w 2495"/>
                <a:gd name="T51" fmla="*/ 680 h 1928"/>
                <a:gd name="T52" fmla="*/ 1474 w 2495"/>
                <a:gd name="T53" fmla="*/ 680 h 1928"/>
                <a:gd name="T54" fmla="*/ 1474 w 2495"/>
                <a:gd name="T55" fmla="*/ 567 h 1928"/>
                <a:gd name="T56" fmla="*/ 1361 w 2495"/>
                <a:gd name="T57" fmla="*/ 567 h 1928"/>
                <a:gd name="T58" fmla="*/ 1361 w 2495"/>
                <a:gd name="T59" fmla="*/ 454 h 1928"/>
                <a:gd name="T60" fmla="*/ 1248 w 2495"/>
                <a:gd name="T61" fmla="*/ 454 h 1928"/>
                <a:gd name="T62" fmla="*/ 1248 w 2495"/>
                <a:gd name="T63" fmla="*/ 113 h 1928"/>
                <a:gd name="T64" fmla="*/ 1021 w 2495"/>
                <a:gd name="T65" fmla="*/ 113 h 1928"/>
                <a:gd name="T66" fmla="*/ 1021 w 2495"/>
                <a:gd name="T67" fmla="*/ 227 h 1928"/>
                <a:gd name="T68" fmla="*/ 907 w 2495"/>
                <a:gd name="T69" fmla="*/ 227 h 1928"/>
                <a:gd name="T70" fmla="*/ 907 w 2495"/>
                <a:gd name="T71" fmla="*/ 113 h 1928"/>
                <a:gd name="T72" fmla="*/ 794 w 2495"/>
                <a:gd name="T73" fmla="*/ 113 h 1928"/>
                <a:gd name="T74" fmla="*/ 794 w 2495"/>
                <a:gd name="T75" fmla="*/ 0 h 1928"/>
                <a:gd name="T76" fmla="*/ 340 w 2495"/>
                <a:gd name="T77" fmla="*/ 0 h 1928"/>
                <a:gd name="T78" fmla="*/ 340 w 2495"/>
                <a:gd name="T79" fmla="*/ 113 h 1928"/>
                <a:gd name="T80" fmla="*/ 454 w 2495"/>
                <a:gd name="T81" fmla="*/ 113 h 1928"/>
                <a:gd name="T82" fmla="*/ 454 w 2495"/>
                <a:gd name="T83" fmla="*/ 1134 h 1928"/>
                <a:gd name="T84" fmla="*/ 340 w 2495"/>
                <a:gd name="T85" fmla="*/ 1134 h 1928"/>
                <a:gd name="T86" fmla="*/ 340 w 2495"/>
                <a:gd name="T87" fmla="*/ 1474 h 1928"/>
                <a:gd name="T88" fmla="*/ 114 w 2495"/>
                <a:gd name="T89" fmla="*/ 1474 h 1928"/>
                <a:gd name="T90" fmla="*/ 114 w 2495"/>
                <a:gd name="T91" fmla="*/ 1588 h 1928"/>
                <a:gd name="T92" fmla="*/ 0 w 2495"/>
                <a:gd name="T93" fmla="*/ 1588 h 1928"/>
                <a:gd name="T94" fmla="*/ 0 w 2495"/>
                <a:gd name="T95" fmla="*/ 1814 h 1928"/>
                <a:gd name="T96" fmla="*/ 114 w 2495"/>
                <a:gd name="T97" fmla="*/ 1814 h 1928"/>
                <a:gd name="T98" fmla="*/ 114 w 2495"/>
                <a:gd name="T99" fmla="*/ 1928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95" h="1928">
                  <a:moveTo>
                    <a:pt x="114" y="1928"/>
                  </a:moveTo>
                  <a:lnTo>
                    <a:pt x="907" y="1928"/>
                  </a:lnTo>
                  <a:lnTo>
                    <a:pt x="907" y="1814"/>
                  </a:lnTo>
                  <a:lnTo>
                    <a:pt x="1021" y="1814"/>
                  </a:lnTo>
                  <a:lnTo>
                    <a:pt x="1021" y="1701"/>
                  </a:lnTo>
                  <a:lnTo>
                    <a:pt x="1134" y="1701"/>
                  </a:lnTo>
                  <a:lnTo>
                    <a:pt x="1134" y="1588"/>
                  </a:lnTo>
                  <a:lnTo>
                    <a:pt x="1248" y="1588"/>
                  </a:lnTo>
                  <a:lnTo>
                    <a:pt x="1248" y="1474"/>
                  </a:lnTo>
                  <a:lnTo>
                    <a:pt x="1248" y="1361"/>
                  </a:lnTo>
                  <a:lnTo>
                    <a:pt x="1474" y="1361"/>
                  </a:lnTo>
                  <a:lnTo>
                    <a:pt x="1474" y="1247"/>
                  </a:lnTo>
                  <a:lnTo>
                    <a:pt x="1815" y="1247"/>
                  </a:lnTo>
                  <a:lnTo>
                    <a:pt x="1815" y="1134"/>
                  </a:lnTo>
                  <a:lnTo>
                    <a:pt x="2041" y="1134"/>
                  </a:lnTo>
                  <a:lnTo>
                    <a:pt x="2041" y="1247"/>
                  </a:lnTo>
                  <a:lnTo>
                    <a:pt x="2268" y="1247"/>
                  </a:lnTo>
                  <a:lnTo>
                    <a:pt x="2268" y="1134"/>
                  </a:lnTo>
                  <a:lnTo>
                    <a:pt x="2382" y="1134"/>
                  </a:lnTo>
                  <a:lnTo>
                    <a:pt x="2382" y="794"/>
                  </a:lnTo>
                  <a:lnTo>
                    <a:pt x="2495" y="794"/>
                  </a:lnTo>
                  <a:lnTo>
                    <a:pt x="2495" y="680"/>
                  </a:lnTo>
                  <a:lnTo>
                    <a:pt x="1928" y="680"/>
                  </a:lnTo>
                  <a:lnTo>
                    <a:pt x="1928" y="567"/>
                  </a:lnTo>
                  <a:lnTo>
                    <a:pt x="1588" y="567"/>
                  </a:lnTo>
                  <a:lnTo>
                    <a:pt x="1588" y="680"/>
                  </a:lnTo>
                  <a:lnTo>
                    <a:pt x="1474" y="680"/>
                  </a:lnTo>
                  <a:lnTo>
                    <a:pt x="1474" y="567"/>
                  </a:lnTo>
                  <a:lnTo>
                    <a:pt x="1361" y="567"/>
                  </a:lnTo>
                  <a:lnTo>
                    <a:pt x="1361" y="454"/>
                  </a:lnTo>
                  <a:lnTo>
                    <a:pt x="1248" y="454"/>
                  </a:lnTo>
                  <a:lnTo>
                    <a:pt x="1248" y="113"/>
                  </a:lnTo>
                  <a:lnTo>
                    <a:pt x="1021" y="113"/>
                  </a:lnTo>
                  <a:lnTo>
                    <a:pt x="1021" y="227"/>
                  </a:lnTo>
                  <a:lnTo>
                    <a:pt x="907" y="227"/>
                  </a:lnTo>
                  <a:lnTo>
                    <a:pt x="907" y="113"/>
                  </a:lnTo>
                  <a:lnTo>
                    <a:pt x="794" y="113"/>
                  </a:lnTo>
                  <a:lnTo>
                    <a:pt x="794" y="0"/>
                  </a:lnTo>
                  <a:lnTo>
                    <a:pt x="340" y="0"/>
                  </a:lnTo>
                  <a:lnTo>
                    <a:pt x="340" y="113"/>
                  </a:lnTo>
                  <a:lnTo>
                    <a:pt x="454" y="113"/>
                  </a:lnTo>
                  <a:lnTo>
                    <a:pt x="454" y="1134"/>
                  </a:lnTo>
                  <a:lnTo>
                    <a:pt x="340" y="1134"/>
                  </a:lnTo>
                  <a:lnTo>
                    <a:pt x="340" y="1474"/>
                  </a:lnTo>
                  <a:lnTo>
                    <a:pt x="114" y="1474"/>
                  </a:lnTo>
                  <a:lnTo>
                    <a:pt x="114" y="1588"/>
                  </a:lnTo>
                  <a:lnTo>
                    <a:pt x="0" y="1588"/>
                  </a:lnTo>
                  <a:lnTo>
                    <a:pt x="0" y="1814"/>
                  </a:lnTo>
                  <a:lnTo>
                    <a:pt x="114" y="1814"/>
                  </a:lnTo>
                  <a:lnTo>
                    <a:pt x="114" y="1928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9" name="Freeform 25"/>
            <p:cNvSpPr>
              <a:spLocks/>
            </p:cNvSpPr>
            <p:nvPr/>
          </p:nvSpPr>
          <p:spPr bwMode="auto">
            <a:xfrm>
              <a:off x="6040438" y="1379538"/>
              <a:ext cx="1081088" cy="1441450"/>
            </a:xfrm>
            <a:custGeom>
              <a:avLst/>
              <a:gdLst>
                <a:gd name="T0" fmla="*/ 227 w 681"/>
                <a:gd name="T1" fmla="*/ 0 h 908"/>
                <a:gd name="T2" fmla="*/ 340 w 681"/>
                <a:gd name="T3" fmla="*/ 0 h 908"/>
                <a:gd name="T4" fmla="*/ 340 w 681"/>
                <a:gd name="T5" fmla="*/ 114 h 908"/>
                <a:gd name="T6" fmla="*/ 567 w 681"/>
                <a:gd name="T7" fmla="*/ 114 h 908"/>
                <a:gd name="T8" fmla="*/ 567 w 681"/>
                <a:gd name="T9" fmla="*/ 227 h 908"/>
                <a:gd name="T10" fmla="*/ 681 w 681"/>
                <a:gd name="T11" fmla="*/ 227 h 908"/>
                <a:gd name="T12" fmla="*/ 681 w 681"/>
                <a:gd name="T13" fmla="*/ 454 h 908"/>
                <a:gd name="T14" fmla="*/ 567 w 681"/>
                <a:gd name="T15" fmla="*/ 454 h 908"/>
                <a:gd name="T16" fmla="*/ 567 w 681"/>
                <a:gd name="T17" fmla="*/ 567 h 908"/>
                <a:gd name="T18" fmla="*/ 454 w 681"/>
                <a:gd name="T19" fmla="*/ 567 h 908"/>
                <a:gd name="T20" fmla="*/ 454 w 681"/>
                <a:gd name="T21" fmla="*/ 681 h 908"/>
                <a:gd name="T22" fmla="*/ 340 w 681"/>
                <a:gd name="T23" fmla="*/ 681 h 908"/>
                <a:gd name="T24" fmla="*/ 340 w 681"/>
                <a:gd name="T25" fmla="*/ 794 h 908"/>
                <a:gd name="T26" fmla="*/ 227 w 681"/>
                <a:gd name="T27" fmla="*/ 794 h 908"/>
                <a:gd name="T28" fmla="*/ 227 w 681"/>
                <a:gd name="T29" fmla="*/ 908 h 908"/>
                <a:gd name="T30" fmla="*/ 114 w 681"/>
                <a:gd name="T31" fmla="*/ 908 h 908"/>
                <a:gd name="T32" fmla="*/ 114 w 681"/>
                <a:gd name="T33" fmla="*/ 681 h 908"/>
                <a:gd name="T34" fmla="*/ 0 w 681"/>
                <a:gd name="T35" fmla="*/ 681 h 908"/>
                <a:gd name="T36" fmla="*/ 0 w 681"/>
                <a:gd name="T37" fmla="*/ 454 h 908"/>
                <a:gd name="T38" fmla="*/ 114 w 681"/>
                <a:gd name="T39" fmla="*/ 454 h 908"/>
                <a:gd name="T40" fmla="*/ 114 w 681"/>
                <a:gd name="T41" fmla="*/ 114 h 908"/>
                <a:gd name="T42" fmla="*/ 227 w 681"/>
                <a:gd name="T43" fmla="*/ 114 h 908"/>
                <a:gd name="T44" fmla="*/ 227 w 681"/>
                <a:gd name="T45" fmla="*/ 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1" h="908">
                  <a:moveTo>
                    <a:pt x="227" y="0"/>
                  </a:moveTo>
                  <a:lnTo>
                    <a:pt x="340" y="0"/>
                  </a:lnTo>
                  <a:lnTo>
                    <a:pt x="340" y="114"/>
                  </a:lnTo>
                  <a:lnTo>
                    <a:pt x="567" y="114"/>
                  </a:lnTo>
                  <a:lnTo>
                    <a:pt x="567" y="227"/>
                  </a:lnTo>
                  <a:lnTo>
                    <a:pt x="681" y="227"/>
                  </a:lnTo>
                  <a:lnTo>
                    <a:pt x="681" y="454"/>
                  </a:lnTo>
                  <a:lnTo>
                    <a:pt x="567" y="454"/>
                  </a:lnTo>
                  <a:lnTo>
                    <a:pt x="567" y="567"/>
                  </a:lnTo>
                  <a:lnTo>
                    <a:pt x="454" y="567"/>
                  </a:lnTo>
                  <a:lnTo>
                    <a:pt x="454" y="681"/>
                  </a:lnTo>
                  <a:lnTo>
                    <a:pt x="340" y="681"/>
                  </a:lnTo>
                  <a:lnTo>
                    <a:pt x="340" y="794"/>
                  </a:lnTo>
                  <a:lnTo>
                    <a:pt x="227" y="794"/>
                  </a:lnTo>
                  <a:lnTo>
                    <a:pt x="227" y="908"/>
                  </a:lnTo>
                  <a:lnTo>
                    <a:pt x="114" y="908"/>
                  </a:lnTo>
                  <a:lnTo>
                    <a:pt x="114" y="681"/>
                  </a:lnTo>
                  <a:lnTo>
                    <a:pt x="0" y="681"/>
                  </a:lnTo>
                  <a:lnTo>
                    <a:pt x="0" y="454"/>
                  </a:lnTo>
                  <a:lnTo>
                    <a:pt x="114" y="454"/>
                  </a:lnTo>
                  <a:lnTo>
                    <a:pt x="114" y="114"/>
                  </a:lnTo>
                  <a:lnTo>
                    <a:pt x="227" y="114"/>
                  </a:lnTo>
                  <a:lnTo>
                    <a:pt x="22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10" name="Freeform 26"/>
            <p:cNvSpPr>
              <a:spLocks/>
            </p:cNvSpPr>
            <p:nvPr/>
          </p:nvSpPr>
          <p:spPr bwMode="auto">
            <a:xfrm>
              <a:off x="6400800" y="2100263"/>
              <a:ext cx="1260475" cy="1079500"/>
            </a:xfrm>
            <a:custGeom>
              <a:avLst/>
              <a:gdLst>
                <a:gd name="T0" fmla="*/ 340 w 794"/>
                <a:gd name="T1" fmla="*/ 0 h 680"/>
                <a:gd name="T2" fmla="*/ 340 w 794"/>
                <a:gd name="T3" fmla="*/ 113 h 680"/>
                <a:gd name="T4" fmla="*/ 227 w 794"/>
                <a:gd name="T5" fmla="*/ 113 h 680"/>
                <a:gd name="T6" fmla="*/ 227 w 794"/>
                <a:gd name="T7" fmla="*/ 227 h 680"/>
                <a:gd name="T8" fmla="*/ 113 w 794"/>
                <a:gd name="T9" fmla="*/ 227 h 680"/>
                <a:gd name="T10" fmla="*/ 113 w 794"/>
                <a:gd name="T11" fmla="*/ 340 h 680"/>
                <a:gd name="T12" fmla="*/ 0 w 794"/>
                <a:gd name="T13" fmla="*/ 340 h 680"/>
                <a:gd name="T14" fmla="*/ 0 w 794"/>
                <a:gd name="T15" fmla="*/ 454 h 680"/>
                <a:gd name="T16" fmla="*/ 113 w 794"/>
                <a:gd name="T17" fmla="*/ 454 h 680"/>
                <a:gd name="T18" fmla="*/ 113 w 794"/>
                <a:gd name="T19" fmla="*/ 680 h 680"/>
                <a:gd name="T20" fmla="*/ 454 w 794"/>
                <a:gd name="T21" fmla="*/ 680 h 680"/>
                <a:gd name="T22" fmla="*/ 454 w 794"/>
                <a:gd name="T23" fmla="*/ 454 h 680"/>
                <a:gd name="T24" fmla="*/ 567 w 794"/>
                <a:gd name="T25" fmla="*/ 454 h 680"/>
                <a:gd name="T26" fmla="*/ 567 w 794"/>
                <a:gd name="T27" fmla="*/ 567 h 680"/>
                <a:gd name="T28" fmla="*/ 794 w 794"/>
                <a:gd name="T29" fmla="*/ 567 h 680"/>
                <a:gd name="T30" fmla="*/ 794 w 794"/>
                <a:gd name="T31" fmla="*/ 227 h 680"/>
                <a:gd name="T32" fmla="*/ 680 w 794"/>
                <a:gd name="T33" fmla="*/ 227 h 680"/>
                <a:gd name="T34" fmla="*/ 680 w 794"/>
                <a:gd name="T35" fmla="*/ 113 h 680"/>
                <a:gd name="T36" fmla="*/ 567 w 794"/>
                <a:gd name="T37" fmla="*/ 113 h 680"/>
                <a:gd name="T38" fmla="*/ 567 w 794"/>
                <a:gd name="T39" fmla="*/ 0 h 680"/>
                <a:gd name="T40" fmla="*/ 454 w 794"/>
                <a:gd name="T41" fmla="*/ 0 h 680"/>
                <a:gd name="T42" fmla="*/ 340 w 794"/>
                <a:gd name="T43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4" h="680">
                  <a:moveTo>
                    <a:pt x="340" y="0"/>
                  </a:moveTo>
                  <a:lnTo>
                    <a:pt x="340" y="113"/>
                  </a:lnTo>
                  <a:lnTo>
                    <a:pt x="227" y="113"/>
                  </a:lnTo>
                  <a:lnTo>
                    <a:pt x="227" y="227"/>
                  </a:lnTo>
                  <a:lnTo>
                    <a:pt x="113" y="227"/>
                  </a:lnTo>
                  <a:lnTo>
                    <a:pt x="113" y="340"/>
                  </a:lnTo>
                  <a:lnTo>
                    <a:pt x="0" y="340"/>
                  </a:lnTo>
                  <a:lnTo>
                    <a:pt x="0" y="454"/>
                  </a:lnTo>
                  <a:lnTo>
                    <a:pt x="113" y="454"/>
                  </a:lnTo>
                  <a:lnTo>
                    <a:pt x="113" y="680"/>
                  </a:lnTo>
                  <a:lnTo>
                    <a:pt x="454" y="680"/>
                  </a:lnTo>
                  <a:lnTo>
                    <a:pt x="454" y="454"/>
                  </a:lnTo>
                  <a:lnTo>
                    <a:pt x="567" y="454"/>
                  </a:lnTo>
                  <a:lnTo>
                    <a:pt x="567" y="567"/>
                  </a:lnTo>
                  <a:lnTo>
                    <a:pt x="794" y="567"/>
                  </a:lnTo>
                  <a:lnTo>
                    <a:pt x="794" y="227"/>
                  </a:lnTo>
                  <a:lnTo>
                    <a:pt x="680" y="227"/>
                  </a:lnTo>
                  <a:lnTo>
                    <a:pt x="680" y="113"/>
                  </a:lnTo>
                  <a:lnTo>
                    <a:pt x="567" y="113"/>
                  </a:lnTo>
                  <a:lnTo>
                    <a:pt x="567" y="0"/>
                  </a:lnTo>
                  <a:lnTo>
                    <a:pt x="454" y="0"/>
                  </a:lnTo>
                  <a:lnTo>
                    <a:pt x="34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84" name="グループ化 483"/>
          <p:cNvGrpSpPr/>
          <p:nvPr/>
        </p:nvGrpSpPr>
        <p:grpSpPr>
          <a:xfrm>
            <a:off x="6428437" y="5861125"/>
            <a:ext cx="5485658" cy="3482567"/>
            <a:chOff x="279400" y="2100263"/>
            <a:chExt cx="11342688" cy="7200900"/>
          </a:xfrm>
        </p:grpSpPr>
        <p:sp>
          <p:nvSpPr>
            <p:cNvPr id="578" name="Freeform 3"/>
            <p:cNvSpPr>
              <a:spLocks/>
            </p:cNvSpPr>
            <p:nvPr/>
          </p:nvSpPr>
          <p:spPr bwMode="auto">
            <a:xfrm>
              <a:off x="2979738" y="8401051"/>
              <a:ext cx="720725" cy="720725"/>
            </a:xfrm>
            <a:custGeom>
              <a:avLst/>
              <a:gdLst>
                <a:gd name="T0" fmla="*/ 0 w 454"/>
                <a:gd name="T1" fmla="*/ 0 h 454"/>
                <a:gd name="T2" fmla="*/ 227 w 454"/>
                <a:gd name="T3" fmla="*/ 0 h 454"/>
                <a:gd name="T4" fmla="*/ 227 w 454"/>
                <a:gd name="T5" fmla="*/ 227 h 454"/>
                <a:gd name="T6" fmla="*/ 341 w 454"/>
                <a:gd name="T7" fmla="*/ 227 h 454"/>
                <a:gd name="T8" fmla="*/ 341 w 454"/>
                <a:gd name="T9" fmla="*/ 340 h 454"/>
                <a:gd name="T10" fmla="*/ 454 w 454"/>
                <a:gd name="T11" fmla="*/ 340 h 454"/>
                <a:gd name="T12" fmla="*/ 454 w 454"/>
                <a:gd name="T13" fmla="*/ 454 h 454"/>
                <a:gd name="T14" fmla="*/ 227 w 454"/>
                <a:gd name="T15" fmla="*/ 454 h 454"/>
                <a:gd name="T16" fmla="*/ 227 w 454"/>
                <a:gd name="T17" fmla="*/ 340 h 454"/>
                <a:gd name="T18" fmla="*/ 114 w 454"/>
                <a:gd name="T19" fmla="*/ 340 h 454"/>
                <a:gd name="T20" fmla="*/ 114 w 454"/>
                <a:gd name="T21" fmla="*/ 227 h 454"/>
                <a:gd name="T22" fmla="*/ 0 w 454"/>
                <a:gd name="T23" fmla="*/ 227 h 454"/>
                <a:gd name="T24" fmla="*/ 0 w 454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454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341" y="227"/>
                  </a:lnTo>
                  <a:lnTo>
                    <a:pt x="341" y="340"/>
                  </a:lnTo>
                  <a:lnTo>
                    <a:pt x="454" y="340"/>
                  </a:lnTo>
                  <a:lnTo>
                    <a:pt x="454" y="454"/>
                  </a:lnTo>
                  <a:lnTo>
                    <a:pt x="227" y="454"/>
                  </a:lnTo>
                  <a:lnTo>
                    <a:pt x="227" y="340"/>
                  </a:lnTo>
                  <a:lnTo>
                    <a:pt x="114" y="340"/>
                  </a:lnTo>
                  <a:lnTo>
                    <a:pt x="114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9" name="Freeform 4"/>
            <p:cNvSpPr>
              <a:spLocks/>
            </p:cNvSpPr>
            <p:nvPr/>
          </p:nvSpPr>
          <p:spPr bwMode="auto">
            <a:xfrm>
              <a:off x="1900238" y="8221663"/>
              <a:ext cx="1260475" cy="900113"/>
            </a:xfrm>
            <a:custGeom>
              <a:avLst/>
              <a:gdLst>
                <a:gd name="T0" fmla="*/ 680 w 794"/>
                <a:gd name="T1" fmla="*/ 113 h 567"/>
                <a:gd name="T2" fmla="*/ 680 w 794"/>
                <a:gd name="T3" fmla="*/ 340 h 567"/>
                <a:gd name="T4" fmla="*/ 794 w 794"/>
                <a:gd name="T5" fmla="*/ 340 h 567"/>
                <a:gd name="T6" fmla="*/ 794 w 794"/>
                <a:gd name="T7" fmla="*/ 567 h 567"/>
                <a:gd name="T8" fmla="*/ 227 w 794"/>
                <a:gd name="T9" fmla="*/ 567 h 567"/>
                <a:gd name="T10" fmla="*/ 227 w 794"/>
                <a:gd name="T11" fmla="*/ 453 h 567"/>
                <a:gd name="T12" fmla="*/ 0 w 794"/>
                <a:gd name="T13" fmla="*/ 453 h 567"/>
                <a:gd name="T14" fmla="*/ 0 w 794"/>
                <a:gd name="T15" fmla="*/ 226 h 567"/>
                <a:gd name="T16" fmla="*/ 113 w 794"/>
                <a:gd name="T17" fmla="*/ 226 h 567"/>
                <a:gd name="T18" fmla="*/ 113 w 794"/>
                <a:gd name="T19" fmla="*/ 113 h 567"/>
                <a:gd name="T20" fmla="*/ 227 w 794"/>
                <a:gd name="T21" fmla="*/ 113 h 567"/>
                <a:gd name="T22" fmla="*/ 227 w 794"/>
                <a:gd name="T23" fmla="*/ 0 h 567"/>
                <a:gd name="T24" fmla="*/ 567 w 794"/>
                <a:gd name="T25" fmla="*/ 0 h 567"/>
                <a:gd name="T26" fmla="*/ 567 w 794"/>
                <a:gd name="T27" fmla="*/ 113 h 567"/>
                <a:gd name="T28" fmla="*/ 680 w 794"/>
                <a:gd name="T29" fmla="*/ 11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4" h="567">
                  <a:moveTo>
                    <a:pt x="680" y="113"/>
                  </a:moveTo>
                  <a:lnTo>
                    <a:pt x="680" y="340"/>
                  </a:lnTo>
                  <a:lnTo>
                    <a:pt x="794" y="340"/>
                  </a:lnTo>
                  <a:lnTo>
                    <a:pt x="794" y="567"/>
                  </a:lnTo>
                  <a:lnTo>
                    <a:pt x="227" y="567"/>
                  </a:lnTo>
                  <a:lnTo>
                    <a:pt x="227" y="453"/>
                  </a:lnTo>
                  <a:lnTo>
                    <a:pt x="0" y="453"/>
                  </a:lnTo>
                  <a:lnTo>
                    <a:pt x="0" y="226"/>
                  </a:lnTo>
                  <a:lnTo>
                    <a:pt x="113" y="226"/>
                  </a:lnTo>
                  <a:lnTo>
                    <a:pt x="113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567" y="0"/>
                  </a:lnTo>
                  <a:lnTo>
                    <a:pt x="567" y="113"/>
                  </a:lnTo>
                  <a:lnTo>
                    <a:pt x="680" y="11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0" name="Freeform 5"/>
            <p:cNvSpPr>
              <a:spLocks/>
            </p:cNvSpPr>
            <p:nvPr/>
          </p:nvSpPr>
          <p:spPr bwMode="auto">
            <a:xfrm>
              <a:off x="1179513" y="6600826"/>
              <a:ext cx="1800225" cy="1979613"/>
            </a:xfrm>
            <a:custGeom>
              <a:avLst/>
              <a:gdLst>
                <a:gd name="T0" fmla="*/ 567 w 1134"/>
                <a:gd name="T1" fmla="*/ 1247 h 1247"/>
                <a:gd name="T2" fmla="*/ 341 w 1134"/>
                <a:gd name="T3" fmla="*/ 1247 h 1247"/>
                <a:gd name="T4" fmla="*/ 341 w 1134"/>
                <a:gd name="T5" fmla="*/ 1134 h 1247"/>
                <a:gd name="T6" fmla="*/ 114 w 1134"/>
                <a:gd name="T7" fmla="*/ 1134 h 1247"/>
                <a:gd name="T8" fmla="*/ 114 w 1134"/>
                <a:gd name="T9" fmla="*/ 1021 h 1247"/>
                <a:gd name="T10" fmla="*/ 0 w 1134"/>
                <a:gd name="T11" fmla="*/ 1021 h 1247"/>
                <a:gd name="T12" fmla="*/ 0 w 1134"/>
                <a:gd name="T13" fmla="*/ 113 h 1247"/>
                <a:gd name="T14" fmla="*/ 114 w 1134"/>
                <a:gd name="T15" fmla="*/ 113 h 1247"/>
                <a:gd name="T16" fmla="*/ 114 w 1134"/>
                <a:gd name="T17" fmla="*/ 0 h 1247"/>
                <a:gd name="T18" fmla="*/ 227 w 1134"/>
                <a:gd name="T19" fmla="*/ 0 h 1247"/>
                <a:gd name="T20" fmla="*/ 227 w 1134"/>
                <a:gd name="T21" fmla="*/ 113 h 1247"/>
                <a:gd name="T22" fmla="*/ 681 w 1134"/>
                <a:gd name="T23" fmla="*/ 113 h 1247"/>
                <a:gd name="T24" fmla="*/ 681 w 1134"/>
                <a:gd name="T25" fmla="*/ 567 h 1247"/>
                <a:gd name="T26" fmla="*/ 1134 w 1134"/>
                <a:gd name="T27" fmla="*/ 567 h 1247"/>
                <a:gd name="T28" fmla="*/ 1134 w 1134"/>
                <a:gd name="T29" fmla="*/ 680 h 1247"/>
                <a:gd name="T30" fmla="*/ 1021 w 1134"/>
                <a:gd name="T31" fmla="*/ 680 h 1247"/>
                <a:gd name="T32" fmla="*/ 1021 w 1134"/>
                <a:gd name="T33" fmla="*/ 794 h 1247"/>
                <a:gd name="T34" fmla="*/ 908 w 1134"/>
                <a:gd name="T35" fmla="*/ 794 h 1247"/>
                <a:gd name="T36" fmla="*/ 908 w 1134"/>
                <a:gd name="T37" fmla="*/ 1021 h 1247"/>
                <a:gd name="T38" fmla="*/ 681 w 1134"/>
                <a:gd name="T39" fmla="*/ 1021 h 1247"/>
                <a:gd name="T40" fmla="*/ 681 w 1134"/>
                <a:gd name="T41" fmla="*/ 1134 h 1247"/>
                <a:gd name="T42" fmla="*/ 567 w 1134"/>
                <a:gd name="T43" fmla="*/ 1134 h 1247"/>
                <a:gd name="T44" fmla="*/ 567 w 1134"/>
                <a:gd name="T45" fmla="*/ 1247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4" h="1247">
                  <a:moveTo>
                    <a:pt x="567" y="1247"/>
                  </a:moveTo>
                  <a:lnTo>
                    <a:pt x="341" y="1247"/>
                  </a:lnTo>
                  <a:lnTo>
                    <a:pt x="341" y="1134"/>
                  </a:lnTo>
                  <a:lnTo>
                    <a:pt x="114" y="1134"/>
                  </a:lnTo>
                  <a:lnTo>
                    <a:pt x="114" y="1021"/>
                  </a:lnTo>
                  <a:lnTo>
                    <a:pt x="0" y="1021"/>
                  </a:lnTo>
                  <a:lnTo>
                    <a:pt x="0" y="113"/>
                  </a:lnTo>
                  <a:lnTo>
                    <a:pt x="114" y="113"/>
                  </a:lnTo>
                  <a:lnTo>
                    <a:pt x="114" y="0"/>
                  </a:lnTo>
                  <a:lnTo>
                    <a:pt x="227" y="0"/>
                  </a:lnTo>
                  <a:lnTo>
                    <a:pt x="227" y="113"/>
                  </a:lnTo>
                  <a:lnTo>
                    <a:pt x="681" y="113"/>
                  </a:lnTo>
                  <a:lnTo>
                    <a:pt x="681" y="567"/>
                  </a:lnTo>
                  <a:lnTo>
                    <a:pt x="1134" y="567"/>
                  </a:lnTo>
                  <a:lnTo>
                    <a:pt x="1134" y="680"/>
                  </a:lnTo>
                  <a:lnTo>
                    <a:pt x="1021" y="680"/>
                  </a:lnTo>
                  <a:lnTo>
                    <a:pt x="1021" y="794"/>
                  </a:lnTo>
                  <a:lnTo>
                    <a:pt x="908" y="794"/>
                  </a:lnTo>
                  <a:lnTo>
                    <a:pt x="908" y="1021"/>
                  </a:lnTo>
                  <a:lnTo>
                    <a:pt x="681" y="1021"/>
                  </a:lnTo>
                  <a:lnTo>
                    <a:pt x="681" y="1134"/>
                  </a:lnTo>
                  <a:lnTo>
                    <a:pt x="567" y="1134"/>
                  </a:lnTo>
                  <a:lnTo>
                    <a:pt x="567" y="124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1" name="Freeform 6"/>
            <p:cNvSpPr>
              <a:spLocks/>
            </p:cNvSpPr>
            <p:nvPr/>
          </p:nvSpPr>
          <p:spPr bwMode="auto">
            <a:xfrm>
              <a:off x="2260600" y="6061076"/>
              <a:ext cx="2339975" cy="2339975"/>
            </a:xfrm>
            <a:custGeom>
              <a:avLst/>
              <a:gdLst>
                <a:gd name="T0" fmla="*/ 680 w 1474"/>
                <a:gd name="T1" fmla="*/ 1474 h 1474"/>
                <a:gd name="T2" fmla="*/ 680 w 1474"/>
                <a:gd name="T3" fmla="*/ 907 h 1474"/>
                <a:gd name="T4" fmla="*/ 794 w 1474"/>
                <a:gd name="T5" fmla="*/ 907 h 1474"/>
                <a:gd name="T6" fmla="*/ 794 w 1474"/>
                <a:gd name="T7" fmla="*/ 794 h 1474"/>
                <a:gd name="T8" fmla="*/ 1020 w 1474"/>
                <a:gd name="T9" fmla="*/ 794 h 1474"/>
                <a:gd name="T10" fmla="*/ 1020 w 1474"/>
                <a:gd name="T11" fmla="*/ 680 h 1474"/>
                <a:gd name="T12" fmla="*/ 1134 w 1474"/>
                <a:gd name="T13" fmla="*/ 680 h 1474"/>
                <a:gd name="T14" fmla="*/ 1134 w 1474"/>
                <a:gd name="T15" fmla="*/ 567 h 1474"/>
                <a:gd name="T16" fmla="*/ 1247 w 1474"/>
                <a:gd name="T17" fmla="*/ 567 h 1474"/>
                <a:gd name="T18" fmla="*/ 1361 w 1474"/>
                <a:gd name="T19" fmla="*/ 567 h 1474"/>
                <a:gd name="T20" fmla="*/ 1361 w 1474"/>
                <a:gd name="T21" fmla="*/ 453 h 1474"/>
                <a:gd name="T22" fmla="*/ 1474 w 1474"/>
                <a:gd name="T23" fmla="*/ 453 h 1474"/>
                <a:gd name="T24" fmla="*/ 1474 w 1474"/>
                <a:gd name="T25" fmla="*/ 113 h 1474"/>
                <a:gd name="T26" fmla="*/ 1134 w 1474"/>
                <a:gd name="T27" fmla="*/ 113 h 1474"/>
                <a:gd name="T28" fmla="*/ 1134 w 1474"/>
                <a:gd name="T29" fmla="*/ 0 h 1474"/>
                <a:gd name="T30" fmla="*/ 907 w 1474"/>
                <a:gd name="T31" fmla="*/ 0 h 1474"/>
                <a:gd name="T32" fmla="*/ 907 w 1474"/>
                <a:gd name="T33" fmla="*/ 113 h 1474"/>
                <a:gd name="T34" fmla="*/ 794 w 1474"/>
                <a:gd name="T35" fmla="*/ 113 h 1474"/>
                <a:gd name="T36" fmla="*/ 794 w 1474"/>
                <a:gd name="T37" fmla="*/ 0 h 1474"/>
                <a:gd name="T38" fmla="*/ 567 w 1474"/>
                <a:gd name="T39" fmla="*/ 0 h 1474"/>
                <a:gd name="T40" fmla="*/ 567 w 1474"/>
                <a:gd name="T41" fmla="*/ 453 h 1474"/>
                <a:gd name="T42" fmla="*/ 227 w 1474"/>
                <a:gd name="T43" fmla="*/ 453 h 1474"/>
                <a:gd name="T44" fmla="*/ 227 w 1474"/>
                <a:gd name="T45" fmla="*/ 567 h 1474"/>
                <a:gd name="T46" fmla="*/ 0 w 1474"/>
                <a:gd name="T47" fmla="*/ 567 h 1474"/>
                <a:gd name="T48" fmla="*/ 0 w 1474"/>
                <a:gd name="T49" fmla="*/ 907 h 1474"/>
                <a:gd name="T50" fmla="*/ 453 w 1474"/>
                <a:gd name="T51" fmla="*/ 907 h 1474"/>
                <a:gd name="T52" fmla="*/ 453 w 1474"/>
                <a:gd name="T53" fmla="*/ 1020 h 1474"/>
                <a:gd name="T54" fmla="*/ 340 w 1474"/>
                <a:gd name="T55" fmla="*/ 1020 h 1474"/>
                <a:gd name="T56" fmla="*/ 340 w 1474"/>
                <a:gd name="T57" fmla="*/ 1134 h 1474"/>
                <a:gd name="T58" fmla="*/ 227 w 1474"/>
                <a:gd name="T59" fmla="*/ 1134 h 1474"/>
                <a:gd name="T60" fmla="*/ 227 w 1474"/>
                <a:gd name="T61" fmla="*/ 1361 h 1474"/>
                <a:gd name="T62" fmla="*/ 340 w 1474"/>
                <a:gd name="T63" fmla="*/ 1361 h 1474"/>
                <a:gd name="T64" fmla="*/ 340 w 1474"/>
                <a:gd name="T65" fmla="*/ 1474 h 1474"/>
                <a:gd name="T66" fmla="*/ 680 w 1474"/>
                <a:gd name="T67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4" h="1474">
                  <a:moveTo>
                    <a:pt x="680" y="1474"/>
                  </a:moveTo>
                  <a:lnTo>
                    <a:pt x="680" y="907"/>
                  </a:lnTo>
                  <a:lnTo>
                    <a:pt x="794" y="907"/>
                  </a:lnTo>
                  <a:lnTo>
                    <a:pt x="794" y="794"/>
                  </a:lnTo>
                  <a:lnTo>
                    <a:pt x="1020" y="794"/>
                  </a:lnTo>
                  <a:lnTo>
                    <a:pt x="1020" y="680"/>
                  </a:lnTo>
                  <a:lnTo>
                    <a:pt x="1134" y="680"/>
                  </a:lnTo>
                  <a:lnTo>
                    <a:pt x="1134" y="567"/>
                  </a:lnTo>
                  <a:lnTo>
                    <a:pt x="1247" y="567"/>
                  </a:lnTo>
                  <a:lnTo>
                    <a:pt x="1361" y="567"/>
                  </a:lnTo>
                  <a:lnTo>
                    <a:pt x="1361" y="453"/>
                  </a:lnTo>
                  <a:lnTo>
                    <a:pt x="1474" y="453"/>
                  </a:lnTo>
                  <a:lnTo>
                    <a:pt x="1474" y="113"/>
                  </a:lnTo>
                  <a:lnTo>
                    <a:pt x="1134" y="113"/>
                  </a:lnTo>
                  <a:lnTo>
                    <a:pt x="1134" y="0"/>
                  </a:lnTo>
                  <a:lnTo>
                    <a:pt x="907" y="0"/>
                  </a:lnTo>
                  <a:lnTo>
                    <a:pt x="907" y="113"/>
                  </a:lnTo>
                  <a:lnTo>
                    <a:pt x="794" y="113"/>
                  </a:lnTo>
                  <a:lnTo>
                    <a:pt x="794" y="0"/>
                  </a:lnTo>
                  <a:lnTo>
                    <a:pt x="567" y="0"/>
                  </a:lnTo>
                  <a:lnTo>
                    <a:pt x="567" y="453"/>
                  </a:lnTo>
                  <a:lnTo>
                    <a:pt x="227" y="453"/>
                  </a:lnTo>
                  <a:lnTo>
                    <a:pt x="227" y="567"/>
                  </a:lnTo>
                  <a:lnTo>
                    <a:pt x="0" y="567"/>
                  </a:lnTo>
                  <a:lnTo>
                    <a:pt x="0" y="907"/>
                  </a:lnTo>
                  <a:lnTo>
                    <a:pt x="453" y="907"/>
                  </a:lnTo>
                  <a:lnTo>
                    <a:pt x="453" y="1020"/>
                  </a:lnTo>
                  <a:lnTo>
                    <a:pt x="340" y="1020"/>
                  </a:lnTo>
                  <a:lnTo>
                    <a:pt x="340" y="1134"/>
                  </a:lnTo>
                  <a:lnTo>
                    <a:pt x="227" y="1134"/>
                  </a:lnTo>
                  <a:lnTo>
                    <a:pt x="227" y="1361"/>
                  </a:lnTo>
                  <a:lnTo>
                    <a:pt x="340" y="1361"/>
                  </a:lnTo>
                  <a:lnTo>
                    <a:pt x="340" y="1474"/>
                  </a:lnTo>
                  <a:lnTo>
                    <a:pt x="680" y="147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2" name="Freeform 7"/>
            <p:cNvSpPr>
              <a:spLocks/>
            </p:cNvSpPr>
            <p:nvPr/>
          </p:nvSpPr>
          <p:spPr bwMode="auto">
            <a:xfrm>
              <a:off x="2979738" y="5700713"/>
              <a:ext cx="360363" cy="360363"/>
            </a:xfrm>
            <a:custGeom>
              <a:avLst/>
              <a:gdLst>
                <a:gd name="T0" fmla="*/ 227 w 227"/>
                <a:gd name="T1" fmla="*/ 227 h 227"/>
                <a:gd name="T2" fmla="*/ 227 w 227"/>
                <a:gd name="T3" fmla="*/ 0 h 227"/>
                <a:gd name="T4" fmla="*/ 0 w 227"/>
                <a:gd name="T5" fmla="*/ 0 h 227"/>
                <a:gd name="T6" fmla="*/ 0 w 227"/>
                <a:gd name="T7" fmla="*/ 227 h 227"/>
                <a:gd name="T8" fmla="*/ 227 w 227"/>
                <a:gd name="T9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27">
                  <a:moveTo>
                    <a:pt x="227" y="227"/>
                  </a:moveTo>
                  <a:lnTo>
                    <a:pt x="227" y="0"/>
                  </a:lnTo>
                  <a:lnTo>
                    <a:pt x="0" y="0"/>
                  </a:lnTo>
                  <a:lnTo>
                    <a:pt x="0" y="227"/>
                  </a:lnTo>
                  <a:lnTo>
                    <a:pt x="227" y="22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3" name="Freeform 8"/>
            <p:cNvSpPr>
              <a:spLocks/>
            </p:cNvSpPr>
            <p:nvPr/>
          </p:nvSpPr>
          <p:spPr bwMode="auto">
            <a:xfrm>
              <a:off x="1539875" y="5521326"/>
              <a:ext cx="1620838" cy="1439863"/>
            </a:xfrm>
            <a:custGeom>
              <a:avLst/>
              <a:gdLst>
                <a:gd name="T0" fmla="*/ 907 w 1021"/>
                <a:gd name="T1" fmla="*/ 0 h 907"/>
                <a:gd name="T2" fmla="*/ 907 w 1021"/>
                <a:gd name="T3" fmla="*/ 340 h 907"/>
                <a:gd name="T4" fmla="*/ 1021 w 1021"/>
                <a:gd name="T5" fmla="*/ 340 h 907"/>
                <a:gd name="T6" fmla="*/ 1021 w 1021"/>
                <a:gd name="T7" fmla="*/ 793 h 907"/>
                <a:gd name="T8" fmla="*/ 681 w 1021"/>
                <a:gd name="T9" fmla="*/ 793 h 907"/>
                <a:gd name="T10" fmla="*/ 681 w 1021"/>
                <a:gd name="T11" fmla="*/ 907 h 907"/>
                <a:gd name="T12" fmla="*/ 454 w 1021"/>
                <a:gd name="T13" fmla="*/ 907 h 907"/>
                <a:gd name="T14" fmla="*/ 454 w 1021"/>
                <a:gd name="T15" fmla="*/ 793 h 907"/>
                <a:gd name="T16" fmla="*/ 0 w 1021"/>
                <a:gd name="T17" fmla="*/ 793 h 907"/>
                <a:gd name="T18" fmla="*/ 0 w 1021"/>
                <a:gd name="T19" fmla="*/ 226 h 907"/>
                <a:gd name="T20" fmla="*/ 227 w 1021"/>
                <a:gd name="T21" fmla="*/ 226 h 907"/>
                <a:gd name="T22" fmla="*/ 227 w 1021"/>
                <a:gd name="T23" fmla="*/ 113 h 907"/>
                <a:gd name="T24" fmla="*/ 794 w 1021"/>
                <a:gd name="T25" fmla="*/ 113 h 907"/>
                <a:gd name="T26" fmla="*/ 794 w 1021"/>
                <a:gd name="T27" fmla="*/ 0 h 907"/>
                <a:gd name="T28" fmla="*/ 907 w 1021"/>
                <a:gd name="T29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907">
                  <a:moveTo>
                    <a:pt x="907" y="0"/>
                  </a:moveTo>
                  <a:lnTo>
                    <a:pt x="907" y="340"/>
                  </a:lnTo>
                  <a:lnTo>
                    <a:pt x="1021" y="340"/>
                  </a:lnTo>
                  <a:lnTo>
                    <a:pt x="1021" y="793"/>
                  </a:lnTo>
                  <a:lnTo>
                    <a:pt x="681" y="793"/>
                  </a:lnTo>
                  <a:lnTo>
                    <a:pt x="681" y="907"/>
                  </a:lnTo>
                  <a:lnTo>
                    <a:pt x="454" y="907"/>
                  </a:lnTo>
                  <a:lnTo>
                    <a:pt x="454" y="793"/>
                  </a:lnTo>
                  <a:lnTo>
                    <a:pt x="0" y="793"/>
                  </a:lnTo>
                  <a:lnTo>
                    <a:pt x="0" y="226"/>
                  </a:lnTo>
                  <a:lnTo>
                    <a:pt x="227" y="226"/>
                  </a:lnTo>
                  <a:lnTo>
                    <a:pt x="227" y="113"/>
                  </a:lnTo>
                  <a:lnTo>
                    <a:pt x="794" y="113"/>
                  </a:lnTo>
                  <a:lnTo>
                    <a:pt x="794" y="0"/>
                  </a:lnTo>
                  <a:lnTo>
                    <a:pt x="90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4" name="Freeform 9"/>
            <p:cNvSpPr>
              <a:spLocks/>
            </p:cNvSpPr>
            <p:nvPr/>
          </p:nvSpPr>
          <p:spPr bwMode="auto">
            <a:xfrm>
              <a:off x="2800350" y="4079876"/>
              <a:ext cx="900113" cy="1620838"/>
            </a:xfrm>
            <a:custGeom>
              <a:avLst/>
              <a:gdLst>
                <a:gd name="T0" fmla="*/ 113 w 567"/>
                <a:gd name="T1" fmla="*/ 1021 h 1021"/>
                <a:gd name="T2" fmla="*/ 113 w 567"/>
                <a:gd name="T3" fmla="*/ 794 h 1021"/>
                <a:gd name="T4" fmla="*/ 227 w 567"/>
                <a:gd name="T5" fmla="*/ 794 h 1021"/>
                <a:gd name="T6" fmla="*/ 227 w 567"/>
                <a:gd name="T7" fmla="*/ 567 h 1021"/>
                <a:gd name="T8" fmla="*/ 0 w 567"/>
                <a:gd name="T9" fmla="*/ 567 h 1021"/>
                <a:gd name="T10" fmla="*/ 0 w 567"/>
                <a:gd name="T11" fmla="*/ 114 h 1021"/>
                <a:gd name="T12" fmla="*/ 113 w 567"/>
                <a:gd name="T13" fmla="*/ 114 h 1021"/>
                <a:gd name="T14" fmla="*/ 113 w 567"/>
                <a:gd name="T15" fmla="*/ 0 h 1021"/>
                <a:gd name="T16" fmla="*/ 454 w 567"/>
                <a:gd name="T17" fmla="*/ 0 h 1021"/>
                <a:gd name="T18" fmla="*/ 454 w 567"/>
                <a:gd name="T19" fmla="*/ 794 h 1021"/>
                <a:gd name="T20" fmla="*/ 567 w 567"/>
                <a:gd name="T21" fmla="*/ 794 h 1021"/>
                <a:gd name="T22" fmla="*/ 567 w 567"/>
                <a:gd name="T23" fmla="*/ 1021 h 1021"/>
                <a:gd name="T24" fmla="*/ 113 w 567"/>
                <a:gd name="T25" fmla="*/ 1021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7" h="1021">
                  <a:moveTo>
                    <a:pt x="113" y="1021"/>
                  </a:moveTo>
                  <a:lnTo>
                    <a:pt x="113" y="794"/>
                  </a:lnTo>
                  <a:lnTo>
                    <a:pt x="227" y="794"/>
                  </a:lnTo>
                  <a:lnTo>
                    <a:pt x="227" y="567"/>
                  </a:lnTo>
                  <a:lnTo>
                    <a:pt x="0" y="567"/>
                  </a:lnTo>
                  <a:lnTo>
                    <a:pt x="0" y="114"/>
                  </a:lnTo>
                  <a:lnTo>
                    <a:pt x="113" y="114"/>
                  </a:lnTo>
                  <a:lnTo>
                    <a:pt x="113" y="0"/>
                  </a:lnTo>
                  <a:lnTo>
                    <a:pt x="454" y="0"/>
                  </a:lnTo>
                  <a:lnTo>
                    <a:pt x="454" y="794"/>
                  </a:lnTo>
                  <a:lnTo>
                    <a:pt x="567" y="794"/>
                  </a:lnTo>
                  <a:lnTo>
                    <a:pt x="567" y="1021"/>
                  </a:lnTo>
                  <a:lnTo>
                    <a:pt x="113" y="102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5" name="Freeform 10"/>
            <p:cNvSpPr>
              <a:spLocks/>
            </p:cNvSpPr>
            <p:nvPr/>
          </p:nvSpPr>
          <p:spPr bwMode="auto">
            <a:xfrm>
              <a:off x="3340100" y="5521326"/>
              <a:ext cx="720725" cy="719138"/>
            </a:xfrm>
            <a:custGeom>
              <a:avLst/>
              <a:gdLst>
                <a:gd name="T0" fmla="*/ 227 w 454"/>
                <a:gd name="T1" fmla="*/ 0 h 453"/>
                <a:gd name="T2" fmla="*/ 454 w 454"/>
                <a:gd name="T3" fmla="*/ 0 h 453"/>
                <a:gd name="T4" fmla="*/ 454 w 454"/>
                <a:gd name="T5" fmla="*/ 340 h 453"/>
                <a:gd name="T6" fmla="*/ 227 w 454"/>
                <a:gd name="T7" fmla="*/ 340 h 453"/>
                <a:gd name="T8" fmla="*/ 227 w 454"/>
                <a:gd name="T9" fmla="*/ 453 h 453"/>
                <a:gd name="T10" fmla="*/ 114 w 454"/>
                <a:gd name="T11" fmla="*/ 453 h 453"/>
                <a:gd name="T12" fmla="*/ 114 w 454"/>
                <a:gd name="T13" fmla="*/ 340 h 453"/>
                <a:gd name="T14" fmla="*/ 0 w 454"/>
                <a:gd name="T15" fmla="*/ 340 h 453"/>
                <a:gd name="T16" fmla="*/ 0 w 454"/>
                <a:gd name="T17" fmla="*/ 113 h 453"/>
                <a:gd name="T18" fmla="*/ 227 w 454"/>
                <a:gd name="T19" fmla="*/ 113 h 453"/>
                <a:gd name="T20" fmla="*/ 227 w 454"/>
                <a:gd name="T21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" h="453">
                  <a:moveTo>
                    <a:pt x="227" y="0"/>
                  </a:moveTo>
                  <a:lnTo>
                    <a:pt x="454" y="0"/>
                  </a:lnTo>
                  <a:lnTo>
                    <a:pt x="454" y="340"/>
                  </a:lnTo>
                  <a:lnTo>
                    <a:pt x="227" y="340"/>
                  </a:lnTo>
                  <a:lnTo>
                    <a:pt x="227" y="453"/>
                  </a:lnTo>
                  <a:lnTo>
                    <a:pt x="114" y="453"/>
                  </a:lnTo>
                  <a:lnTo>
                    <a:pt x="114" y="340"/>
                  </a:lnTo>
                  <a:lnTo>
                    <a:pt x="0" y="340"/>
                  </a:lnTo>
                  <a:lnTo>
                    <a:pt x="0" y="113"/>
                  </a:lnTo>
                  <a:lnTo>
                    <a:pt x="227" y="113"/>
                  </a:lnTo>
                  <a:lnTo>
                    <a:pt x="22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6" name="Freeform 11"/>
            <p:cNvSpPr>
              <a:spLocks/>
            </p:cNvSpPr>
            <p:nvPr/>
          </p:nvSpPr>
          <p:spPr bwMode="auto">
            <a:xfrm>
              <a:off x="279400" y="3000376"/>
              <a:ext cx="3421063" cy="2879725"/>
            </a:xfrm>
            <a:custGeom>
              <a:avLst/>
              <a:gdLst>
                <a:gd name="T0" fmla="*/ 2155 w 2155"/>
                <a:gd name="T1" fmla="*/ 680 h 1814"/>
                <a:gd name="T2" fmla="*/ 1701 w 2155"/>
                <a:gd name="T3" fmla="*/ 680 h 1814"/>
                <a:gd name="T4" fmla="*/ 1701 w 2155"/>
                <a:gd name="T5" fmla="*/ 794 h 1814"/>
                <a:gd name="T6" fmla="*/ 1588 w 2155"/>
                <a:gd name="T7" fmla="*/ 794 h 1814"/>
                <a:gd name="T8" fmla="*/ 1588 w 2155"/>
                <a:gd name="T9" fmla="*/ 1247 h 1814"/>
                <a:gd name="T10" fmla="*/ 1815 w 2155"/>
                <a:gd name="T11" fmla="*/ 1247 h 1814"/>
                <a:gd name="T12" fmla="*/ 1815 w 2155"/>
                <a:gd name="T13" fmla="*/ 1474 h 1814"/>
                <a:gd name="T14" fmla="*/ 1701 w 2155"/>
                <a:gd name="T15" fmla="*/ 1474 h 1814"/>
                <a:gd name="T16" fmla="*/ 1701 w 2155"/>
                <a:gd name="T17" fmla="*/ 1588 h 1814"/>
                <a:gd name="T18" fmla="*/ 1588 w 2155"/>
                <a:gd name="T19" fmla="*/ 1588 h 1814"/>
                <a:gd name="T20" fmla="*/ 1588 w 2155"/>
                <a:gd name="T21" fmla="*/ 1701 h 1814"/>
                <a:gd name="T22" fmla="*/ 1021 w 2155"/>
                <a:gd name="T23" fmla="*/ 1701 h 1814"/>
                <a:gd name="T24" fmla="*/ 1021 w 2155"/>
                <a:gd name="T25" fmla="*/ 1814 h 1814"/>
                <a:gd name="T26" fmla="*/ 794 w 2155"/>
                <a:gd name="T27" fmla="*/ 1814 h 1814"/>
                <a:gd name="T28" fmla="*/ 794 w 2155"/>
                <a:gd name="T29" fmla="*/ 1361 h 1814"/>
                <a:gd name="T30" fmla="*/ 681 w 2155"/>
                <a:gd name="T31" fmla="*/ 1361 h 1814"/>
                <a:gd name="T32" fmla="*/ 681 w 2155"/>
                <a:gd name="T33" fmla="*/ 1134 h 1814"/>
                <a:gd name="T34" fmla="*/ 0 w 2155"/>
                <a:gd name="T35" fmla="*/ 1134 h 1814"/>
                <a:gd name="T36" fmla="*/ 0 w 2155"/>
                <a:gd name="T37" fmla="*/ 794 h 1814"/>
                <a:gd name="T38" fmla="*/ 114 w 2155"/>
                <a:gd name="T39" fmla="*/ 794 h 1814"/>
                <a:gd name="T40" fmla="*/ 114 w 2155"/>
                <a:gd name="T41" fmla="*/ 567 h 1814"/>
                <a:gd name="T42" fmla="*/ 227 w 2155"/>
                <a:gd name="T43" fmla="*/ 567 h 1814"/>
                <a:gd name="T44" fmla="*/ 227 w 2155"/>
                <a:gd name="T45" fmla="*/ 454 h 1814"/>
                <a:gd name="T46" fmla="*/ 567 w 2155"/>
                <a:gd name="T47" fmla="*/ 454 h 1814"/>
                <a:gd name="T48" fmla="*/ 567 w 2155"/>
                <a:gd name="T49" fmla="*/ 340 h 1814"/>
                <a:gd name="T50" fmla="*/ 908 w 2155"/>
                <a:gd name="T51" fmla="*/ 340 h 1814"/>
                <a:gd name="T52" fmla="*/ 908 w 2155"/>
                <a:gd name="T53" fmla="*/ 227 h 1814"/>
                <a:gd name="T54" fmla="*/ 1021 w 2155"/>
                <a:gd name="T55" fmla="*/ 227 h 1814"/>
                <a:gd name="T56" fmla="*/ 1021 w 2155"/>
                <a:gd name="T57" fmla="*/ 113 h 1814"/>
                <a:gd name="T58" fmla="*/ 1134 w 2155"/>
                <a:gd name="T59" fmla="*/ 113 h 1814"/>
                <a:gd name="T60" fmla="*/ 1134 w 2155"/>
                <a:gd name="T61" fmla="*/ 0 h 1814"/>
                <a:gd name="T62" fmla="*/ 1361 w 2155"/>
                <a:gd name="T63" fmla="*/ 0 h 1814"/>
                <a:gd name="T64" fmla="*/ 1361 w 2155"/>
                <a:gd name="T65" fmla="*/ 113 h 1814"/>
                <a:gd name="T66" fmla="*/ 1475 w 2155"/>
                <a:gd name="T67" fmla="*/ 113 h 1814"/>
                <a:gd name="T68" fmla="*/ 1475 w 2155"/>
                <a:gd name="T69" fmla="*/ 227 h 1814"/>
                <a:gd name="T70" fmla="*/ 2155 w 2155"/>
                <a:gd name="T71" fmla="*/ 227 h 1814"/>
                <a:gd name="T72" fmla="*/ 2155 w 2155"/>
                <a:gd name="T73" fmla="*/ 680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55" h="1814">
                  <a:moveTo>
                    <a:pt x="2155" y="680"/>
                  </a:moveTo>
                  <a:lnTo>
                    <a:pt x="1701" y="680"/>
                  </a:lnTo>
                  <a:lnTo>
                    <a:pt x="1701" y="794"/>
                  </a:lnTo>
                  <a:lnTo>
                    <a:pt x="1588" y="794"/>
                  </a:lnTo>
                  <a:lnTo>
                    <a:pt x="1588" y="1247"/>
                  </a:lnTo>
                  <a:lnTo>
                    <a:pt x="1815" y="1247"/>
                  </a:lnTo>
                  <a:lnTo>
                    <a:pt x="1815" y="1474"/>
                  </a:lnTo>
                  <a:lnTo>
                    <a:pt x="1701" y="1474"/>
                  </a:lnTo>
                  <a:lnTo>
                    <a:pt x="1701" y="1588"/>
                  </a:lnTo>
                  <a:lnTo>
                    <a:pt x="1588" y="1588"/>
                  </a:lnTo>
                  <a:lnTo>
                    <a:pt x="1588" y="1701"/>
                  </a:lnTo>
                  <a:lnTo>
                    <a:pt x="1021" y="1701"/>
                  </a:lnTo>
                  <a:lnTo>
                    <a:pt x="1021" y="1814"/>
                  </a:lnTo>
                  <a:lnTo>
                    <a:pt x="794" y="1814"/>
                  </a:lnTo>
                  <a:lnTo>
                    <a:pt x="794" y="1361"/>
                  </a:lnTo>
                  <a:lnTo>
                    <a:pt x="681" y="1361"/>
                  </a:lnTo>
                  <a:lnTo>
                    <a:pt x="681" y="1134"/>
                  </a:lnTo>
                  <a:lnTo>
                    <a:pt x="0" y="1134"/>
                  </a:lnTo>
                  <a:lnTo>
                    <a:pt x="0" y="794"/>
                  </a:lnTo>
                  <a:lnTo>
                    <a:pt x="114" y="794"/>
                  </a:lnTo>
                  <a:lnTo>
                    <a:pt x="114" y="567"/>
                  </a:lnTo>
                  <a:lnTo>
                    <a:pt x="227" y="567"/>
                  </a:lnTo>
                  <a:lnTo>
                    <a:pt x="227" y="454"/>
                  </a:lnTo>
                  <a:lnTo>
                    <a:pt x="567" y="454"/>
                  </a:lnTo>
                  <a:lnTo>
                    <a:pt x="567" y="340"/>
                  </a:lnTo>
                  <a:lnTo>
                    <a:pt x="908" y="340"/>
                  </a:lnTo>
                  <a:lnTo>
                    <a:pt x="908" y="227"/>
                  </a:lnTo>
                  <a:lnTo>
                    <a:pt x="1021" y="227"/>
                  </a:lnTo>
                  <a:lnTo>
                    <a:pt x="1021" y="113"/>
                  </a:lnTo>
                  <a:lnTo>
                    <a:pt x="1134" y="113"/>
                  </a:lnTo>
                  <a:lnTo>
                    <a:pt x="1134" y="0"/>
                  </a:lnTo>
                  <a:lnTo>
                    <a:pt x="1361" y="0"/>
                  </a:lnTo>
                  <a:lnTo>
                    <a:pt x="1361" y="113"/>
                  </a:lnTo>
                  <a:lnTo>
                    <a:pt x="1475" y="113"/>
                  </a:lnTo>
                  <a:lnTo>
                    <a:pt x="1475" y="227"/>
                  </a:lnTo>
                  <a:lnTo>
                    <a:pt x="2155" y="227"/>
                  </a:lnTo>
                  <a:lnTo>
                    <a:pt x="2155" y="68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7" name="Freeform 12"/>
            <p:cNvSpPr>
              <a:spLocks/>
            </p:cNvSpPr>
            <p:nvPr/>
          </p:nvSpPr>
          <p:spPr bwMode="auto">
            <a:xfrm>
              <a:off x="4600575" y="6061076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340 w 340"/>
                <a:gd name="T3" fmla="*/ 340 h 340"/>
                <a:gd name="T4" fmla="*/ 340 w 340"/>
                <a:gd name="T5" fmla="*/ 113 h 340"/>
                <a:gd name="T6" fmla="*/ 227 w 340"/>
                <a:gd name="T7" fmla="*/ 113 h 340"/>
                <a:gd name="T8" fmla="*/ 227 w 340"/>
                <a:gd name="T9" fmla="*/ 0 h 340"/>
                <a:gd name="T10" fmla="*/ 0 w 340"/>
                <a:gd name="T11" fmla="*/ 0 h 340"/>
                <a:gd name="T12" fmla="*/ 0 w 340"/>
                <a:gd name="T13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340" y="340"/>
                  </a:lnTo>
                  <a:lnTo>
                    <a:pt x="340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0" y="0"/>
                  </a:lnTo>
                  <a:lnTo>
                    <a:pt x="0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8" name="Freeform 13"/>
            <p:cNvSpPr>
              <a:spLocks/>
            </p:cNvSpPr>
            <p:nvPr/>
          </p:nvSpPr>
          <p:spPr bwMode="auto">
            <a:xfrm>
              <a:off x="4060825" y="5521326"/>
              <a:ext cx="719138" cy="719138"/>
            </a:xfrm>
            <a:custGeom>
              <a:avLst/>
              <a:gdLst>
                <a:gd name="T0" fmla="*/ 0 w 453"/>
                <a:gd name="T1" fmla="*/ 453 h 453"/>
                <a:gd name="T2" fmla="*/ 0 w 453"/>
                <a:gd name="T3" fmla="*/ 0 h 453"/>
                <a:gd name="T4" fmla="*/ 453 w 453"/>
                <a:gd name="T5" fmla="*/ 0 h 453"/>
                <a:gd name="T6" fmla="*/ 453 w 453"/>
                <a:gd name="T7" fmla="*/ 340 h 453"/>
                <a:gd name="T8" fmla="*/ 340 w 453"/>
                <a:gd name="T9" fmla="*/ 340 h 453"/>
                <a:gd name="T10" fmla="*/ 340 w 453"/>
                <a:gd name="T11" fmla="*/ 453 h 453"/>
                <a:gd name="T12" fmla="*/ 0 w 453"/>
                <a:gd name="T1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453">
                  <a:moveTo>
                    <a:pt x="0" y="453"/>
                  </a:moveTo>
                  <a:lnTo>
                    <a:pt x="0" y="0"/>
                  </a:lnTo>
                  <a:lnTo>
                    <a:pt x="453" y="0"/>
                  </a:lnTo>
                  <a:lnTo>
                    <a:pt x="453" y="340"/>
                  </a:lnTo>
                  <a:lnTo>
                    <a:pt x="340" y="340"/>
                  </a:lnTo>
                  <a:lnTo>
                    <a:pt x="340" y="453"/>
                  </a:lnTo>
                  <a:lnTo>
                    <a:pt x="0" y="45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9" name="Freeform 14"/>
            <p:cNvSpPr>
              <a:spLocks/>
            </p:cNvSpPr>
            <p:nvPr/>
          </p:nvSpPr>
          <p:spPr bwMode="auto">
            <a:xfrm>
              <a:off x="3521075" y="3721101"/>
              <a:ext cx="1979613" cy="1800225"/>
            </a:xfrm>
            <a:custGeom>
              <a:avLst/>
              <a:gdLst>
                <a:gd name="T0" fmla="*/ 1020 w 1247"/>
                <a:gd name="T1" fmla="*/ 1134 h 1134"/>
                <a:gd name="T2" fmla="*/ 1020 w 1247"/>
                <a:gd name="T3" fmla="*/ 1020 h 1134"/>
                <a:gd name="T4" fmla="*/ 1134 w 1247"/>
                <a:gd name="T5" fmla="*/ 1020 h 1134"/>
                <a:gd name="T6" fmla="*/ 1247 w 1247"/>
                <a:gd name="T7" fmla="*/ 1020 h 1134"/>
                <a:gd name="T8" fmla="*/ 1247 w 1247"/>
                <a:gd name="T9" fmla="*/ 793 h 1134"/>
                <a:gd name="T10" fmla="*/ 907 w 1247"/>
                <a:gd name="T11" fmla="*/ 793 h 1134"/>
                <a:gd name="T12" fmla="*/ 907 w 1247"/>
                <a:gd name="T13" fmla="*/ 567 h 1134"/>
                <a:gd name="T14" fmla="*/ 793 w 1247"/>
                <a:gd name="T15" fmla="*/ 567 h 1134"/>
                <a:gd name="T16" fmla="*/ 793 w 1247"/>
                <a:gd name="T17" fmla="*/ 453 h 1134"/>
                <a:gd name="T18" fmla="*/ 680 w 1247"/>
                <a:gd name="T19" fmla="*/ 453 h 1134"/>
                <a:gd name="T20" fmla="*/ 680 w 1247"/>
                <a:gd name="T21" fmla="*/ 0 h 1134"/>
                <a:gd name="T22" fmla="*/ 453 w 1247"/>
                <a:gd name="T23" fmla="*/ 0 h 1134"/>
                <a:gd name="T24" fmla="*/ 453 w 1247"/>
                <a:gd name="T25" fmla="*/ 113 h 1134"/>
                <a:gd name="T26" fmla="*/ 113 w 1247"/>
                <a:gd name="T27" fmla="*/ 113 h 1134"/>
                <a:gd name="T28" fmla="*/ 113 w 1247"/>
                <a:gd name="T29" fmla="*/ 226 h 1134"/>
                <a:gd name="T30" fmla="*/ 0 w 1247"/>
                <a:gd name="T31" fmla="*/ 226 h 1134"/>
                <a:gd name="T32" fmla="*/ 0 w 1247"/>
                <a:gd name="T33" fmla="*/ 1020 h 1134"/>
                <a:gd name="T34" fmla="*/ 113 w 1247"/>
                <a:gd name="T35" fmla="*/ 1020 h 1134"/>
                <a:gd name="T36" fmla="*/ 113 w 1247"/>
                <a:gd name="T37" fmla="*/ 1134 h 1134"/>
                <a:gd name="T38" fmla="*/ 1020 w 1247"/>
                <a:gd name="T39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7" h="1134">
                  <a:moveTo>
                    <a:pt x="1020" y="1134"/>
                  </a:moveTo>
                  <a:lnTo>
                    <a:pt x="1020" y="1020"/>
                  </a:lnTo>
                  <a:lnTo>
                    <a:pt x="1134" y="1020"/>
                  </a:lnTo>
                  <a:lnTo>
                    <a:pt x="1247" y="1020"/>
                  </a:lnTo>
                  <a:lnTo>
                    <a:pt x="1247" y="793"/>
                  </a:lnTo>
                  <a:lnTo>
                    <a:pt x="907" y="793"/>
                  </a:lnTo>
                  <a:lnTo>
                    <a:pt x="907" y="567"/>
                  </a:lnTo>
                  <a:lnTo>
                    <a:pt x="793" y="567"/>
                  </a:lnTo>
                  <a:lnTo>
                    <a:pt x="793" y="453"/>
                  </a:lnTo>
                  <a:lnTo>
                    <a:pt x="680" y="453"/>
                  </a:lnTo>
                  <a:lnTo>
                    <a:pt x="680" y="0"/>
                  </a:lnTo>
                  <a:lnTo>
                    <a:pt x="453" y="0"/>
                  </a:lnTo>
                  <a:lnTo>
                    <a:pt x="453" y="113"/>
                  </a:lnTo>
                  <a:lnTo>
                    <a:pt x="113" y="113"/>
                  </a:lnTo>
                  <a:lnTo>
                    <a:pt x="113" y="226"/>
                  </a:lnTo>
                  <a:lnTo>
                    <a:pt x="0" y="226"/>
                  </a:lnTo>
                  <a:lnTo>
                    <a:pt x="0" y="1020"/>
                  </a:lnTo>
                  <a:lnTo>
                    <a:pt x="113" y="1020"/>
                  </a:lnTo>
                  <a:lnTo>
                    <a:pt x="113" y="1134"/>
                  </a:lnTo>
                  <a:lnTo>
                    <a:pt x="1020" y="113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0" name="Freeform 15"/>
            <p:cNvSpPr>
              <a:spLocks/>
            </p:cNvSpPr>
            <p:nvPr/>
          </p:nvSpPr>
          <p:spPr bwMode="auto">
            <a:xfrm>
              <a:off x="4779963" y="4800601"/>
              <a:ext cx="1800225" cy="1439863"/>
            </a:xfrm>
            <a:custGeom>
              <a:avLst/>
              <a:gdLst>
                <a:gd name="T0" fmla="*/ 1134 w 1134"/>
                <a:gd name="T1" fmla="*/ 907 h 907"/>
                <a:gd name="T2" fmla="*/ 1134 w 1134"/>
                <a:gd name="T3" fmla="*/ 0 h 907"/>
                <a:gd name="T4" fmla="*/ 908 w 1134"/>
                <a:gd name="T5" fmla="*/ 0 h 907"/>
                <a:gd name="T6" fmla="*/ 908 w 1134"/>
                <a:gd name="T7" fmla="*/ 113 h 907"/>
                <a:gd name="T8" fmla="*/ 454 w 1134"/>
                <a:gd name="T9" fmla="*/ 113 h 907"/>
                <a:gd name="T10" fmla="*/ 454 w 1134"/>
                <a:gd name="T11" fmla="*/ 340 h 907"/>
                <a:gd name="T12" fmla="*/ 227 w 1134"/>
                <a:gd name="T13" fmla="*/ 340 h 907"/>
                <a:gd name="T14" fmla="*/ 227 w 1134"/>
                <a:gd name="T15" fmla="*/ 454 h 907"/>
                <a:gd name="T16" fmla="*/ 0 w 1134"/>
                <a:gd name="T17" fmla="*/ 454 h 907"/>
                <a:gd name="T18" fmla="*/ 0 w 1134"/>
                <a:gd name="T19" fmla="*/ 680 h 907"/>
                <a:gd name="T20" fmla="*/ 454 w 1134"/>
                <a:gd name="T21" fmla="*/ 680 h 907"/>
                <a:gd name="T22" fmla="*/ 454 w 1134"/>
                <a:gd name="T23" fmla="*/ 794 h 907"/>
                <a:gd name="T24" fmla="*/ 794 w 1134"/>
                <a:gd name="T25" fmla="*/ 794 h 907"/>
                <a:gd name="T26" fmla="*/ 794 w 1134"/>
                <a:gd name="T27" fmla="*/ 907 h 907"/>
                <a:gd name="T28" fmla="*/ 1134 w 1134"/>
                <a:gd name="T2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4" h="907">
                  <a:moveTo>
                    <a:pt x="1134" y="907"/>
                  </a:moveTo>
                  <a:lnTo>
                    <a:pt x="1134" y="0"/>
                  </a:lnTo>
                  <a:lnTo>
                    <a:pt x="908" y="0"/>
                  </a:lnTo>
                  <a:lnTo>
                    <a:pt x="908" y="113"/>
                  </a:lnTo>
                  <a:lnTo>
                    <a:pt x="454" y="113"/>
                  </a:lnTo>
                  <a:lnTo>
                    <a:pt x="454" y="340"/>
                  </a:lnTo>
                  <a:lnTo>
                    <a:pt x="227" y="340"/>
                  </a:lnTo>
                  <a:lnTo>
                    <a:pt x="227" y="454"/>
                  </a:lnTo>
                  <a:lnTo>
                    <a:pt x="0" y="454"/>
                  </a:lnTo>
                  <a:lnTo>
                    <a:pt x="0" y="680"/>
                  </a:lnTo>
                  <a:lnTo>
                    <a:pt x="454" y="680"/>
                  </a:lnTo>
                  <a:lnTo>
                    <a:pt x="454" y="794"/>
                  </a:lnTo>
                  <a:lnTo>
                    <a:pt x="794" y="794"/>
                  </a:lnTo>
                  <a:lnTo>
                    <a:pt x="794" y="907"/>
                  </a:lnTo>
                  <a:lnTo>
                    <a:pt x="1134" y="90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1" name="Freeform 16"/>
            <p:cNvSpPr>
              <a:spLocks/>
            </p:cNvSpPr>
            <p:nvPr/>
          </p:nvSpPr>
          <p:spPr bwMode="auto">
            <a:xfrm>
              <a:off x="4779963" y="5880101"/>
              <a:ext cx="1260475" cy="541338"/>
            </a:xfrm>
            <a:custGeom>
              <a:avLst/>
              <a:gdLst>
                <a:gd name="T0" fmla="*/ 0 w 794"/>
                <a:gd name="T1" fmla="*/ 0 h 341"/>
                <a:gd name="T2" fmla="*/ 454 w 794"/>
                <a:gd name="T3" fmla="*/ 0 h 341"/>
                <a:gd name="T4" fmla="*/ 454 w 794"/>
                <a:gd name="T5" fmla="*/ 114 h 341"/>
                <a:gd name="T6" fmla="*/ 794 w 794"/>
                <a:gd name="T7" fmla="*/ 114 h 341"/>
                <a:gd name="T8" fmla="*/ 794 w 794"/>
                <a:gd name="T9" fmla="*/ 227 h 341"/>
                <a:gd name="T10" fmla="*/ 681 w 794"/>
                <a:gd name="T11" fmla="*/ 227 h 341"/>
                <a:gd name="T12" fmla="*/ 681 w 794"/>
                <a:gd name="T13" fmla="*/ 341 h 341"/>
                <a:gd name="T14" fmla="*/ 227 w 794"/>
                <a:gd name="T15" fmla="*/ 341 h 341"/>
                <a:gd name="T16" fmla="*/ 227 w 794"/>
                <a:gd name="T17" fmla="*/ 227 h 341"/>
                <a:gd name="T18" fmla="*/ 114 w 794"/>
                <a:gd name="T19" fmla="*/ 227 h 341"/>
                <a:gd name="T20" fmla="*/ 114 w 794"/>
                <a:gd name="T21" fmla="*/ 114 h 341"/>
                <a:gd name="T22" fmla="*/ 0 w 794"/>
                <a:gd name="T23" fmla="*/ 114 h 341"/>
                <a:gd name="T24" fmla="*/ 0 w 794"/>
                <a:gd name="T25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4" h="341">
                  <a:moveTo>
                    <a:pt x="0" y="0"/>
                  </a:moveTo>
                  <a:lnTo>
                    <a:pt x="454" y="0"/>
                  </a:lnTo>
                  <a:lnTo>
                    <a:pt x="454" y="114"/>
                  </a:lnTo>
                  <a:lnTo>
                    <a:pt x="794" y="114"/>
                  </a:lnTo>
                  <a:lnTo>
                    <a:pt x="794" y="227"/>
                  </a:lnTo>
                  <a:lnTo>
                    <a:pt x="681" y="227"/>
                  </a:lnTo>
                  <a:lnTo>
                    <a:pt x="681" y="341"/>
                  </a:lnTo>
                  <a:lnTo>
                    <a:pt x="227" y="341"/>
                  </a:lnTo>
                  <a:lnTo>
                    <a:pt x="227" y="227"/>
                  </a:lnTo>
                  <a:lnTo>
                    <a:pt x="114" y="227"/>
                  </a:lnTo>
                  <a:lnTo>
                    <a:pt x="11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2" name="Freeform 18"/>
            <p:cNvSpPr>
              <a:spLocks/>
            </p:cNvSpPr>
            <p:nvPr/>
          </p:nvSpPr>
          <p:spPr bwMode="auto">
            <a:xfrm>
              <a:off x="3700463" y="2460626"/>
              <a:ext cx="1800225" cy="1439863"/>
            </a:xfrm>
            <a:custGeom>
              <a:avLst/>
              <a:gdLst>
                <a:gd name="T0" fmla="*/ 680 w 1134"/>
                <a:gd name="T1" fmla="*/ 0 h 907"/>
                <a:gd name="T2" fmla="*/ 680 w 1134"/>
                <a:gd name="T3" fmla="*/ 113 h 907"/>
                <a:gd name="T4" fmla="*/ 794 w 1134"/>
                <a:gd name="T5" fmla="*/ 113 h 907"/>
                <a:gd name="T6" fmla="*/ 794 w 1134"/>
                <a:gd name="T7" fmla="*/ 340 h 907"/>
                <a:gd name="T8" fmla="*/ 1021 w 1134"/>
                <a:gd name="T9" fmla="*/ 340 h 907"/>
                <a:gd name="T10" fmla="*/ 1021 w 1134"/>
                <a:gd name="T11" fmla="*/ 567 h 907"/>
                <a:gd name="T12" fmla="*/ 1134 w 1134"/>
                <a:gd name="T13" fmla="*/ 567 h 907"/>
                <a:gd name="T14" fmla="*/ 1134 w 1134"/>
                <a:gd name="T15" fmla="*/ 794 h 907"/>
                <a:gd name="T16" fmla="*/ 340 w 1134"/>
                <a:gd name="T17" fmla="*/ 794 h 907"/>
                <a:gd name="T18" fmla="*/ 340 w 1134"/>
                <a:gd name="T19" fmla="*/ 907 h 907"/>
                <a:gd name="T20" fmla="*/ 0 w 1134"/>
                <a:gd name="T21" fmla="*/ 907 h 907"/>
                <a:gd name="T22" fmla="*/ 0 w 1134"/>
                <a:gd name="T23" fmla="*/ 567 h 907"/>
                <a:gd name="T24" fmla="*/ 113 w 1134"/>
                <a:gd name="T25" fmla="*/ 567 h 907"/>
                <a:gd name="T26" fmla="*/ 113 w 1134"/>
                <a:gd name="T27" fmla="*/ 453 h 907"/>
                <a:gd name="T28" fmla="*/ 227 w 1134"/>
                <a:gd name="T29" fmla="*/ 453 h 907"/>
                <a:gd name="T30" fmla="*/ 227 w 1134"/>
                <a:gd name="T31" fmla="*/ 340 h 907"/>
                <a:gd name="T32" fmla="*/ 340 w 1134"/>
                <a:gd name="T33" fmla="*/ 340 h 907"/>
                <a:gd name="T34" fmla="*/ 340 w 1134"/>
                <a:gd name="T35" fmla="*/ 227 h 907"/>
                <a:gd name="T36" fmla="*/ 454 w 1134"/>
                <a:gd name="T37" fmla="*/ 227 h 907"/>
                <a:gd name="T38" fmla="*/ 454 w 1134"/>
                <a:gd name="T39" fmla="*/ 0 h 907"/>
                <a:gd name="T40" fmla="*/ 680 w 1134"/>
                <a:gd name="T41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4" h="907">
                  <a:moveTo>
                    <a:pt x="680" y="0"/>
                  </a:moveTo>
                  <a:lnTo>
                    <a:pt x="680" y="113"/>
                  </a:lnTo>
                  <a:lnTo>
                    <a:pt x="794" y="113"/>
                  </a:lnTo>
                  <a:lnTo>
                    <a:pt x="794" y="340"/>
                  </a:lnTo>
                  <a:lnTo>
                    <a:pt x="1021" y="340"/>
                  </a:lnTo>
                  <a:lnTo>
                    <a:pt x="1021" y="567"/>
                  </a:lnTo>
                  <a:lnTo>
                    <a:pt x="1134" y="567"/>
                  </a:lnTo>
                  <a:lnTo>
                    <a:pt x="1134" y="794"/>
                  </a:lnTo>
                  <a:lnTo>
                    <a:pt x="340" y="794"/>
                  </a:lnTo>
                  <a:lnTo>
                    <a:pt x="340" y="907"/>
                  </a:lnTo>
                  <a:lnTo>
                    <a:pt x="0" y="907"/>
                  </a:lnTo>
                  <a:lnTo>
                    <a:pt x="0" y="567"/>
                  </a:lnTo>
                  <a:lnTo>
                    <a:pt x="113" y="567"/>
                  </a:lnTo>
                  <a:lnTo>
                    <a:pt x="113" y="453"/>
                  </a:lnTo>
                  <a:lnTo>
                    <a:pt x="227" y="453"/>
                  </a:lnTo>
                  <a:lnTo>
                    <a:pt x="227" y="340"/>
                  </a:lnTo>
                  <a:lnTo>
                    <a:pt x="340" y="340"/>
                  </a:lnTo>
                  <a:lnTo>
                    <a:pt x="340" y="227"/>
                  </a:lnTo>
                  <a:lnTo>
                    <a:pt x="454" y="227"/>
                  </a:lnTo>
                  <a:lnTo>
                    <a:pt x="454" y="0"/>
                  </a:lnTo>
                  <a:lnTo>
                    <a:pt x="68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3" name="Freeform 19"/>
            <p:cNvSpPr>
              <a:spLocks/>
            </p:cNvSpPr>
            <p:nvPr/>
          </p:nvSpPr>
          <p:spPr bwMode="auto">
            <a:xfrm>
              <a:off x="4600575" y="4079876"/>
              <a:ext cx="1620838" cy="900113"/>
            </a:xfrm>
            <a:custGeom>
              <a:avLst/>
              <a:gdLst>
                <a:gd name="T0" fmla="*/ 1021 w 1021"/>
                <a:gd name="T1" fmla="*/ 567 h 567"/>
                <a:gd name="T2" fmla="*/ 1021 w 1021"/>
                <a:gd name="T3" fmla="*/ 227 h 567"/>
                <a:gd name="T4" fmla="*/ 907 w 1021"/>
                <a:gd name="T5" fmla="*/ 227 h 567"/>
                <a:gd name="T6" fmla="*/ 907 w 1021"/>
                <a:gd name="T7" fmla="*/ 114 h 567"/>
                <a:gd name="T8" fmla="*/ 794 w 1021"/>
                <a:gd name="T9" fmla="*/ 114 h 567"/>
                <a:gd name="T10" fmla="*/ 794 w 1021"/>
                <a:gd name="T11" fmla="*/ 227 h 567"/>
                <a:gd name="T12" fmla="*/ 680 w 1021"/>
                <a:gd name="T13" fmla="*/ 227 h 567"/>
                <a:gd name="T14" fmla="*/ 680 w 1021"/>
                <a:gd name="T15" fmla="*/ 114 h 567"/>
                <a:gd name="T16" fmla="*/ 567 w 1021"/>
                <a:gd name="T17" fmla="*/ 114 h 567"/>
                <a:gd name="T18" fmla="*/ 567 w 1021"/>
                <a:gd name="T19" fmla="*/ 0 h 567"/>
                <a:gd name="T20" fmla="*/ 0 w 1021"/>
                <a:gd name="T21" fmla="*/ 0 h 567"/>
                <a:gd name="T22" fmla="*/ 0 w 1021"/>
                <a:gd name="T23" fmla="*/ 227 h 567"/>
                <a:gd name="T24" fmla="*/ 113 w 1021"/>
                <a:gd name="T25" fmla="*/ 227 h 567"/>
                <a:gd name="T26" fmla="*/ 113 w 1021"/>
                <a:gd name="T27" fmla="*/ 341 h 567"/>
                <a:gd name="T28" fmla="*/ 227 w 1021"/>
                <a:gd name="T29" fmla="*/ 341 h 567"/>
                <a:gd name="T30" fmla="*/ 227 w 1021"/>
                <a:gd name="T31" fmla="*/ 567 h 567"/>
                <a:gd name="T32" fmla="*/ 1021 w 1021"/>
                <a:gd name="T33" fmla="*/ 567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1" h="567">
                  <a:moveTo>
                    <a:pt x="1021" y="567"/>
                  </a:moveTo>
                  <a:lnTo>
                    <a:pt x="1021" y="227"/>
                  </a:lnTo>
                  <a:lnTo>
                    <a:pt x="907" y="227"/>
                  </a:lnTo>
                  <a:lnTo>
                    <a:pt x="907" y="114"/>
                  </a:lnTo>
                  <a:lnTo>
                    <a:pt x="794" y="114"/>
                  </a:lnTo>
                  <a:lnTo>
                    <a:pt x="794" y="227"/>
                  </a:lnTo>
                  <a:lnTo>
                    <a:pt x="680" y="227"/>
                  </a:lnTo>
                  <a:lnTo>
                    <a:pt x="680" y="114"/>
                  </a:lnTo>
                  <a:lnTo>
                    <a:pt x="567" y="114"/>
                  </a:lnTo>
                  <a:lnTo>
                    <a:pt x="567" y="0"/>
                  </a:lnTo>
                  <a:lnTo>
                    <a:pt x="0" y="0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341"/>
                  </a:lnTo>
                  <a:lnTo>
                    <a:pt x="227" y="341"/>
                  </a:lnTo>
                  <a:lnTo>
                    <a:pt x="227" y="567"/>
                  </a:lnTo>
                  <a:lnTo>
                    <a:pt x="1021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4" name="Freeform 20"/>
            <p:cNvSpPr>
              <a:spLocks/>
            </p:cNvSpPr>
            <p:nvPr/>
          </p:nvSpPr>
          <p:spPr bwMode="auto">
            <a:xfrm>
              <a:off x="4600575" y="2820988"/>
              <a:ext cx="1979613" cy="1979613"/>
            </a:xfrm>
            <a:custGeom>
              <a:avLst/>
              <a:gdLst>
                <a:gd name="T0" fmla="*/ 0 w 1247"/>
                <a:gd name="T1" fmla="*/ 567 h 1247"/>
                <a:gd name="T2" fmla="*/ 567 w 1247"/>
                <a:gd name="T3" fmla="*/ 567 h 1247"/>
                <a:gd name="T4" fmla="*/ 567 w 1247"/>
                <a:gd name="T5" fmla="*/ 340 h 1247"/>
                <a:gd name="T6" fmla="*/ 454 w 1247"/>
                <a:gd name="T7" fmla="*/ 340 h 1247"/>
                <a:gd name="T8" fmla="*/ 454 w 1247"/>
                <a:gd name="T9" fmla="*/ 0 h 1247"/>
                <a:gd name="T10" fmla="*/ 794 w 1247"/>
                <a:gd name="T11" fmla="*/ 0 h 1247"/>
                <a:gd name="T12" fmla="*/ 794 w 1247"/>
                <a:gd name="T13" fmla="*/ 113 h 1247"/>
                <a:gd name="T14" fmla="*/ 907 w 1247"/>
                <a:gd name="T15" fmla="*/ 113 h 1247"/>
                <a:gd name="T16" fmla="*/ 907 w 1247"/>
                <a:gd name="T17" fmla="*/ 226 h 1247"/>
                <a:gd name="T18" fmla="*/ 1021 w 1247"/>
                <a:gd name="T19" fmla="*/ 226 h 1247"/>
                <a:gd name="T20" fmla="*/ 1021 w 1247"/>
                <a:gd name="T21" fmla="*/ 0 h 1247"/>
                <a:gd name="T22" fmla="*/ 1247 w 1247"/>
                <a:gd name="T23" fmla="*/ 0 h 1247"/>
                <a:gd name="T24" fmla="*/ 1247 w 1247"/>
                <a:gd name="T25" fmla="*/ 1247 h 1247"/>
                <a:gd name="T26" fmla="*/ 1021 w 1247"/>
                <a:gd name="T27" fmla="*/ 1247 h 1247"/>
                <a:gd name="T28" fmla="*/ 1021 w 1247"/>
                <a:gd name="T29" fmla="*/ 1020 h 1247"/>
                <a:gd name="T30" fmla="*/ 907 w 1247"/>
                <a:gd name="T31" fmla="*/ 1020 h 1247"/>
                <a:gd name="T32" fmla="*/ 907 w 1247"/>
                <a:gd name="T33" fmla="*/ 907 h 1247"/>
                <a:gd name="T34" fmla="*/ 794 w 1247"/>
                <a:gd name="T35" fmla="*/ 907 h 1247"/>
                <a:gd name="T36" fmla="*/ 794 w 1247"/>
                <a:gd name="T37" fmla="*/ 1020 h 1247"/>
                <a:gd name="T38" fmla="*/ 680 w 1247"/>
                <a:gd name="T39" fmla="*/ 1020 h 1247"/>
                <a:gd name="T40" fmla="*/ 680 w 1247"/>
                <a:gd name="T41" fmla="*/ 907 h 1247"/>
                <a:gd name="T42" fmla="*/ 567 w 1247"/>
                <a:gd name="T43" fmla="*/ 907 h 1247"/>
                <a:gd name="T44" fmla="*/ 567 w 1247"/>
                <a:gd name="T45" fmla="*/ 793 h 1247"/>
                <a:gd name="T46" fmla="*/ 0 w 1247"/>
                <a:gd name="T47" fmla="*/ 793 h 1247"/>
                <a:gd name="T48" fmla="*/ 0 w 1247"/>
                <a:gd name="T49" fmla="*/ 567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7" h="1247">
                  <a:moveTo>
                    <a:pt x="0" y="567"/>
                  </a:moveTo>
                  <a:lnTo>
                    <a:pt x="567" y="567"/>
                  </a:lnTo>
                  <a:lnTo>
                    <a:pt x="567" y="340"/>
                  </a:lnTo>
                  <a:lnTo>
                    <a:pt x="454" y="340"/>
                  </a:lnTo>
                  <a:lnTo>
                    <a:pt x="454" y="0"/>
                  </a:lnTo>
                  <a:lnTo>
                    <a:pt x="794" y="0"/>
                  </a:lnTo>
                  <a:lnTo>
                    <a:pt x="794" y="113"/>
                  </a:lnTo>
                  <a:lnTo>
                    <a:pt x="907" y="113"/>
                  </a:lnTo>
                  <a:lnTo>
                    <a:pt x="907" y="226"/>
                  </a:lnTo>
                  <a:lnTo>
                    <a:pt x="1021" y="226"/>
                  </a:lnTo>
                  <a:lnTo>
                    <a:pt x="1021" y="0"/>
                  </a:lnTo>
                  <a:lnTo>
                    <a:pt x="1247" y="0"/>
                  </a:lnTo>
                  <a:lnTo>
                    <a:pt x="1247" y="1247"/>
                  </a:lnTo>
                  <a:lnTo>
                    <a:pt x="1021" y="1247"/>
                  </a:lnTo>
                  <a:lnTo>
                    <a:pt x="1021" y="1020"/>
                  </a:lnTo>
                  <a:lnTo>
                    <a:pt x="907" y="1020"/>
                  </a:lnTo>
                  <a:lnTo>
                    <a:pt x="907" y="907"/>
                  </a:lnTo>
                  <a:lnTo>
                    <a:pt x="794" y="907"/>
                  </a:lnTo>
                  <a:lnTo>
                    <a:pt x="794" y="1020"/>
                  </a:lnTo>
                  <a:lnTo>
                    <a:pt x="680" y="1020"/>
                  </a:lnTo>
                  <a:lnTo>
                    <a:pt x="680" y="907"/>
                  </a:lnTo>
                  <a:lnTo>
                    <a:pt x="567" y="907"/>
                  </a:lnTo>
                  <a:lnTo>
                    <a:pt x="567" y="793"/>
                  </a:lnTo>
                  <a:lnTo>
                    <a:pt x="0" y="793"/>
                  </a:lnTo>
                  <a:lnTo>
                    <a:pt x="0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5" name="Freeform 21"/>
            <p:cNvSpPr>
              <a:spLocks/>
            </p:cNvSpPr>
            <p:nvPr/>
          </p:nvSpPr>
          <p:spPr bwMode="auto">
            <a:xfrm>
              <a:off x="6580188" y="4979988"/>
              <a:ext cx="900113" cy="1260475"/>
            </a:xfrm>
            <a:custGeom>
              <a:avLst/>
              <a:gdLst>
                <a:gd name="T0" fmla="*/ 0 w 567"/>
                <a:gd name="T1" fmla="*/ 794 h 794"/>
                <a:gd name="T2" fmla="*/ 567 w 567"/>
                <a:gd name="T3" fmla="*/ 794 h 794"/>
                <a:gd name="T4" fmla="*/ 567 w 567"/>
                <a:gd name="T5" fmla="*/ 0 h 794"/>
                <a:gd name="T6" fmla="*/ 341 w 567"/>
                <a:gd name="T7" fmla="*/ 0 h 794"/>
                <a:gd name="T8" fmla="*/ 341 w 567"/>
                <a:gd name="T9" fmla="*/ 114 h 794"/>
                <a:gd name="T10" fmla="*/ 227 w 567"/>
                <a:gd name="T11" fmla="*/ 114 h 794"/>
                <a:gd name="T12" fmla="*/ 227 w 567"/>
                <a:gd name="T13" fmla="*/ 341 h 794"/>
                <a:gd name="T14" fmla="*/ 0 w 567"/>
                <a:gd name="T15" fmla="*/ 341 h 794"/>
                <a:gd name="T16" fmla="*/ 0 w 567"/>
                <a:gd name="T17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7" h="794">
                  <a:moveTo>
                    <a:pt x="0" y="794"/>
                  </a:moveTo>
                  <a:lnTo>
                    <a:pt x="567" y="794"/>
                  </a:lnTo>
                  <a:lnTo>
                    <a:pt x="567" y="0"/>
                  </a:lnTo>
                  <a:lnTo>
                    <a:pt x="341" y="0"/>
                  </a:lnTo>
                  <a:lnTo>
                    <a:pt x="341" y="114"/>
                  </a:lnTo>
                  <a:lnTo>
                    <a:pt x="227" y="114"/>
                  </a:lnTo>
                  <a:lnTo>
                    <a:pt x="227" y="341"/>
                  </a:lnTo>
                  <a:lnTo>
                    <a:pt x="0" y="341"/>
                  </a:lnTo>
                  <a:lnTo>
                    <a:pt x="0" y="79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6" name="Freeform 22"/>
            <p:cNvSpPr>
              <a:spLocks/>
            </p:cNvSpPr>
            <p:nvPr/>
          </p:nvSpPr>
          <p:spPr bwMode="auto">
            <a:xfrm>
              <a:off x="6580188" y="4800601"/>
              <a:ext cx="360363" cy="720725"/>
            </a:xfrm>
            <a:custGeom>
              <a:avLst/>
              <a:gdLst>
                <a:gd name="T0" fmla="*/ 0 w 227"/>
                <a:gd name="T1" fmla="*/ 454 h 454"/>
                <a:gd name="T2" fmla="*/ 0 w 227"/>
                <a:gd name="T3" fmla="*/ 0 h 454"/>
                <a:gd name="T4" fmla="*/ 227 w 227"/>
                <a:gd name="T5" fmla="*/ 0 h 454"/>
                <a:gd name="T6" fmla="*/ 227 w 227"/>
                <a:gd name="T7" fmla="*/ 454 h 454"/>
                <a:gd name="T8" fmla="*/ 0 w 227"/>
                <a:gd name="T9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454">
                  <a:moveTo>
                    <a:pt x="0" y="454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454"/>
                  </a:lnTo>
                  <a:lnTo>
                    <a:pt x="0" y="45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7" name="Freeform 23"/>
            <p:cNvSpPr>
              <a:spLocks/>
            </p:cNvSpPr>
            <p:nvPr/>
          </p:nvSpPr>
          <p:spPr bwMode="auto">
            <a:xfrm>
              <a:off x="6580188" y="3540126"/>
              <a:ext cx="541338" cy="1260475"/>
            </a:xfrm>
            <a:custGeom>
              <a:avLst/>
              <a:gdLst>
                <a:gd name="T0" fmla="*/ 0 w 341"/>
                <a:gd name="T1" fmla="*/ 794 h 794"/>
                <a:gd name="T2" fmla="*/ 0 w 341"/>
                <a:gd name="T3" fmla="*/ 0 h 794"/>
                <a:gd name="T4" fmla="*/ 341 w 341"/>
                <a:gd name="T5" fmla="*/ 0 h 794"/>
                <a:gd name="T6" fmla="*/ 341 w 341"/>
                <a:gd name="T7" fmla="*/ 227 h 794"/>
                <a:gd name="T8" fmla="*/ 227 w 341"/>
                <a:gd name="T9" fmla="*/ 227 h 794"/>
                <a:gd name="T10" fmla="*/ 227 w 341"/>
                <a:gd name="T11" fmla="*/ 340 h 794"/>
                <a:gd name="T12" fmla="*/ 341 w 341"/>
                <a:gd name="T13" fmla="*/ 340 h 794"/>
                <a:gd name="T14" fmla="*/ 341 w 341"/>
                <a:gd name="T15" fmla="*/ 681 h 794"/>
                <a:gd name="T16" fmla="*/ 227 w 341"/>
                <a:gd name="T17" fmla="*/ 681 h 794"/>
                <a:gd name="T18" fmla="*/ 227 w 341"/>
                <a:gd name="T19" fmla="*/ 794 h 794"/>
                <a:gd name="T20" fmla="*/ 0 w 341"/>
                <a:gd name="T2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794">
                  <a:moveTo>
                    <a:pt x="0" y="794"/>
                  </a:moveTo>
                  <a:lnTo>
                    <a:pt x="0" y="0"/>
                  </a:lnTo>
                  <a:lnTo>
                    <a:pt x="341" y="0"/>
                  </a:lnTo>
                  <a:lnTo>
                    <a:pt x="341" y="227"/>
                  </a:lnTo>
                  <a:lnTo>
                    <a:pt x="227" y="227"/>
                  </a:lnTo>
                  <a:lnTo>
                    <a:pt x="227" y="340"/>
                  </a:lnTo>
                  <a:lnTo>
                    <a:pt x="341" y="340"/>
                  </a:lnTo>
                  <a:lnTo>
                    <a:pt x="341" y="681"/>
                  </a:lnTo>
                  <a:lnTo>
                    <a:pt x="227" y="681"/>
                  </a:lnTo>
                  <a:lnTo>
                    <a:pt x="227" y="794"/>
                  </a:lnTo>
                  <a:lnTo>
                    <a:pt x="0" y="79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8" name="Freeform 24"/>
            <p:cNvSpPr>
              <a:spLocks/>
            </p:cNvSpPr>
            <p:nvPr/>
          </p:nvSpPr>
          <p:spPr bwMode="auto">
            <a:xfrm>
              <a:off x="4779963" y="2100263"/>
              <a:ext cx="1441450" cy="1079500"/>
            </a:xfrm>
            <a:custGeom>
              <a:avLst/>
              <a:gdLst>
                <a:gd name="T0" fmla="*/ 794 w 908"/>
                <a:gd name="T1" fmla="*/ 113 h 680"/>
                <a:gd name="T2" fmla="*/ 794 w 908"/>
                <a:gd name="T3" fmla="*/ 227 h 680"/>
                <a:gd name="T4" fmla="*/ 908 w 908"/>
                <a:gd name="T5" fmla="*/ 227 h 680"/>
                <a:gd name="T6" fmla="*/ 908 w 908"/>
                <a:gd name="T7" fmla="*/ 680 h 680"/>
                <a:gd name="T8" fmla="*/ 794 w 908"/>
                <a:gd name="T9" fmla="*/ 680 h 680"/>
                <a:gd name="T10" fmla="*/ 794 w 908"/>
                <a:gd name="T11" fmla="*/ 567 h 680"/>
                <a:gd name="T12" fmla="*/ 681 w 908"/>
                <a:gd name="T13" fmla="*/ 567 h 680"/>
                <a:gd name="T14" fmla="*/ 681 w 908"/>
                <a:gd name="T15" fmla="*/ 454 h 680"/>
                <a:gd name="T16" fmla="*/ 341 w 908"/>
                <a:gd name="T17" fmla="*/ 454 h 680"/>
                <a:gd name="T18" fmla="*/ 341 w 908"/>
                <a:gd name="T19" fmla="*/ 567 h 680"/>
                <a:gd name="T20" fmla="*/ 114 w 908"/>
                <a:gd name="T21" fmla="*/ 567 h 680"/>
                <a:gd name="T22" fmla="*/ 114 w 908"/>
                <a:gd name="T23" fmla="*/ 340 h 680"/>
                <a:gd name="T24" fmla="*/ 0 w 908"/>
                <a:gd name="T25" fmla="*/ 340 h 680"/>
                <a:gd name="T26" fmla="*/ 0 w 908"/>
                <a:gd name="T27" fmla="*/ 113 h 680"/>
                <a:gd name="T28" fmla="*/ 341 w 908"/>
                <a:gd name="T29" fmla="*/ 113 h 680"/>
                <a:gd name="T30" fmla="*/ 341 w 908"/>
                <a:gd name="T31" fmla="*/ 0 h 680"/>
                <a:gd name="T32" fmla="*/ 567 w 908"/>
                <a:gd name="T33" fmla="*/ 0 h 680"/>
                <a:gd name="T34" fmla="*/ 567 w 908"/>
                <a:gd name="T35" fmla="*/ 113 h 680"/>
                <a:gd name="T36" fmla="*/ 794 w 908"/>
                <a:gd name="T37" fmla="*/ 113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8" h="680">
                  <a:moveTo>
                    <a:pt x="794" y="113"/>
                  </a:moveTo>
                  <a:lnTo>
                    <a:pt x="794" y="227"/>
                  </a:lnTo>
                  <a:lnTo>
                    <a:pt x="908" y="227"/>
                  </a:lnTo>
                  <a:lnTo>
                    <a:pt x="908" y="680"/>
                  </a:lnTo>
                  <a:lnTo>
                    <a:pt x="794" y="680"/>
                  </a:lnTo>
                  <a:lnTo>
                    <a:pt x="794" y="567"/>
                  </a:lnTo>
                  <a:lnTo>
                    <a:pt x="681" y="567"/>
                  </a:lnTo>
                  <a:lnTo>
                    <a:pt x="681" y="454"/>
                  </a:lnTo>
                  <a:lnTo>
                    <a:pt x="341" y="454"/>
                  </a:lnTo>
                  <a:lnTo>
                    <a:pt x="341" y="567"/>
                  </a:lnTo>
                  <a:lnTo>
                    <a:pt x="114" y="567"/>
                  </a:lnTo>
                  <a:lnTo>
                    <a:pt x="114" y="340"/>
                  </a:lnTo>
                  <a:lnTo>
                    <a:pt x="0" y="340"/>
                  </a:lnTo>
                  <a:lnTo>
                    <a:pt x="0" y="113"/>
                  </a:lnTo>
                  <a:lnTo>
                    <a:pt x="341" y="113"/>
                  </a:lnTo>
                  <a:lnTo>
                    <a:pt x="341" y="0"/>
                  </a:lnTo>
                  <a:lnTo>
                    <a:pt x="567" y="0"/>
                  </a:lnTo>
                  <a:lnTo>
                    <a:pt x="567" y="113"/>
                  </a:lnTo>
                  <a:lnTo>
                    <a:pt x="794" y="11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9" name="Freeform 27"/>
            <p:cNvSpPr>
              <a:spLocks/>
            </p:cNvSpPr>
            <p:nvPr/>
          </p:nvSpPr>
          <p:spPr bwMode="auto">
            <a:xfrm>
              <a:off x="6580188" y="2820988"/>
              <a:ext cx="900113" cy="719138"/>
            </a:xfrm>
            <a:custGeom>
              <a:avLst/>
              <a:gdLst>
                <a:gd name="T0" fmla="*/ 0 w 567"/>
                <a:gd name="T1" fmla="*/ 453 h 453"/>
                <a:gd name="T2" fmla="*/ 567 w 567"/>
                <a:gd name="T3" fmla="*/ 453 h 453"/>
                <a:gd name="T4" fmla="*/ 567 w 567"/>
                <a:gd name="T5" fmla="*/ 113 h 453"/>
                <a:gd name="T6" fmla="*/ 454 w 567"/>
                <a:gd name="T7" fmla="*/ 113 h 453"/>
                <a:gd name="T8" fmla="*/ 454 w 567"/>
                <a:gd name="T9" fmla="*/ 0 h 453"/>
                <a:gd name="T10" fmla="*/ 341 w 567"/>
                <a:gd name="T11" fmla="*/ 0 h 453"/>
                <a:gd name="T12" fmla="*/ 341 w 567"/>
                <a:gd name="T13" fmla="*/ 226 h 453"/>
                <a:gd name="T14" fmla="*/ 0 w 567"/>
                <a:gd name="T15" fmla="*/ 226 h 453"/>
                <a:gd name="T16" fmla="*/ 0 w 567"/>
                <a:gd name="T17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7" h="453">
                  <a:moveTo>
                    <a:pt x="0" y="453"/>
                  </a:moveTo>
                  <a:lnTo>
                    <a:pt x="567" y="453"/>
                  </a:lnTo>
                  <a:lnTo>
                    <a:pt x="567" y="113"/>
                  </a:lnTo>
                  <a:lnTo>
                    <a:pt x="454" y="113"/>
                  </a:lnTo>
                  <a:lnTo>
                    <a:pt x="454" y="0"/>
                  </a:lnTo>
                  <a:lnTo>
                    <a:pt x="341" y="0"/>
                  </a:lnTo>
                  <a:lnTo>
                    <a:pt x="341" y="226"/>
                  </a:lnTo>
                  <a:lnTo>
                    <a:pt x="0" y="226"/>
                  </a:lnTo>
                  <a:lnTo>
                    <a:pt x="0" y="45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0" name="Freeform 28"/>
            <p:cNvSpPr>
              <a:spLocks/>
            </p:cNvSpPr>
            <p:nvPr/>
          </p:nvSpPr>
          <p:spPr bwMode="auto">
            <a:xfrm>
              <a:off x="6940550" y="3540126"/>
              <a:ext cx="720725" cy="1081088"/>
            </a:xfrm>
            <a:custGeom>
              <a:avLst/>
              <a:gdLst>
                <a:gd name="T0" fmla="*/ 227 w 454"/>
                <a:gd name="T1" fmla="*/ 0 h 681"/>
                <a:gd name="T2" fmla="*/ 227 w 454"/>
                <a:gd name="T3" fmla="*/ 114 h 681"/>
                <a:gd name="T4" fmla="*/ 454 w 454"/>
                <a:gd name="T5" fmla="*/ 114 h 681"/>
                <a:gd name="T6" fmla="*/ 454 w 454"/>
                <a:gd name="T7" fmla="*/ 681 h 681"/>
                <a:gd name="T8" fmla="*/ 340 w 454"/>
                <a:gd name="T9" fmla="*/ 681 h 681"/>
                <a:gd name="T10" fmla="*/ 340 w 454"/>
                <a:gd name="T11" fmla="*/ 567 h 681"/>
                <a:gd name="T12" fmla="*/ 114 w 454"/>
                <a:gd name="T13" fmla="*/ 567 h 681"/>
                <a:gd name="T14" fmla="*/ 114 w 454"/>
                <a:gd name="T15" fmla="*/ 340 h 681"/>
                <a:gd name="T16" fmla="*/ 0 w 454"/>
                <a:gd name="T17" fmla="*/ 340 h 681"/>
                <a:gd name="T18" fmla="*/ 0 w 454"/>
                <a:gd name="T19" fmla="*/ 227 h 681"/>
                <a:gd name="T20" fmla="*/ 114 w 454"/>
                <a:gd name="T21" fmla="*/ 227 h 681"/>
                <a:gd name="T22" fmla="*/ 114 w 454"/>
                <a:gd name="T23" fmla="*/ 0 h 681"/>
                <a:gd name="T24" fmla="*/ 227 w 454"/>
                <a:gd name="T25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681">
                  <a:moveTo>
                    <a:pt x="227" y="0"/>
                  </a:moveTo>
                  <a:lnTo>
                    <a:pt x="227" y="114"/>
                  </a:lnTo>
                  <a:lnTo>
                    <a:pt x="454" y="114"/>
                  </a:lnTo>
                  <a:lnTo>
                    <a:pt x="454" y="681"/>
                  </a:lnTo>
                  <a:lnTo>
                    <a:pt x="340" y="681"/>
                  </a:lnTo>
                  <a:lnTo>
                    <a:pt x="340" y="567"/>
                  </a:lnTo>
                  <a:lnTo>
                    <a:pt x="114" y="567"/>
                  </a:lnTo>
                  <a:lnTo>
                    <a:pt x="114" y="340"/>
                  </a:lnTo>
                  <a:lnTo>
                    <a:pt x="0" y="340"/>
                  </a:lnTo>
                  <a:lnTo>
                    <a:pt x="0" y="227"/>
                  </a:lnTo>
                  <a:lnTo>
                    <a:pt x="114" y="227"/>
                  </a:lnTo>
                  <a:lnTo>
                    <a:pt x="114" y="0"/>
                  </a:lnTo>
                  <a:lnTo>
                    <a:pt x="22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1" name="Freeform 29"/>
            <p:cNvSpPr>
              <a:spLocks/>
            </p:cNvSpPr>
            <p:nvPr/>
          </p:nvSpPr>
          <p:spPr bwMode="auto">
            <a:xfrm>
              <a:off x="6940550" y="4440238"/>
              <a:ext cx="1620838" cy="1981200"/>
            </a:xfrm>
            <a:custGeom>
              <a:avLst/>
              <a:gdLst>
                <a:gd name="T0" fmla="*/ 681 w 1021"/>
                <a:gd name="T1" fmla="*/ 0 h 1248"/>
                <a:gd name="T2" fmla="*/ 681 w 1021"/>
                <a:gd name="T3" fmla="*/ 454 h 1248"/>
                <a:gd name="T4" fmla="*/ 794 w 1021"/>
                <a:gd name="T5" fmla="*/ 454 h 1248"/>
                <a:gd name="T6" fmla="*/ 794 w 1021"/>
                <a:gd name="T7" fmla="*/ 681 h 1248"/>
                <a:gd name="T8" fmla="*/ 907 w 1021"/>
                <a:gd name="T9" fmla="*/ 681 h 1248"/>
                <a:gd name="T10" fmla="*/ 907 w 1021"/>
                <a:gd name="T11" fmla="*/ 794 h 1248"/>
                <a:gd name="T12" fmla="*/ 1021 w 1021"/>
                <a:gd name="T13" fmla="*/ 794 h 1248"/>
                <a:gd name="T14" fmla="*/ 1021 w 1021"/>
                <a:gd name="T15" fmla="*/ 907 h 1248"/>
                <a:gd name="T16" fmla="*/ 907 w 1021"/>
                <a:gd name="T17" fmla="*/ 907 h 1248"/>
                <a:gd name="T18" fmla="*/ 907 w 1021"/>
                <a:gd name="T19" fmla="*/ 1021 h 1248"/>
                <a:gd name="T20" fmla="*/ 794 w 1021"/>
                <a:gd name="T21" fmla="*/ 1021 h 1248"/>
                <a:gd name="T22" fmla="*/ 794 w 1021"/>
                <a:gd name="T23" fmla="*/ 1248 h 1248"/>
                <a:gd name="T24" fmla="*/ 681 w 1021"/>
                <a:gd name="T25" fmla="*/ 1248 h 1248"/>
                <a:gd name="T26" fmla="*/ 681 w 1021"/>
                <a:gd name="T27" fmla="*/ 1134 h 1248"/>
                <a:gd name="T28" fmla="*/ 340 w 1021"/>
                <a:gd name="T29" fmla="*/ 1134 h 1248"/>
                <a:gd name="T30" fmla="*/ 340 w 1021"/>
                <a:gd name="T31" fmla="*/ 340 h 1248"/>
                <a:gd name="T32" fmla="*/ 114 w 1021"/>
                <a:gd name="T33" fmla="*/ 340 h 1248"/>
                <a:gd name="T34" fmla="*/ 114 w 1021"/>
                <a:gd name="T35" fmla="*/ 454 h 1248"/>
                <a:gd name="T36" fmla="*/ 0 w 1021"/>
                <a:gd name="T37" fmla="*/ 454 h 1248"/>
                <a:gd name="T38" fmla="*/ 0 w 1021"/>
                <a:gd name="T39" fmla="*/ 114 h 1248"/>
                <a:gd name="T40" fmla="*/ 114 w 1021"/>
                <a:gd name="T41" fmla="*/ 114 h 1248"/>
                <a:gd name="T42" fmla="*/ 114 w 1021"/>
                <a:gd name="T43" fmla="*/ 0 h 1248"/>
                <a:gd name="T44" fmla="*/ 340 w 1021"/>
                <a:gd name="T45" fmla="*/ 0 h 1248"/>
                <a:gd name="T46" fmla="*/ 340 w 1021"/>
                <a:gd name="T47" fmla="*/ 114 h 1248"/>
                <a:gd name="T48" fmla="*/ 454 w 1021"/>
                <a:gd name="T49" fmla="*/ 114 h 1248"/>
                <a:gd name="T50" fmla="*/ 454 w 1021"/>
                <a:gd name="T51" fmla="*/ 0 h 1248"/>
                <a:gd name="T52" fmla="*/ 681 w 1021"/>
                <a:gd name="T53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1" h="1248">
                  <a:moveTo>
                    <a:pt x="681" y="0"/>
                  </a:moveTo>
                  <a:lnTo>
                    <a:pt x="681" y="454"/>
                  </a:lnTo>
                  <a:lnTo>
                    <a:pt x="794" y="454"/>
                  </a:lnTo>
                  <a:lnTo>
                    <a:pt x="794" y="681"/>
                  </a:lnTo>
                  <a:lnTo>
                    <a:pt x="907" y="681"/>
                  </a:lnTo>
                  <a:lnTo>
                    <a:pt x="907" y="794"/>
                  </a:lnTo>
                  <a:lnTo>
                    <a:pt x="1021" y="794"/>
                  </a:lnTo>
                  <a:lnTo>
                    <a:pt x="1021" y="907"/>
                  </a:lnTo>
                  <a:lnTo>
                    <a:pt x="907" y="907"/>
                  </a:lnTo>
                  <a:lnTo>
                    <a:pt x="907" y="1021"/>
                  </a:lnTo>
                  <a:lnTo>
                    <a:pt x="794" y="1021"/>
                  </a:lnTo>
                  <a:lnTo>
                    <a:pt x="794" y="1248"/>
                  </a:lnTo>
                  <a:lnTo>
                    <a:pt x="681" y="1248"/>
                  </a:lnTo>
                  <a:lnTo>
                    <a:pt x="681" y="1134"/>
                  </a:lnTo>
                  <a:lnTo>
                    <a:pt x="340" y="1134"/>
                  </a:lnTo>
                  <a:lnTo>
                    <a:pt x="340" y="340"/>
                  </a:lnTo>
                  <a:lnTo>
                    <a:pt x="114" y="340"/>
                  </a:lnTo>
                  <a:lnTo>
                    <a:pt x="114" y="454"/>
                  </a:lnTo>
                  <a:lnTo>
                    <a:pt x="0" y="454"/>
                  </a:lnTo>
                  <a:lnTo>
                    <a:pt x="0" y="114"/>
                  </a:lnTo>
                  <a:lnTo>
                    <a:pt x="114" y="114"/>
                  </a:lnTo>
                  <a:lnTo>
                    <a:pt x="114" y="0"/>
                  </a:lnTo>
                  <a:lnTo>
                    <a:pt x="340" y="0"/>
                  </a:lnTo>
                  <a:lnTo>
                    <a:pt x="340" y="114"/>
                  </a:lnTo>
                  <a:lnTo>
                    <a:pt x="454" y="114"/>
                  </a:lnTo>
                  <a:lnTo>
                    <a:pt x="454" y="0"/>
                  </a:lnTo>
                  <a:lnTo>
                    <a:pt x="681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2" name="Freeform 30"/>
            <p:cNvSpPr>
              <a:spLocks/>
            </p:cNvSpPr>
            <p:nvPr/>
          </p:nvSpPr>
          <p:spPr bwMode="auto">
            <a:xfrm>
              <a:off x="7300913" y="2820988"/>
              <a:ext cx="720725" cy="1619250"/>
            </a:xfrm>
            <a:custGeom>
              <a:avLst/>
              <a:gdLst>
                <a:gd name="T0" fmla="*/ 340 w 454"/>
                <a:gd name="T1" fmla="*/ 1020 h 1020"/>
                <a:gd name="T2" fmla="*/ 340 w 454"/>
                <a:gd name="T3" fmla="*/ 907 h 1020"/>
                <a:gd name="T4" fmla="*/ 454 w 454"/>
                <a:gd name="T5" fmla="*/ 907 h 1020"/>
                <a:gd name="T6" fmla="*/ 454 w 454"/>
                <a:gd name="T7" fmla="*/ 453 h 1020"/>
                <a:gd name="T8" fmla="*/ 340 w 454"/>
                <a:gd name="T9" fmla="*/ 453 h 1020"/>
                <a:gd name="T10" fmla="*/ 340 w 454"/>
                <a:gd name="T11" fmla="*/ 0 h 1020"/>
                <a:gd name="T12" fmla="*/ 227 w 454"/>
                <a:gd name="T13" fmla="*/ 0 h 1020"/>
                <a:gd name="T14" fmla="*/ 227 w 454"/>
                <a:gd name="T15" fmla="*/ 113 h 1020"/>
                <a:gd name="T16" fmla="*/ 113 w 454"/>
                <a:gd name="T17" fmla="*/ 113 h 1020"/>
                <a:gd name="T18" fmla="*/ 113 w 454"/>
                <a:gd name="T19" fmla="*/ 453 h 1020"/>
                <a:gd name="T20" fmla="*/ 0 w 454"/>
                <a:gd name="T21" fmla="*/ 453 h 1020"/>
                <a:gd name="T22" fmla="*/ 0 w 454"/>
                <a:gd name="T23" fmla="*/ 567 h 1020"/>
                <a:gd name="T24" fmla="*/ 227 w 454"/>
                <a:gd name="T25" fmla="*/ 567 h 1020"/>
                <a:gd name="T26" fmla="*/ 227 w 454"/>
                <a:gd name="T27" fmla="*/ 1020 h 1020"/>
                <a:gd name="T28" fmla="*/ 340 w 454"/>
                <a:gd name="T29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4" h="1020">
                  <a:moveTo>
                    <a:pt x="340" y="1020"/>
                  </a:moveTo>
                  <a:lnTo>
                    <a:pt x="340" y="907"/>
                  </a:lnTo>
                  <a:lnTo>
                    <a:pt x="454" y="907"/>
                  </a:lnTo>
                  <a:lnTo>
                    <a:pt x="454" y="453"/>
                  </a:lnTo>
                  <a:lnTo>
                    <a:pt x="340" y="453"/>
                  </a:lnTo>
                  <a:lnTo>
                    <a:pt x="340" y="0"/>
                  </a:lnTo>
                  <a:lnTo>
                    <a:pt x="227" y="0"/>
                  </a:lnTo>
                  <a:lnTo>
                    <a:pt x="227" y="113"/>
                  </a:lnTo>
                  <a:lnTo>
                    <a:pt x="113" y="113"/>
                  </a:lnTo>
                  <a:lnTo>
                    <a:pt x="113" y="453"/>
                  </a:lnTo>
                  <a:lnTo>
                    <a:pt x="0" y="453"/>
                  </a:lnTo>
                  <a:lnTo>
                    <a:pt x="0" y="567"/>
                  </a:lnTo>
                  <a:lnTo>
                    <a:pt x="227" y="567"/>
                  </a:lnTo>
                  <a:lnTo>
                    <a:pt x="227" y="1020"/>
                  </a:lnTo>
                  <a:lnTo>
                    <a:pt x="340" y="102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3" name="Freeform 47"/>
            <p:cNvSpPr>
              <a:spLocks/>
            </p:cNvSpPr>
            <p:nvPr/>
          </p:nvSpPr>
          <p:spPr bwMode="auto">
            <a:xfrm>
              <a:off x="9280525" y="6600826"/>
              <a:ext cx="900113" cy="539750"/>
            </a:xfrm>
            <a:custGeom>
              <a:avLst/>
              <a:gdLst>
                <a:gd name="T0" fmla="*/ 114 w 567"/>
                <a:gd name="T1" fmla="*/ 0 h 340"/>
                <a:gd name="T2" fmla="*/ 114 w 567"/>
                <a:gd name="T3" fmla="*/ 113 h 340"/>
                <a:gd name="T4" fmla="*/ 0 w 567"/>
                <a:gd name="T5" fmla="*/ 113 h 340"/>
                <a:gd name="T6" fmla="*/ 0 w 567"/>
                <a:gd name="T7" fmla="*/ 340 h 340"/>
                <a:gd name="T8" fmla="*/ 567 w 567"/>
                <a:gd name="T9" fmla="*/ 340 h 340"/>
                <a:gd name="T10" fmla="*/ 567 w 567"/>
                <a:gd name="T11" fmla="*/ 113 h 340"/>
                <a:gd name="T12" fmla="*/ 454 w 567"/>
                <a:gd name="T13" fmla="*/ 113 h 340"/>
                <a:gd name="T14" fmla="*/ 454 w 567"/>
                <a:gd name="T15" fmla="*/ 227 h 340"/>
                <a:gd name="T16" fmla="*/ 341 w 567"/>
                <a:gd name="T17" fmla="*/ 227 h 340"/>
                <a:gd name="T18" fmla="*/ 341 w 567"/>
                <a:gd name="T19" fmla="*/ 0 h 340"/>
                <a:gd name="T20" fmla="*/ 114 w 567"/>
                <a:gd name="T2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7" h="340">
                  <a:moveTo>
                    <a:pt x="114" y="0"/>
                  </a:moveTo>
                  <a:lnTo>
                    <a:pt x="114" y="113"/>
                  </a:lnTo>
                  <a:lnTo>
                    <a:pt x="0" y="113"/>
                  </a:lnTo>
                  <a:lnTo>
                    <a:pt x="0" y="340"/>
                  </a:lnTo>
                  <a:lnTo>
                    <a:pt x="567" y="340"/>
                  </a:lnTo>
                  <a:lnTo>
                    <a:pt x="567" y="113"/>
                  </a:lnTo>
                  <a:lnTo>
                    <a:pt x="454" y="113"/>
                  </a:lnTo>
                  <a:lnTo>
                    <a:pt x="454" y="227"/>
                  </a:lnTo>
                  <a:lnTo>
                    <a:pt x="341" y="227"/>
                  </a:lnTo>
                  <a:lnTo>
                    <a:pt x="341" y="0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4" name="Freeform 48"/>
            <p:cNvSpPr>
              <a:spLocks/>
            </p:cNvSpPr>
            <p:nvPr/>
          </p:nvSpPr>
          <p:spPr bwMode="auto">
            <a:xfrm>
              <a:off x="9821863" y="8040688"/>
              <a:ext cx="900113" cy="1260475"/>
            </a:xfrm>
            <a:custGeom>
              <a:avLst/>
              <a:gdLst>
                <a:gd name="T0" fmla="*/ 453 w 567"/>
                <a:gd name="T1" fmla="*/ 0 h 794"/>
                <a:gd name="T2" fmla="*/ 226 w 567"/>
                <a:gd name="T3" fmla="*/ 0 h 794"/>
                <a:gd name="T4" fmla="*/ 226 w 567"/>
                <a:gd name="T5" fmla="*/ 114 h 794"/>
                <a:gd name="T6" fmla="*/ 113 w 567"/>
                <a:gd name="T7" fmla="*/ 114 h 794"/>
                <a:gd name="T8" fmla="*/ 113 w 567"/>
                <a:gd name="T9" fmla="*/ 454 h 794"/>
                <a:gd name="T10" fmla="*/ 0 w 567"/>
                <a:gd name="T11" fmla="*/ 454 h 794"/>
                <a:gd name="T12" fmla="*/ 0 w 567"/>
                <a:gd name="T13" fmla="*/ 794 h 794"/>
                <a:gd name="T14" fmla="*/ 113 w 567"/>
                <a:gd name="T15" fmla="*/ 794 h 794"/>
                <a:gd name="T16" fmla="*/ 113 w 567"/>
                <a:gd name="T17" fmla="*/ 681 h 794"/>
                <a:gd name="T18" fmla="*/ 567 w 567"/>
                <a:gd name="T19" fmla="*/ 681 h 794"/>
                <a:gd name="T20" fmla="*/ 567 w 567"/>
                <a:gd name="T21" fmla="*/ 454 h 794"/>
                <a:gd name="T22" fmla="*/ 453 w 567"/>
                <a:gd name="T23" fmla="*/ 454 h 794"/>
                <a:gd name="T24" fmla="*/ 453 w 567"/>
                <a:gd name="T25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7" h="794">
                  <a:moveTo>
                    <a:pt x="453" y="0"/>
                  </a:moveTo>
                  <a:lnTo>
                    <a:pt x="226" y="0"/>
                  </a:lnTo>
                  <a:lnTo>
                    <a:pt x="226" y="114"/>
                  </a:lnTo>
                  <a:lnTo>
                    <a:pt x="113" y="114"/>
                  </a:lnTo>
                  <a:lnTo>
                    <a:pt x="113" y="454"/>
                  </a:lnTo>
                  <a:lnTo>
                    <a:pt x="0" y="454"/>
                  </a:lnTo>
                  <a:lnTo>
                    <a:pt x="0" y="794"/>
                  </a:lnTo>
                  <a:lnTo>
                    <a:pt x="113" y="794"/>
                  </a:lnTo>
                  <a:lnTo>
                    <a:pt x="113" y="681"/>
                  </a:lnTo>
                  <a:lnTo>
                    <a:pt x="567" y="681"/>
                  </a:lnTo>
                  <a:lnTo>
                    <a:pt x="567" y="454"/>
                  </a:lnTo>
                  <a:lnTo>
                    <a:pt x="453" y="454"/>
                  </a:lnTo>
                  <a:lnTo>
                    <a:pt x="453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5" name="Freeform 49"/>
            <p:cNvSpPr>
              <a:spLocks/>
            </p:cNvSpPr>
            <p:nvPr/>
          </p:nvSpPr>
          <p:spPr bwMode="auto">
            <a:xfrm>
              <a:off x="9461500" y="6061076"/>
              <a:ext cx="2160588" cy="2160588"/>
            </a:xfrm>
            <a:custGeom>
              <a:avLst/>
              <a:gdLst>
                <a:gd name="T0" fmla="*/ 453 w 1361"/>
                <a:gd name="T1" fmla="*/ 1361 h 1361"/>
                <a:gd name="T2" fmla="*/ 113 w 1361"/>
                <a:gd name="T3" fmla="*/ 1361 h 1361"/>
                <a:gd name="T4" fmla="*/ 113 w 1361"/>
                <a:gd name="T5" fmla="*/ 1247 h 1361"/>
                <a:gd name="T6" fmla="*/ 340 w 1361"/>
                <a:gd name="T7" fmla="*/ 1247 h 1361"/>
                <a:gd name="T8" fmla="*/ 340 w 1361"/>
                <a:gd name="T9" fmla="*/ 1134 h 1361"/>
                <a:gd name="T10" fmla="*/ 113 w 1361"/>
                <a:gd name="T11" fmla="*/ 1134 h 1361"/>
                <a:gd name="T12" fmla="*/ 113 w 1361"/>
                <a:gd name="T13" fmla="*/ 794 h 1361"/>
                <a:gd name="T14" fmla="*/ 0 w 1361"/>
                <a:gd name="T15" fmla="*/ 794 h 1361"/>
                <a:gd name="T16" fmla="*/ 0 w 1361"/>
                <a:gd name="T17" fmla="*/ 680 h 1361"/>
                <a:gd name="T18" fmla="*/ 453 w 1361"/>
                <a:gd name="T19" fmla="*/ 680 h 1361"/>
                <a:gd name="T20" fmla="*/ 453 w 1361"/>
                <a:gd name="T21" fmla="*/ 453 h 1361"/>
                <a:gd name="T22" fmla="*/ 340 w 1361"/>
                <a:gd name="T23" fmla="*/ 453 h 1361"/>
                <a:gd name="T24" fmla="*/ 340 w 1361"/>
                <a:gd name="T25" fmla="*/ 227 h 1361"/>
                <a:gd name="T26" fmla="*/ 227 w 1361"/>
                <a:gd name="T27" fmla="*/ 227 h 1361"/>
                <a:gd name="T28" fmla="*/ 227 w 1361"/>
                <a:gd name="T29" fmla="*/ 113 h 1361"/>
                <a:gd name="T30" fmla="*/ 340 w 1361"/>
                <a:gd name="T31" fmla="*/ 113 h 1361"/>
                <a:gd name="T32" fmla="*/ 340 w 1361"/>
                <a:gd name="T33" fmla="*/ 0 h 1361"/>
                <a:gd name="T34" fmla="*/ 680 w 1361"/>
                <a:gd name="T35" fmla="*/ 0 h 1361"/>
                <a:gd name="T36" fmla="*/ 680 w 1361"/>
                <a:gd name="T37" fmla="*/ 113 h 1361"/>
                <a:gd name="T38" fmla="*/ 453 w 1361"/>
                <a:gd name="T39" fmla="*/ 113 h 1361"/>
                <a:gd name="T40" fmla="*/ 453 w 1361"/>
                <a:gd name="T41" fmla="*/ 340 h 1361"/>
                <a:gd name="T42" fmla="*/ 680 w 1361"/>
                <a:gd name="T43" fmla="*/ 340 h 1361"/>
                <a:gd name="T44" fmla="*/ 680 w 1361"/>
                <a:gd name="T45" fmla="*/ 227 h 1361"/>
                <a:gd name="T46" fmla="*/ 794 w 1361"/>
                <a:gd name="T47" fmla="*/ 227 h 1361"/>
                <a:gd name="T48" fmla="*/ 794 w 1361"/>
                <a:gd name="T49" fmla="*/ 453 h 1361"/>
                <a:gd name="T50" fmla="*/ 907 w 1361"/>
                <a:gd name="T51" fmla="*/ 453 h 1361"/>
                <a:gd name="T52" fmla="*/ 907 w 1361"/>
                <a:gd name="T53" fmla="*/ 567 h 1361"/>
                <a:gd name="T54" fmla="*/ 1020 w 1361"/>
                <a:gd name="T55" fmla="*/ 567 h 1361"/>
                <a:gd name="T56" fmla="*/ 1020 w 1361"/>
                <a:gd name="T57" fmla="*/ 680 h 1361"/>
                <a:gd name="T58" fmla="*/ 1361 w 1361"/>
                <a:gd name="T59" fmla="*/ 680 h 1361"/>
                <a:gd name="T60" fmla="*/ 1361 w 1361"/>
                <a:gd name="T61" fmla="*/ 794 h 1361"/>
                <a:gd name="T62" fmla="*/ 1247 w 1361"/>
                <a:gd name="T63" fmla="*/ 794 h 1361"/>
                <a:gd name="T64" fmla="*/ 1247 w 1361"/>
                <a:gd name="T65" fmla="*/ 1247 h 1361"/>
                <a:gd name="T66" fmla="*/ 794 w 1361"/>
                <a:gd name="T67" fmla="*/ 1247 h 1361"/>
                <a:gd name="T68" fmla="*/ 794 w 1361"/>
                <a:gd name="T69" fmla="*/ 1361 h 1361"/>
                <a:gd name="T70" fmla="*/ 680 w 1361"/>
                <a:gd name="T71" fmla="*/ 1361 h 1361"/>
                <a:gd name="T72" fmla="*/ 680 w 1361"/>
                <a:gd name="T73" fmla="*/ 1247 h 1361"/>
                <a:gd name="T74" fmla="*/ 453 w 1361"/>
                <a:gd name="T75" fmla="*/ 1247 h 1361"/>
                <a:gd name="T76" fmla="*/ 453 w 1361"/>
                <a:gd name="T77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1" h="1361">
                  <a:moveTo>
                    <a:pt x="453" y="1361"/>
                  </a:moveTo>
                  <a:lnTo>
                    <a:pt x="113" y="1361"/>
                  </a:lnTo>
                  <a:lnTo>
                    <a:pt x="113" y="1247"/>
                  </a:lnTo>
                  <a:lnTo>
                    <a:pt x="340" y="1247"/>
                  </a:lnTo>
                  <a:lnTo>
                    <a:pt x="340" y="1134"/>
                  </a:lnTo>
                  <a:lnTo>
                    <a:pt x="113" y="1134"/>
                  </a:lnTo>
                  <a:lnTo>
                    <a:pt x="113" y="794"/>
                  </a:lnTo>
                  <a:lnTo>
                    <a:pt x="0" y="794"/>
                  </a:lnTo>
                  <a:lnTo>
                    <a:pt x="0" y="680"/>
                  </a:lnTo>
                  <a:lnTo>
                    <a:pt x="453" y="680"/>
                  </a:lnTo>
                  <a:lnTo>
                    <a:pt x="453" y="453"/>
                  </a:lnTo>
                  <a:lnTo>
                    <a:pt x="340" y="453"/>
                  </a:lnTo>
                  <a:lnTo>
                    <a:pt x="340" y="227"/>
                  </a:lnTo>
                  <a:lnTo>
                    <a:pt x="227" y="227"/>
                  </a:lnTo>
                  <a:lnTo>
                    <a:pt x="227" y="113"/>
                  </a:lnTo>
                  <a:lnTo>
                    <a:pt x="340" y="113"/>
                  </a:lnTo>
                  <a:lnTo>
                    <a:pt x="340" y="0"/>
                  </a:lnTo>
                  <a:lnTo>
                    <a:pt x="680" y="0"/>
                  </a:lnTo>
                  <a:lnTo>
                    <a:pt x="680" y="113"/>
                  </a:lnTo>
                  <a:lnTo>
                    <a:pt x="453" y="113"/>
                  </a:lnTo>
                  <a:lnTo>
                    <a:pt x="453" y="340"/>
                  </a:lnTo>
                  <a:lnTo>
                    <a:pt x="680" y="340"/>
                  </a:lnTo>
                  <a:lnTo>
                    <a:pt x="680" y="227"/>
                  </a:lnTo>
                  <a:lnTo>
                    <a:pt x="794" y="227"/>
                  </a:lnTo>
                  <a:lnTo>
                    <a:pt x="794" y="453"/>
                  </a:lnTo>
                  <a:lnTo>
                    <a:pt x="907" y="453"/>
                  </a:lnTo>
                  <a:lnTo>
                    <a:pt x="907" y="567"/>
                  </a:lnTo>
                  <a:lnTo>
                    <a:pt x="1020" y="567"/>
                  </a:lnTo>
                  <a:lnTo>
                    <a:pt x="1020" y="680"/>
                  </a:lnTo>
                  <a:lnTo>
                    <a:pt x="1361" y="680"/>
                  </a:lnTo>
                  <a:lnTo>
                    <a:pt x="1361" y="794"/>
                  </a:lnTo>
                  <a:lnTo>
                    <a:pt x="1247" y="794"/>
                  </a:lnTo>
                  <a:lnTo>
                    <a:pt x="1247" y="1247"/>
                  </a:lnTo>
                  <a:lnTo>
                    <a:pt x="794" y="1247"/>
                  </a:lnTo>
                  <a:lnTo>
                    <a:pt x="794" y="1361"/>
                  </a:lnTo>
                  <a:lnTo>
                    <a:pt x="680" y="1361"/>
                  </a:lnTo>
                  <a:lnTo>
                    <a:pt x="680" y="1247"/>
                  </a:lnTo>
                  <a:lnTo>
                    <a:pt x="453" y="1247"/>
                  </a:lnTo>
                  <a:lnTo>
                    <a:pt x="453" y="136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6" name="Freeform 50"/>
            <p:cNvSpPr>
              <a:spLocks/>
            </p:cNvSpPr>
            <p:nvPr/>
          </p:nvSpPr>
          <p:spPr bwMode="auto">
            <a:xfrm>
              <a:off x="9101138" y="6240463"/>
              <a:ext cx="900113" cy="720725"/>
            </a:xfrm>
            <a:custGeom>
              <a:avLst/>
              <a:gdLst>
                <a:gd name="T0" fmla="*/ 567 w 567"/>
                <a:gd name="T1" fmla="*/ 454 h 454"/>
                <a:gd name="T2" fmla="*/ 567 w 567"/>
                <a:gd name="T3" fmla="*/ 114 h 454"/>
                <a:gd name="T4" fmla="*/ 454 w 567"/>
                <a:gd name="T5" fmla="*/ 114 h 454"/>
                <a:gd name="T6" fmla="*/ 454 w 567"/>
                <a:gd name="T7" fmla="*/ 0 h 454"/>
                <a:gd name="T8" fmla="*/ 113 w 567"/>
                <a:gd name="T9" fmla="*/ 0 h 454"/>
                <a:gd name="T10" fmla="*/ 113 w 567"/>
                <a:gd name="T11" fmla="*/ 114 h 454"/>
                <a:gd name="T12" fmla="*/ 0 w 567"/>
                <a:gd name="T13" fmla="*/ 114 h 454"/>
                <a:gd name="T14" fmla="*/ 0 w 567"/>
                <a:gd name="T15" fmla="*/ 227 h 454"/>
                <a:gd name="T16" fmla="*/ 113 w 567"/>
                <a:gd name="T17" fmla="*/ 227 h 454"/>
                <a:gd name="T18" fmla="*/ 113 w 567"/>
                <a:gd name="T19" fmla="*/ 340 h 454"/>
                <a:gd name="T20" fmla="*/ 227 w 567"/>
                <a:gd name="T21" fmla="*/ 340 h 454"/>
                <a:gd name="T22" fmla="*/ 227 w 567"/>
                <a:gd name="T23" fmla="*/ 227 h 454"/>
                <a:gd name="T24" fmla="*/ 454 w 567"/>
                <a:gd name="T25" fmla="*/ 227 h 454"/>
                <a:gd name="T26" fmla="*/ 454 w 567"/>
                <a:gd name="T27" fmla="*/ 454 h 454"/>
                <a:gd name="T28" fmla="*/ 567 w 567"/>
                <a:gd name="T29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7" h="454">
                  <a:moveTo>
                    <a:pt x="567" y="454"/>
                  </a:moveTo>
                  <a:lnTo>
                    <a:pt x="567" y="114"/>
                  </a:lnTo>
                  <a:lnTo>
                    <a:pt x="454" y="114"/>
                  </a:lnTo>
                  <a:lnTo>
                    <a:pt x="454" y="0"/>
                  </a:lnTo>
                  <a:lnTo>
                    <a:pt x="113" y="0"/>
                  </a:lnTo>
                  <a:lnTo>
                    <a:pt x="113" y="114"/>
                  </a:lnTo>
                  <a:lnTo>
                    <a:pt x="0" y="114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340"/>
                  </a:lnTo>
                  <a:lnTo>
                    <a:pt x="227" y="340"/>
                  </a:lnTo>
                  <a:lnTo>
                    <a:pt x="227" y="227"/>
                  </a:lnTo>
                  <a:lnTo>
                    <a:pt x="454" y="227"/>
                  </a:lnTo>
                  <a:lnTo>
                    <a:pt x="454" y="454"/>
                  </a:lnTo>
                  <a:lnTo>
                    <a:pt x="567" y="45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7" name="Freeform 51"/>
            <p:cNvSpPr>
              <a:spLocks/>
            </p:cNvSpPr>
            <p:nvPr/>
          </p:nvSpPr>
          <p:spPr bwMode="auto">
            <a:xfrm>
              <a:off x="8201025" y="5340351"/>
              <a:ext cx="1260475" cy="1081088"/>
            </a:xfrm>
            <a:custGeom>
              <a:avLst/>
              <a:gdLst>
                <a:gd name="T0" fmla="*/ 0 w 794"/>
                <a:gd name="T1" fmla="*/ 681 h 681"/>
                <a:gd name="T2" fmla="*/ 680 w 794"/>
                <a:gd name="T3" fmla="*/ 681 h 681"/>
                <a:gd name="T4" fmla="*/ 680 w 794"/>
                <a:gd name="T5" fmla="*/ 567 h 681"/>
                <a:gd name="T6" fmla="*/ 794 w 794"/>
                <a:gd name="T7" fmla="*/ 567 h 681"/>
                <a:gd name="T8" fmla="*/ 794 w 794"/>
                <a:gd name="T9" fmla="*/ 340 h 681"/>
                <a:gd name="T10" fmla="*/ 680 w 794"/>
                <a:gd name="T11" fmla="*/ 340 h 681"/>
                <a:gd name="T12" fmla="*/ 680 w 794"/>
                <a:gd name="T13" fmla="*/ 227 h 681"/>
                <a:gd name="T14" fmla="*/ 567 w 794"/>
                <a:gd name="T15" fmla="*/ 227 h 681"/>
                <a:gd name="T16" fmla="*/ 567 w 794"/>
                <a:gd name="T17" fmla="*/ 114 h 681"/>
                <a:gd name="T18" fmla="*/ 227 w 794"/>
                <a:gd name="T19" fmla="*/ 114 h 681"/>
                <a:gd name="T20" fmla="*/ 227 w 794"/>
                <a:gd name="T21" fmla="*/ 0 h 681"/>
                <a:gd name="T22" fmla="*/ 113 w 794"/>
                <a:gd name="T23" fmla="*/ 0 h 681"/>
                <a:gd name="T24" fmla="*/ 113 w 794"/>
                <a:gd name="T25" fmla="*/ 227 h 681"/>
                <a:gd name="T26" fmla="*/ 227 w 794"/>
                <a:gd name="T27" fmla="*/ 227 h 681"/>
                <a:gd name="T28" fmla="*/ 227 w 794"/>
                <a:gd name="T29" fmla="*/ 340 h 681"/>
                <a:gd name="T30" fmla="*/ 113 w 794"/>
                <a:gd name="T31" fmla="*/ 340 h 681"/>
                <a:gd name="T32" fmla="*/ 113 w 794"/>
                <a:gd name="T33" fmla="*/ 454 h 681"/>
                <a:gd name="T34" fmla="*/ 0 w 794"/>
                <a:gd name="T35" fmla="*/ 454 h 681"/>
                <a:gd name="T36" fmla="*/ 0 w 794"/>
                <a:gd name="T37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4" h="681">
                  <a:moveTo>
                    <a:pt x="0" y="681"/>
                  </a:moveTo>
                  <a:lnTo>
                    <a:pt x="680" y="681"/>
                  </a:lnTo>
                  <a:lnTo>
                    <a:pt x="680" y="567"/>
                  </a:lnTo>
                  <a:lnTo>
                    <a:pt x="794" y="567"/>
                  </a:lnTo>
                  <a:lnTo>
                    <a:pt x="794" y="340"/>
                  </a:lnTo>
                  <a:lnTo>
                    <a:pt x="680" y="340"/>
                  </a:lnTo>
                  <a:lnTo>
                    <a:pt x="680" y="227"/>
                  </a:lnTo>
                  <a:lnTo>
                    <a:pt x="567" y="227"/>
                  </a:lnTo>
                  <a:lnTo>
                    <a:pt x="567" y="114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113" y="0"/>
                  </a:lnTo>
                  <a:lnTo>
                    <a:pt x="113" y="227"/>
                  </a:lnTo>
                  <a:lnTo>
                    <a:pt x="227" y="227"/>
                  </a:lnTo>
                  <a:lnTo>
                    <a:pt x="227" y="340"/>
                  </a:lnTo>
                  <a:lnTo>
                    <a:pt x="113" y="340"/>
                  </a:lnTo>
                  <a:lnTo>
                    <a:pt x="113" y="454"/>
                  </a:lnTo>
                  <a:lnTo>
                    <a:pt x="0" y="454"/>
                  </a:lnTo>
                  <a:lnTo>
                    <a:pt x="0" y="68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85" name="グループ化 484"/>
          <p:cNvGrpSpPr/>
          <p:nvPr/>
        </p:nvGrpSpPr>
        <p:grpSpPr>
          <a:xfrm>
            <a:off x="9998529" y="5164765"/>
            <a:ext cx="2263362" cy="1392720"/>
            <a:chOff x="7661275" y="660401"/>
            <a:chExt cx="4679951" cy="2879725"/>
          </a:xfrm>
        </p:grpSpPr>
        <p:sp>
          <p:nvSpPr>
            <p:cNvPr id="570" name="Freeform 37"/>
            <p:cNvSpPr>
              <a:spLocks/>
            </p:cNvSpPr>
            <p:nvPr/>
          </p:nvSpPr>
          <p:spPr bwMode="auto">
            <a:xfrm>
              <a:off x="7661275" y="1020763"/>
              <a:ext cx="1079500" cy="900113"/>
            </a:xfrm>
            <a:custGeom>
              <a:avLst/>
              <a:gdLst>
                <a:gd name="T0" fmla="*/ 680 w 680"/>
                <a:gd name="T1" fmla="*/ 567 h 567"/>
                <a:gd name="T2" fmla="*/ 680 w 680"/>
                <a:gd name="T3" fmla="*/ 113 h 567"/>
                <a:gd name="T4" fmla="*/ 567 w 680"/>
                <a:gd name="T5" fmla="*/ 113 h 567"/>
                <a:gd name="T6" fmla="*/ 567 w 680"/>
                <a:gd name="T7" fmla="*/ 0 h 567"/>
                <a:gd name="T8" fmla="*/ 340 w 680"/>
                <a:gd name="T9" fmla="*/ 0 h 567"/>
                <a:gd name="T10" fmla="*/ 340 w 680"/>
                <a:gd name="T11" fmla="*/ 113 h 567"/>
                <a:gd name="T12" fmla="*/ 227 w 680"/>
                <a:gd name="T13" fmla="*/ 113 h 567"/>
                <a:gd name="T14" fmla="*/ 227 w 680"/>
                <a:gd name="T15" fmla="*/ 0 h 567"/>
                <a:gd name="T16" fmla="*/ 0 w 680"/>
                <a:gd name="T17" fmla="*/ 0 h 567"/>
                <a:gd name="T18" fmla="*/ 0 w 680"/>
                <a:gd name="T19" fmla="*/ 226 h 567"/>
                <a:gd name="T20" fmla="*/ 227 w 680"/>
                <a:gd name="T21" fmla="*/ 226 h 567"/>
                <a:gd name="T22" fmla="*/ 227 w 680"/>
                <a:gd name="T23" fmla="*/ 340 h 567"/>
                <a:gd name="T24" fmla="*/ 340 w 680"/>
                <a:gd name="T25" fmla="*/ 340 h 567"/>
                <a:gd name="T26" fmla="*/ 340 w 680"/>
                <a:gd name="T27" fmla="*/ 453 h 567"/>
                <a:gd name="T28" fmla="*/ 453 w 680"/>
                <a:gd name="T29" fmla="*/ 453 h 567"/>
                <a:gd name="T30" fmla="*/ 453 w 680"/>
                <a:gd name="T31" fmla="*/ 567 h 567"/>
                <a:gd name="T32" fmla="*/ 680 w 680"/>
                <a:gd name="T33" fmla="*/ 567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0" h="567">
                  <a:moveTo>
                    <a:pt x="680" y="567"/>
                  </a:moveTo>
                  <a:lnTo>
                    <a:pt x="680" y="113"/>
                  </a:lnTo>
                  <a:lnTo>
                    <a:pt x="567" y="113"/>
                  </a:lnTo>
                  <a:lnTo>
                    <a:pt x="567" y="0"/>
                  </a:lnTo>
                  <a:lnTo>
                    <a:pt x="340" y="0"/>
                  </a:lnTo>
                  <a:lnTo>
                    <a:pt x="340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0" y="0"/>
                  </a:lnTo>
                  <a:lnTo>
                    <a:pt x="0" y="226"/>
                  </a:lnTo>
                  <a:lnTo>
                    <a:pt x="227" y="226"/>
                  </a:lnTo>
                  <a:lnTo>
                    <a:pt x="227" y="340"/>
                  </a:lnTo>
                  <a:lnTo>
                    <a:pt x="340" y="340"/>
                  </a:lnTo>
                  <a:lnTo>
                    <a:pt x="340" y="453"/>
                  </a:lnTo>
                  <a:lnTo>
                    <a:pt x="453" y="453"/>
                  </a:lnTo>
                  <a:lnTo>
                    <a:pt x="453" y="567"/>
                  </a:lnTo>
                  <a:lnTo>
                    <a:pt x="680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1" name="Freeform 38"/>
            <p:cNvSpPr>
              <a:spLocks/>
            </p:cNvSpPr>
            <p:nvPr/>
          </p:nvSpPr>
          <p:spPr bwMode="auto">
            <a:xfrm>
              <a:off x="8561388" y="660401"/>
              <a:ext cx="1260475" cy="719138"/>
            </a:xfrm>
            <a:custGeom>
              <a:avLst/>
              <a:gdLst>
                <a:gd name="T0" fmla="*/ 113 w 794"/>
                <a:gd name="T1" fmla="*/ 453 h 453"/>
                <a:gd name="T2" fmla="*/ 794 w 794"/>
                <a:gd name="T3" fmla="*/ 453 h 453"/>
                <a:gd name="T4" fmla="*/ 794 w 794"/>
                <a:gd name="T5" fmla="*/ 340 h 453"/>
                <a:gd name="T6" fmla="*/ 794 w 794"/>
                <a:gd name="T7" fmla="*/ 227 h 453"/>
                <a:gd name="T8" fmla="*/ 453 w 794"/>
                <a:gd name="T9" fmla="*/ 227 h 453"/>
                <a:gd name="T10" fmla="*/ 453 w 794"/>
                <a:gd name="T11" fmla="*/ 113 h 453"/>
                <a:gd name="T12" fmla="*/ 227 w 794"/>
                <a:gd name="T13" fmla="*/ 113 h 453"/>
                <a:gd name="T14" fmla="*/ 227 w 794"/>
                <a:gd name="T15" fmla="*/ 0 h 453"/>
                <a:gd name="T16" fmla="*/ 0 w 794"/>
                <a:gd name="T17" fmla="*/ 0 h 453"/>
                <a:gd name="T18" fmla="*/ 0 w 794"/>
                <a:gd name="T19" fmla="*/ 340 h 453"/>
                <a:gd name="T20" fmla="*/ 113 w 794"/>
                <a:gd name="T21" fmla="*/ 340 h 453"/>
                <a:gd name="T22" fmla="*/ 113 w 794"/>
                <a:gd name="T2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53">
                  <a:moveTo>
                    <a:pt x="113" y="453"/>
                  </a:moveTo>
                  <a:lnTo>
                    <a:pt x="794" y="453"/>
                  </a:lnTo>
                  <a:lnTo>
                    <a:pt x="794" y="340"/>
                  </a:lnTo>
                  <a:lnTo>
                    <a:pt x="794" y="227"/>
                  </a:lnTo>
                  <a:lnTo>
                    <a:pt x="453" y="227"/>
                  </a:lnTo>
                  <a:lnTo>
                    <a:pt x="453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0" y="0"/>
                  </a:lnTo>
                  <a:lnTo>
                    <a:pt x="0" y="340"/>
                  </a:lnTo>
                  <a:lnTo>
                    <a:pt x="113" y="340"/>
                  </a:lnTo>
                  <a:lnTo>
                    <a:pt x="113" y="45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2" name="Freeform 39"/>
            <p:cNvSpPr>
              <a:spLocks/>
            </p:cNvSpPr>
            <p:nvPr/>
          </p:nvSpPr>
          <p:spPr bwMode="auto">
            <a:xfrm>
              <a:off x="8740775" y="1379538"/>
              <a:ext cx="1260475" cy="541338"/>
            </a:xfrm>
            <a:custGeom>
              <a:avLst/>
              <a:gdLst>
                <a:gd name="T0" fmla="*/ 0 w 794"/>
                <a:gd name="T1" fmla="*/ 0 h 341"/>
                <a:gd name="T2" fmla="*/ 567 w 794"/>
                <a:gd name="T3" fmla="*/ 0 h 341"/>
                <a:gd name="T4" fmla="*/ 567 w 794"/>
                <a:gd name="T5" fmla="*/ 227 h 341"/>
                <a:gd name="T6" fmla="*/ 794 w 794"/>
                <a:gd name="T7" fmla="*/ 227 h 341"/>
                <a:gd name="T8" fmla="*/ 794 w 794"/>
                <a:gd name="T9" fmla="*/ 341 h 341"/>
                <a:gd name="T10" fmla="*/ 340 w 794"/>
                <a:gd name="T11" fmla="*/ 341 h 341"/>
                <a:gd name="T12" fmla="*/ 340 w 794"/>
                <a:gd name="T13" fmla="*/ 114 h 341"/>
                <a:gd name="T14" fmla="*/ 0 w 794"/>
                <a:gd name="T15" fmla="*/ 114 h 341"/>
                <a:gd name="T16" fmla="*/ 0 w 794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4" h="341">
                  <a:moveTo>
                    <a:pt x="0" y="0"/>
                  </a:moveTo>
                  <a:lnTo>
                    <a:pt x="567" y="0"/>
                  </a:lnTo>
                  <a:lnTo>
                    <a:pt x="567" y="227"/>
                  </a:lnTo>
                  <a:lnTo>
                    <a:pt x="794" y="227"/>
                  </a:lnTo>
                  <a:lnTo>
                    <a:pt x="794" y="341"/>
                  </a:lnTo>
                  <a:lnTo>
                    <a:pt x="340" y="341"/>
                  </a:lnTo>
                  <a:lnTo>
                    <a:pt x="340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3" name="Freeform 41"/>
            <p:cNvSpPr>
              <a:spLocks/>
            </p:cNvSpPr>
            <p:nvPr/>
          </p:nvSpPr>
          <p:spPr bwMode="auto">
            <a:xfrm>
              <a:off x="9640888" y="1200151"/>
              <a:ext cx="720725" cy="900113"/>
            </a:xfrm>
            <a:custGeom>
              <a:avLst/>
              <a:gdLst>
                <a:gd name="T0" fmla="*/ 454 w 454"/>
                <a:gd name="T1" fmla="*/ 567 h 567"/>
                <a:gd name="T2" fmla="*/ 114 w 454"/>
                <a:gd name="T3" fmla="*/ 567 h 567"/>
                <a:gd name="T4" fmla="*/ 114 w 454"/>
                <a:gd name="T5" fmla="*/ 454 h 567"/>
                <a:gd name="T6" fmla="*/ 227 w 454"/>
                <a:gd name="T7" fmla="*/ 454 h 567"/>
                <a:gd name="T8" fmla="*/ 227 w 454"/>
                <a:gd name="T9" fmla="*/ 340 h 567"/>
                <a:gd name="T10" fmla="*/ 0 w 454"/>
                <a:gd name="T11" fmla="*/ 340 h 567"/>
                <a:gd name="T12" fmla="*/ 0 w 454"/>
                <a:gd name="T13" fmla="*/ 113 h 567"/>
                <a:gd name="T14" fmla="*/ 114 w 454"/>
                <a:gd name="T15" fmla="*/ 113 h 567"/>
                <a:gd name="T16" fmla="*/ 114 w 454"/>
                <a:gd name="T17" fmla="*/ 0 h 567"/>
                <a:gd name="T18" fmla="*/ 340 w 454"/>
                <a:gd name="T19" fmla="*/ 0 h 567"/>
                <a:gd name="T20" fmla="*/ 340 w 454"/>
                <a:gd name="T21" fmla="*/ 113 h 567"/>
                <a:gd name="T22" fmla="*/ 454 w 454"/>
                <a:gd name="T23" fmla="*/ 113 h 567"/>
                <a:gd name="T24" fmla="*/ 454 w 454"/>
                <a:gd name="T25" fmla="*/ 227 h 567"/>
                <a:gd name="T26" fmla="*/ 340 w 454"/>
                <a:gd name="T27" fmla="*/ 227 h 567"/>
                <a:gd name="T28" fmla="*/ 340 w 454"/>
                <a:gd name="T29" fmla="*/ 454 h 567"/>
                <a:gd name="T30" fmla="*/ 454 w 454"/>
                <a:gd name="T31" fmla="*/ 454 h 567"/>
                <a:gd name="T32" fmla="*/ 454 w 454"/>
                <a:gd name="T33" fmla="*/ 567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4" h="567">
                  <a:moveTo>
                    <a:pt x="454" y="567"/>
                  </a:moveTo>
                  <a:lnTo>
                    <a:pt x="114" y="567"/>
                  </a:lnTo>
                  <a:lnTo>
                    <a:pt x="114" y="454"/>
                  </a:lnTo>
                  <a:lnTo>
                    <a:pt x="227" y="454"/>
                  </a:lnTo>
                  <a:lnTo>
                    <a:pt x="227" y="340"/>
                  </a:lnTo>
                  <a:lnTo>
                    <a:pt x="0" y="340"/>
                  </a:lnTo>
                  <a:lnTo>
                    <a:pt x="0" y="113"/>
                  </a:lnTo>
                  <a:lnTo>
                    <a:pt x="114" y="113"/>
                  </a:lnTo>
                  <a:lnTo>
                    <a:pt x="114" y="0"/>
                  </a:lnTo>
                  <a:lnTo>
                    <a:pt x="340" y="0"/>
                  </a:lnTo>
                  <a:lnTo>
                    <a:pt x="340" y="113"/>
                  </a:lnTo>
                  <a:lnTo>
                    <a:pt x="454" y="113"/>
                  </a:lnTo>
                  <a:lnTo>
                    <a:pt x="454" y="227"/>
                  </a:lnTo>
                  <a:lnTo>
                    <a:pt x="340" y="227"/>
                  </a:lnTo>
                  <a:lnTo>
                    <a:pt x="340" y="454"/>
                  </a:lnTo>
                  <a:lnTo>
                    <a:pt x="454" y="454"/>
                  </a:lnTo>
                  <a:lnTo>
                    <a:pt x="454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4" name="Freeform 42"/>
            <p:cNvSpPr>
              <a:spLocks/>
            </p:cNvSpPr>
            <p:nvPr/>
          </p:nvSpPr>
          <p:spPr bwMode="auto">
            <a:xfrm>
              <a:off x="10180638" y="1560513"/>
              <a:ext cx="541338" cy="539750"/>
            </a:xfrm>
            <a:custGeom>
              <a:avLst/>
              <a:gdLst>
                <a:gd name="T0" fmla="*/ 114 w 341"/>
                <a:gd name="T1" fmla="*/ 340 h 340"/>
                <a:gd name="T2" fmla="*/ 341 w 341"/>
                <a:gd name="T3" fmla="*/ 340 h 340"/>
                <a:gd name="T4" fmla="*/ 341 w 341"/>
                <a:gd name="T5" fmla="*/ 0 h 340"/>
                <a:gd name="T6" fmla="*/ 0 w 341"/>
                <a:gd name="T7" fmla="*/ 0 h 340"/>
                <a:gd name="T8" fmla="*/ 0 w 341"/>
                <a:gd name="T9" fmla="*/ 227 h 340"/>
                <a:gd name="T10" fmla="*/ 114 w 341"/>
                <a:gd name="T11" fmla="*/ 227 h 340"/>
                <a:gd name="T12" fmla="*/ 114 w 341"/>
                <a:gd name="T13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1" h="340">
                  <a:moveTo>
                    <a:pt x="114" y="340"/>
                  </a:moveTo>
                  <a:lnTo>
                    <a:pt x="341" y="340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227"/>
                  </a:lnTo>
                  <a:lnTo>
                    <a:pt x="114" y="227"/>
                  </a:lnTo>
                  <a:lnTo>
                    <a:pt x="114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5" name="Freeform 46"/>
            <p:cNvSpPr>
              <a:spLocks/>
            </p:cNvSpPr>
            <p:nvPr/>
          </p:nvSpPr>
          <p:spPr bwMode="auto">
            <a:xfrm>
              <a:off x="10361613" y="2100263"/>
              <a:ext cx="900113" cy="539750"/>
            </a:xfrm>
            <a:custGeom>
              <a:avLst/>
              <a:gdLst>
                <a:gd name="T0" fmla="*/ 453 w 567"/>
                <a:gd name="T1" fmla="*/ 0 h 340"/>
                <a:gd name="T2" fmla="*/ 113 w 567"/>
                <a:gd name="T3" fmla="*/ 0 h 340"/>
                <a:gd name="T4" fmla="*/ 113 w 567"/>
                <a:gd name="T5" fmla="*/ 113 h 340"/>
                <a:gd name="T6" fmla="*/ 0 w 567"/>
                <a:gd name="T7" fmla="*/ 113 h 340"/>
                <a:gd name="T8" fmla="*/ 0 w 567"/>
                <a:gd name="T9" fmla="*/ 227 h 340"/>
                <a:gd name="T10" fmla="*/ 340 w 567"/>
                <a:gd name="T11" fmla="*/ 227 h 340"/>
                <a:gd name="T12" fmla="*/ 340 w 567"/>
                <a:gd name="T13" fmla="*/ 340 h 340"/>
                <a:gd name="T14" fmla="*/ 567 w 567"/>
                <a:gd name="T15" fmla="*/ 340 h 340"/>
                <a:gd name="T16" fmla="*/ 567 w 567"/>
                <a:gd name="T17" fmla="*/ 227 h 340"/>
                <a:gd name="T18" fmla="*/ 453 w 567"/>
                <a:gd name="T19" fmla="*/ 227 h 340"/>
                <a:gd name="T20" fmla="*/ 453 w 567"/>
                <a:gd name="T2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7" h="340">
                  <a:moveTo>
                    <a:pt x="453" y="0"/>
                  </a:moveTo>
                  <a:lnTo>
                    <a:pt x="113" y="0"/>
                  </a:lnTo>
                  <a:lnTo>
                    <a:pt x="113" y="113"/>
                  </a:lnTo>
                  <a:lnTo>
                    <a:pt x="0" y="113"/>
                  </a:lnTo>
                  <a:lnTo>
                    <a:pt x="0" y="227"/>
                  </a:lnTo>
                  <a:lnTo>
                    <a:pt x="340" y="227"/>
                  </a:lnTo>
                  <a:lnTo>
                    <a:pt x="340" y="340"/>
                  </a:lnTo>
                  <a:lnTo>
                    <a:pt x="567" y="340"/>
                  </a:lnTo>
                  <a:lnTo>
                    <a:pt x="567" y="227"/>
                  </a:lnTo>
                  <a:lnTo>
                    <a:pt x="453" y="227"/>
                  </a:lnTo>
                  <a:lnTo>
                    <a:pt x="453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6" name="Freeform 59"/>
            <p:cNvSpPr>
              <a:spLocks/>
            </p:cNvSpPr>
            <p:nvPr/>
          </p:nvSpPr>
          <p:spPr bwMode="auto">
            <a:xfrm>
              <a:off x="10901363" y="2460626"/>
              <a:ext cx="1439863" cy="719138"/>
            </a:xfrm>
            <a:custGeom>
              <a:avLst/>
              <a:gdLst>
                <a:gd name="T0" fmla="*/ 0 w 907"/>
                <a:gd name="T1" fmla="*/ 113 h 453"/>
                <a:gd name="T2" fmla="*/ 227 w 907"/>
                <a:gd name="T3" fmla="*/ 113 h 453"/>
                <a:gd name="T4" fmla="*/ 227 w 907"/>
                <a:gd name="T5" fmla="*/ 0 h 453"/>
                <a:gd name="T6" fmla="*/ 794 w 907"/>
                <a:gd name="T7" fmla="*/ 0 h 453"/>
                <a:gd name="T8" fmla="*/ 794 w 907"/>
                <a:gd name="T9" fmla="*/ 113 h 453"/>
                <a:gd name="T10" fmla="*/ 907 w 907"/>
                <a:gd name="T11" fmla="*/ 113 h 453"/>
                <a:gd name="T12" fmla="*/ 907 w 907"/>
                <a:gd name="T13" fmla="*/ 227 h 453"/>
                <a:gd name="T14" fmla="*/ 680 w 907"/>
                <a:gd name="T15" fmla="*/ 227 h 453"/>
                <a:gd name="T16" fmla="*/ 680 w 907"/>
                <a:gd name="T17" fmla="*/ 340 h 453"/>
                <a:gd name="T18" fmla="*/ 340 w 907"/>
                <a:gd name="T19" fmla="*/ 340 h 453"/>
                <a:gd name="T20" fmla="*/ 340 w 907"/>
                <a:gd name="T21" fmla="*/ 453 h 453"/>
                <a:gd name="T22" fmla="*/ 113 w 907"/>
                <a:gd name="T23" fmla="*/ 453 h 453"/>
                <a:gd name="T24" fmla="*/ 113 w 907"/>
                <a:gd name="T25" fmla="*/ 340 h 453"/>
                <a:gd name="T26" fmla="*/ 0 w 907"/>
                <a:gd name="T27" fmla="*/ 340 h 453"/>
                <a:gd name="T28" fmla="*/ 0 w 907"/>
                <a:gd name="T29" fmla="*/ 11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7" h="453">
                  <a:moveTo>
                    <a:pt x="0" y="113"/>
                  </a:moveTo>
                  <a:lnTo>
                    <a:pt x="227" y="113"/>
                  </a:lnTo>
                  <a:lnTo>
                    <a:pt x="227" y="0"/>
                  </a:lnTo>
                  <a:lnTo>
                    <a:pt x="794" y="0"/>
                  </a:lnTo>
                  <a:lnTo>
                    <a:pt x="794" y="113"/>
                  </a:lnTo>
                  <a:lnTo>
                    <a:pt x="907" y="113"/>
                  </a:lnTo>
                  <a:lnTo>
                    <a:pt x="907" y="227"/>
                  </a:lnTo>
                  <a:lnTo>
                    <a:pt x="680" y="227"/>
                  </a:lnTo>
                  <a:lnTo>
                    <a:pt x="680" y="340"/>
                  </a:lnTo>
                  <a:lnTo>
                    <a:pt x="340" y="340"/>
                  </a:lnTo>
                  <a:lnTo>
                    <a:pt x="340" y="453"/>
                  </a:lnTo>
                  <a:lnTo>
                    <a:pt x="113" y="453"/>
                  </a:lnTo>
                  <a:lnTo>
                    <a:pt x="113" y="340"/>
                  </a:lnTo>
                  <a:lnTo>
                    <a:pt x="0" y="340"/>
                  </a:lnTo>
                  <a:lnTo>
                    <a:pt x="0" y="113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7" name="Freeform 62"/>
            <p:cNvSpPr>
              <a:spLocks/>
            </p:cNvSpPr>
            <p:nvPr/>
          </p:nvSpPr>
          <p:spPr bwMode="auto">
            <a:xfrm>
              <a:off x="11261725" y="3000376"/>
              <a:ext cx="900113" cy="539750"/>
            </a:xfrm>
            <a:custGeom>
              <a:avLst/>
              <a:gdLst>
                <a:gd name="T0" fmla="*/ 0 w 567"/>
                <a:gd name="T1" fmla="*/ 340 h 340"/>
                <a:gd name="T2" fmla="*/ 0 w 567"/>
                <a:gd name="T3" fmla="*/ 227 h 340"/>
                <a:gd name="T4" fmla="*/ 113 w 567"/>
                <a:gd name="T5" fmla="*/ 227 h 340"/>
                <a:gd name="T6" fmla="*/ 113 w 567"/>
                <a:gd name="T7" fmla="*/ 113 h 340"/>
                <a:gd name="T8" fmla="*/ 227 w 567"/>
                <a:gd name="T9" fmla="*/ 113 h 340"/>
                <a:gd name="T10" fmla="*/ 340 w 567"/>
                <a:gd name="T11" fmla="*/ 113 h 340"/>
                <a:gd name="T12" fmla="*/ 340 w 567"/>
                <a:gd name="T13" fmla="*/ 0 h 340"/>
                <a:gd name="T14" fmla="*/ 567 w 567"/>
                <a:gd name="T15" fmla="*/ 0 h 340"/>
                <a:gd name="T16" fmla="*/ 567 w 567"/>
                <a:gd name="T17" fmla="*/ 113 h 340"/>
                <a:gd name="T18" fmla="*/ 340 w 567"/>
                <a:gd name="T19" fmla="*/ 113 h 340"/>
                <a:gd name="T20" fmla="*/ 340 w 567"/>
                <a:gd name="T21" fmla="*/ 227 h 340"/>
                <a:gd name="T22" fmla="*/ 227 w 567"/>
                <a:gd name="T23" fmla="*/ 227 h 340"/>
                <a:gd name="T24" fmla="*/ 227 w 567"/>
                <a:gd name="T25" fmla="*/ 340 h 340"/>
                <a:gd name="T26" fmla="*/ 0 w 567"/>
                <a:gd name="T27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7" h="340">
                  <a:moveTo>
                    <a:pt x="0" y="340"/>
                  </a:moveTo>
                  <a:lnTo>
                    <a:pt x="0" y="227"/>
                  </a:lnTo>
                  <a:lnTo>
                    <a:pt x="113" y="227"/>
                  </a:lnTo>
                  <a:lnTo>
                    <a:pt x="113" y="113"/>
                  </a:lnTo>
                  <a:lnTo>
                    <a:pt x="227" y="113"/>
                  </a:lnTo>
                  <a:lnTo>
                    <a:pt x="340" y="113"/>
                  </a:lnTo>
                  <a:lnTo>
                    <a:pt x="340" y="0"/>
                  </a:lnTo>
                  <a:lnTo>
                    <a:pt x="567" y="0"/>
                  </a:lnTo>
                  <a:lnTo>
                    <a:pt x="567" y="113"/>
                  </a:lnTo>
                  <a:lnTo>
                    <a:pt x="340" y="113"/>
                  </a:lnTo>
                  <a:lnTo>
                    <a:pt x="340" y="227"/>
                  </a:lnTo>
                  <a:lnTo>
                    <a:pt x="227" y="227"/>
                  </a:lnTo>
                  <a:lnTo>
                    <a:pt x="227" y="340"/>
                  </a:lnTo>
                  <a:lnTo>
                    <a:pt x="0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86" name="グループ化 485"/>
          <p:cNvGrpSpPr/>
          <p:nvPr/>
        </p:nvGrpSpPr>
        <p:grpSpPr>
          <a:xfrm>
            <a:off x="10085286" y="5600086"/>
            <a:ext cx="1741284" cy="2263362"/>
            <a:chOff x="7840663" y="1560513"/>
            <a:chExt cx="3600450" cy="4679950"/>
          </a:xfrm>
        </p:grpSpPr>
        <p:sp>
          <p:nvSpPr>
            <p:cNvPr id="550" name="Freeform 31"/>
            <p:cNvSpPr>
              <a:spLocks/>
            </p:cNvSpPr>
            <p:nvPr/>
          </p:nvSpPr>
          <p:spPr bwMode="auto">
            <a:xfrm>
              <a:off x="7840663" y="3000376"/>
              <a:ext cx="539750" cy="1260475"/>
            </a:xfrm>
            <a:custGeom>
              <a:avLst/>
              <a:gdLst>
                <a:gd name="T0" fmla="*/ 0 w 340"/>
                <a:gd name="T1" fmla="*/ 0 h 794"/>
                <a:gd name="T2" fmla="*/ 227 w 340"/>
                <a:gd name="T3" fmla="*/ 0 h 794"/>
                <a:gd name="T4" fmla="*/ 227 w 340"/>
                <a:gd name="T5" fmla="*/ 227 h 794"/>
                <a:gd name="T6" fmla="*/ 340 w 340"/>
                <a:gd name="T7" fmla="*/ 227 h 794"/>
                <a:gd name="T8" fmla="*/ 340 w 340"/>
                <a:gd name="T9" fmla="*/ 794 h 794"/>
                <a:gd name="T10" fmla="*/ 227 w 340"/>
                <a:gd name="T11" fmla="*/ 794 h 794"/>
                <a:gd name="T12" fmla="*/ 227 w 340"/>
                <a:gd name="T13" fmla="*/ 680 h 794"/>
                <a:gd name="T14" fmla="*/ 114 w 340"/>
                <a:gd name="T15" fmla="*/ 680 h 794"/>
                <a:gd name="T16" fmla="*/ 114 w 340"/>
                <a:gd name="T17" fmla="*/ 340 h 794"/>
                <a:gd name="T18" fmla="*/ 0 w 340"/>
                <a:gd name="T19" fmla="*/ 340 h 794"/>
                <a:gd name="T20" fmla="*/ 0 w 340"/>
                <a:gd name="T2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0" h="794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340" y="227"/>
                  </a:lnTo>
                  <a:lnTo>
                    <a:pt x="340" y="794"/>
                  </a:lnTo>
                  <a:lnTo>
                    <a:pt x="227" y="794"/>
                  </a:lnTo>
                  <a:lnTo>
                    <a:pt x="227" y="680"/>
                  </a:lnTo>
                  <a:lnTo>
                    <a:pt x="114" y="680"/>
                  </a:lnTo>
                  <a:lnTo>
                    <a:pt x="114" y="340"/>
                  </a:lnTo>
                  <a:lnTo>
                    <a:pt x="0" y="34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1" name="Freeform 32"/>
            <p:cNvSpPr>
              <a:spLocks/>
            </p:cNvSpPr>
            <p:nvPr/>
          </p:nvSpPr>
          <p:spPr bwMode="auto">
            <a:xfrm>
              <a:off x="7840663" y="4079876"/>
              <a:ext cx="900113" cy="900113"/>
            </a:xfrm>
            <a:custGeom>
              <a:avLst/>
              <a:gdLst>
                <a:gd name="T0" fmla="*/ 114 w 567"/>
                <a:gd name="T1" fmla="*/ 567 h 567"/>
                <a:gd name="T2" fmla="*/ 340 w 567"/>
                <a:gd name="T3" fmla="*/ 567 h 567"/>
                <a:gd name="T4" fmla="*/ 340 w 567"/>
                <a:gd name="T5" fmla="*/ 454 h 567"/>
                <a:gd name="T6" fmla="*/ 454 w 567"/>
                <a:gd name="T7" fmla="*/ 454 h 567"/>
                <a:gd name="T8" fmla="*/ 454 w 567"/>
                <a:gd name="T9" fmla="*/ 227 h 567"/>
                <a:gd name="T10" fmla="*/ 567 w 567"/>
                <a:gd name="T11" fmla="*/ 227 h 567"/>
                <a:gd name="T12" fmla="*/ 567 w 567"/>
                <a:gd name="T13" fmla="*/ 0 h 567"/>
                <a:gd name="T14" fmla="*/ 340 w 567"/>
                <a:gd name="T15" fmla="*/ 0 h 567"/>
                <a:gd name="T16" fmla="*/ 340 w 567"/>
                <a:gd name="T17" fmla="*/ 114 h 567"/>
                <a:gd name="T18" fmla="*/ 227 w 567"/>
                <a:gd name="T19" fmla="*/ 114 h 567"/>
                <a:gd name="T20" fmla="*/ 227 w 567"/>
                <a:gd name="T21" fmla="*/ 0 h 567"/>
                <a:gd name="T22" fmla="*/ 114 w 567"/>
                <a:gd name="T23" fmla="*/ 0 h 567"/>
                <a:gd name="T24" fmla="*/ 114 w 567"/>
                <a:gd name="T25" fmla="*/ 114 h 567"/>
                <a:gd name="T26" fmla="*/ 0 w 567"/>
                <a:gd name="T27" fmla="*/ 114 h 567"/>
                <a:gd name="T28" fmla="*/ 0 w 567"/>
                <a:gd name="T29" fmla="*/ 227 h 567"/>
                <a:gd name="T30" fmla="*/ 114 w 567"/>
                <a:gd name="T31" fmla="*/ 227 h 567"/>
                <a:gd name="T32" fmla="*/ 114 w 567"/>
                <a:gd name="T33" fmla="*/ 567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7" h="567">
                  <a:moveTo>
                    <a:pt x="114" y="567"/>
                  </a:moveTo>
                  <a:lnTo>
                    <a:pt x="340" y="567"/>
                  </a:lnTo>
                  <a:lnTo>
                    <a:pt x="340" y="454"/>
                  </a:lnTo>
                  <a:lnTo>
                    <a:pt x="454" y="454"/>
                  </a:lnTo>
                  <a:lnTo>
                    <a:pt x="454" y="227"/>
                  </a:lnTo>
                  <a:lnTo>
                    <a:pt x="567" y="227"/>
                  </a:lnTo>
                  <a:lnTo>
                    <a:pt x="567" y="0"/>
                  </a:lnTo>
                  <a:lnTo>
                    <a:pt x="340" y="0"/>
                  </a:lnTo>
                  <a:lnTo>
                    <a:pt x="340" y="114"/>
                  </a:lnTo>
                  <a:lnTo>
                    <a:pt x="227" y="114"/>
                  </a:lnTo>
                  <a:lnTo>
                    <a:pt x="227" y="0"/>
                  </a:lnTo>
                  <a:lnTo>
                    <a:pt x="114" y="0"/>
                  </a:lnTo>
                  <a:lnTo>
                    <a:pt x="114" y="114"/>
                  </a:lnTo>
                  <a:lnTo>
                    <a:pt x="0" y="114"/>
                  </a:lnTo>
                  <a:lnTo>
                    <a:pt x="0" y="227"/>
                  </a:lnTo>
                  <a:lnTo>
                    <a:pt x="114" y="227"/>
                  </a:lnTo>
                  <a:lnTo>
                    <a:pt x="114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2" name="Freeform 33"/>
            <p:cNvSpPr>
              <a:spLocks/>
            </p:cNvSpPr>
            <p:nvPr/>
          </p:nvSpPr>
          <p:spPr bwMode="auto">
            <a:xfrm>
              <a:off x="8021638" y="4079876"/>
              <a:ext cx="1258888" cy="1441450"/>
            </a:xfrm>
            <a:custGeom>
              <a:avLst/>
              <a:gdLst>
                <a:gd name="T0" fmla="*/ 0 w 793"/>
                <a:gd name="T1" fmla="*/ 567 h 908"/>
                <a:gd name="T2" fmla="*/ 226 w 793"/>
                <a:gd name="T3" fmla="*/ 567 h 908"/>
                <a:gd name="T4" fmla="*/ 226 w 793"/>
                <a:gd name="T5" fmla="*/ 454 h 908"/>
                <a:gd name="T6" fmla="*/ 340 w 793"/>
                <a:gd name="T7" fmla="*/ 454 h 908"/>
                <a:gd name="T8" fmla="*/ 340 w 793"/>
                <a:gd name="T9" fmla="*/ 227 h 908"/>
                <a:gd name="T10" fmla="*/ 453 w 793"/>
                <a:gd name="T11" fmla="*/ 227 h 908"/>
                <a:gd name="T12" fmla="*/ 453 w 793"/>
                <a:gd name="T13" fmla="*/ 0 h 908"/>
                <a:gd name="T14" fmla="*/ 680 w 793"/>
                <a:gd name="T15" fmla="*/ 0 h 908"/>
                <a:gd name="T16" fmla="*/ 680 w 793"/>
                <a:gd name="T17" fmla="*/ 114 h 908"/>
                <a:gd name="T18" fmla="*/ 793 w 793"/>
                <a:gd name="T19" fmla="*/ 114 h 908"/>
                <a:gd name="T20" fmla="*/ 793 w 793"/>
                <a:gd name="T21" fmla="*/ 341 h 908"/>
                <a:gd name="T22" fmla="*/ 680 w 793"/>
                <a:gd name="T23" fmla="*/ 341 h 908"/>
                <a:gd name="T24" fmla="*/ 680 w 793"/>
                <a:gd name="T25" fmla="*/ 681 h 908"/>
                <a:gd name="T26" fmla="*/ 340 w 793"/>
                <a:gd name="T27" fmla="*/ 681 h 908"/>
                <a:gd name="T28" fmla="*/ 340 w 793"/>
                <a:gd name="T29" fmla="*/ 794 h 908"/>
                <a:gd name="T30" fmla="*/ 226 w 793"/>
                <a:gd name="T31" fmla="*/ 794 h 908"/>
                <a:gd name="T32" fmla="*/ 226 w 793"/>
                <a:gd name="T33" fmla="*/ 908 h 908"/>
                <a:gd name="T34" fmla="*/ 113 w 793"/>
                <a:gd name="T35" fmla="*/ 908 h 908"/>
                <a:gd name="T36" fmla="*/ 113 w 793"/>
                <a:gd name="T37" fmla="*/ 681 h 908"/>
                <a:gd name="T38" fmla="*/ 0 w 793"/>
                <a:gd name="T39" fmla="*/ 681 h 908"/>
                <a:gd name="T40" fmla="*/ 0 w 793"/>
                <a:gd name="T41" fmla="*/ 567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3" h="908">
                  <a:moveTo>
                    <a:pt x="0" y="567"/>
                  </a:moveTo>
                  <a:lnTo>
                    <a:pt x="226" y="567"/>
                  </a:lnTo>
                  <a:lnTo>
                    <a:pt x="226" y="454"/>
                  </a:lnTo>
                  <a:lnTo>
                    <a:pt x="340" y="454"/>
                  </a:lnTo>
                  <a:lnTo>
                    <a:pt x="340" y="227"/>
                  </a:lnTo>
                  <a:lnTo>
                    <a:pt x="453" y="227"/>
                  </a:lnTo>
                  <a:lnTo>
                    <a:pt x="453" y="0"/>
                  </a:lnTo>
                  <a:lnTo>
                    <a:pt x="680" y="0"/>
                  </a:lnTo>
                  <a:lnTo>
                    <a:pt x="680" y="114"/>
                  </a:lnTo>
                  <a:lnTo>
                    <a:pt x="793" y="114"/>
                  </a:lnTo>
                  <a:lnTo>
                    <a:pt x="793" y="341"/>
                  </a:lnTo>
                  <a:lnTo>
                    <a:pt x="680" y="341"/>
                  </a:lnTo>
                  <a:lnTo>
                    <a:pt x="680" y="681"/>
                  </a:lnTo>
                  <a:lnTo>
                    <a:pt x="340" y="681"/>
                  </a:lnTo>
                  <a:lnTo>
                    <a:pt x="340" y="794"/>
                  </a:lnTo>
                  <a:lnTo>
                    <a:pt x="226" y="794"/>
                  </a:lnTo>
                  <a:lnTo>
                    <a:pt x="226" y="908"/>
                  </a:lnTo>
                  <a:lnTo>
                    <a:pt x="113" y="908"/>
                  </a:lnTo>
                  <a:lnTo>
                    <a:pt x="113" y="681"/>
                  </a:lnTo>
                  <a:lnTo>
                    <a:pt x="0" y="681"/>
                  </a:lnTo>
                  <a:lnTo>
                    <a:pt x="0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3" name="Freeform 34"/>
            <p:cNvSpPr>
              <a:spLocks/>
            </p:cNvSpPr>
            <p:nvPr/>
          </p:nvSpPr>
          <p:spPr bwMode="auto">
            <a:xfrm>
              <a:off x="8201025" y="3000376"/>
              <a:ext cx="1079500" cy="1079500"/>
            </a:xfrm>
            <a:custGeom>
              <a:avLst/>
              <a:gdLst>
                <a:gd name="T0" fmla="*/ 0 w 680"/>
                <a:gd name="T1" fmla="*/ 0 h 680"/>
                <a:gd name="T2" fmla="*/ 340 w 680"/>
                <a:gd name="T3" fmla="*/ 0 h 680"/>
                <a:gd name="T4" fmla="*/ 340 w 680"/>
                <a:gd name="T5" fmla="*/ 113 h 680"/>
                <a:gd name="T6" fmla="*/ 567 w 680"/>
                <a:gd name="T7" fmla="*/ 113 h 680"/>
                <a:gd name="T8" fmla="*/ 567 w 680"/>
                <a:gd name="T9" fmla="*/ 454 h 680"/>
                <a:gd name="T10" fmla="*/ 680 w 680"/>
                <a:gd name="T11" fmla="*/ 454 h 680"/>
                <a:gd name="T12" fmla="*/ 680 w 680"/>
                <a:gd name="T13" fmla="*/ 567 h 680"/>
                <a:gd name="T14" fmla="*/ 454 w 680"/>
                <a:gd name="T15" fmla="*/ 567 h 680"/>
                <a:gd name="T16" fmla="*/ 454 w 680"/>
                <a:gd name="T17" fmla="*/ 680 h 680"/>
                <a:gd name="T18" fmla="*/ 113 w 680"/>
                <a:gd name="T19" fmla="*/ 680 h 680"/>
                <a:gd name="T20" fmla="*/ 113 w 680"/>
                <a:gd name="T21" fmla="*/ 227 h 680"/>
                <a:gd name="T22" fmla="*/ 0 w 680"/>
                <a:gd name="T23" fmla="*/ 227 h 680"/>
                <a:gd name="T24" fmla="*/ 0 w 680"/>
                <a:gd name="T25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0" h="680">
                  <a:moveTo>
                    <a:pt x="0" y="0"/>
                  </a:moveTo>
                  <a:lnTo>
                    <a:pt x="340" y="0"/>
                  </a:lnTo>
                  <a:lnTo>
                    <a:pt x="340" y="113"/>
                  </a:lnTo>
                  <a:lnTo>
                    <a:pt x="567" y="113"/>
                  </a:lnTo>
                  <a:lnTo>
                    <a:pt x="567" y="454"/>
                  </a:lnTo>
                  <a:lnTo>
                    <a:pt x="680" y="454"/>
                  </a:lnTo>
                  <a:lnTo>
                    <a:pt x="680" y="567"/>
                  </a:lnTo>
                  <a:lnTo>
                    <a:pt x="454" y="567"/>
                  </a:lnTo>
                  <a:lnTo>
                    <a:pt x="454" y="680"/>
                  </a:lnTo>
                  <a:lnTo>
                    <a:pt x="113" y="680"/>
                  </a:lnTo>
                  <a:lnTo>
                    <a:pt x="113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4" name="Freeform 35"/>
            <p:cNvSpPr>
              <a:spLocks/>
            </p:cNvSpPr>
            <p:nvPr/>
          </p:nvSpPr>
          <p:spPr bwMode="auto">
            <a:xfrm>
              <a:off x="8021638" y="2460626"/>
              <a:ext cx="1439863" cy="719138"/>
            </a:xfrm>
            <a:custGeom>
              <a:avLst/>
              <a:gdLst>
                <a:gd name="T0" fmla="*/ 0 w 907"/>
                <a:gd name="T1" fmla="*/ 340 h 453"/>
                <a:gd name="T2" fmla="*/ 0 w 907"/>
                <a:gd name="T3" fmla="*/ 0 h 453"/>
                <a:gd name="T4" fmla="*/ 226 w 907"/>
                <a:gd name="T5" fmla="*/ 0 h 453"/>
                <a:gd name="T6" fmla="*/ 226 w 907"/>
                <a:gd name="T7" fmla="*/ 113 h 453"/>
                <a:gd name="T8" fmla="*/ 453 w 907"/>
                <a:gd name="T9" fmla="*/ 113 h 453"/>
                <a:gd name="T10" fmla="*/ 453 w 907"/>
                <a:gd name="T11" fmla="*/ 0 h 453"/>
                <a:gd name="T12" fmla="*/ 567 w 907"/>
                <a:gd name="T13" fmla="*/ 0 h 453"/>
                <a:gd name="T14" fmla="*/ 567 w 907"/>
                <a:gd name="T15" fmla="*/ 113 h 453"/>
                <a:gd name="T16" fmla="*/ 567 w 907"/>
                <a:gd name="T17" fmla="*/ 227 h 453"/>
                <a:gd name="T18" fmla="*/ 907 w 907"/>
                <a:gd name="T19" fmla="*/ 227 h 453"/>
                <a:gd name="T20" fmla="*/ 907 w 907"/>
                <a:gd name="T21" fmla="*/ 340 h 453"/>
                <a:gd name="T22" fmla="*/ 793 w 907"/>
                <a:gd name="T23" fmla="*/ 340 h 453"/>
                <a:gd name="T24" fmla="*/ 793 w 907"/>
                <a:gd name="T25" fmla="*/ 453 h 453"/>
                <a:gd name="T26" fmla="*/ 453 w 907"/>
                <a:gd name="T27" fmla="*/ 453 h 453"/>
                <a:gd name="T28" fmla="*/ 453 w 907"/>
                <a:gd name="T29" fmla="*/ 340 h 453"/>
                <a:gd name="T30" fmla="*/ 0 w 907"/>
                <a:gd name="T31" fmla="*/ 34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7" h="453">
                  <a:moveTo>
                    <a:pt x="0" y="340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113"/>
                  </a:lnTo>
                  <a:lnTo>
                    <a:pt x="453" y="113"/>
                  </a:lnTo>
                  <a:lnTo>
                    <a:pt x="453" y="0"/>
                  </a:lnTo>
                  <a:lnTo>
                    <a:pt x="567" y="0"/>
                  </a:lnTo>
                  <a:lnTo>
                    <a:pt x="567" y="113"/>
                  </a:lnTo>
                  <a:lnTo>
                    <a:pt x="567" y="227"/>
                  </a:lnTo>
                  <a:lnTo>
                    <a:pt x="907" y="227"/>
                  </a:lnTo>
                  <a:lnTo>
                    <a:pt x="907" y="340"/>
                  </a:lnTo>
                  <a:lnTo>
                    <a:pt x="793" y="340"/>
                  </a:lnTo>
                  <a:lnTo>
                    <a:pt x="793" y="453"/>
                  </a:lnTo>
                  <a:lnTo>
                    <a:pt x="453" y="453"/>
                  </a:lnTo>
                  <a:lnTo>
                    <a:pt x="453" y="340"/>
                  </a:lnTo>
                  <a:lnTo>
                    <a:pt x="0" y="34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5" name="Freeform 36"/>
            <p:cNvSpPr>
              <a:spLocks/>
            </p:cNvSpPr>
            <p:nvPr/>
          </p:nvSpPr>
          <p:spPr bwMode="auto">
            <a:xfrm>
              <a:off x="7840663" y="1560513"/>
              <a:ext cx="1439863" cy="1079500"/>
            </a:xfrm>
            <a:custGeom>
              <a:avLst/>
              <a:gdLst>
                <a:gd name="T0" fmla="*/ 114 w 907"/>
                <a:gd name="T1" fmla="*/ 567 h 680"/>
                <a:gd name="T2" fmla="*/ 114 w 907"/>
                <a:gd name="T3" fmla="*/ 340 h 680"/>
                <a:gd name="T4" fmla="*/ 0 w 907"/>
                <a:gd name="T5" fmla="*/ 340 h 680"/>
                <a:gd name="T6" fmla="*/ 0 w 907"/>
                <a:gd name="T7" fmla="*/ 227 h 680"/>
                <a:gd name="T8" fmla="*/ 567 w 907"/>
                <a:gd name="T9" fmla="*/ 227 h 680"/>
                <a:gd name="T10" fmla="*/ 567 w 907"/>
                <a:gd name="T11" fmla="*/ 0 h 680"/>
                <a:gd name="T12" fmla="*/ 907 w 907"/>
                <a:gd name="T13" fmla="*/ 0 h 680"/>
                <a:gd name="T14" fmla="*/ 907 w 907"/>
                <a:gd name="T15" fmla="*/ 340 h 680"/>
                <a:gd name="T16" fmla="*/ 794 w 907"/>
                <a:gd name="T17" fmla="*/ 340 h 680"/>
                <a:gd name="T18" fmla="*/ 794 w 907"/>
                <a:gd name="T19" fmla="*/ 567 h 680"/>
                <a:gd name="T20" fmla="*/ 567 w 907"/>
                <a:gd name="T21" fmla="*/ 567 h 680"/>
                <a:gd name="T22" fmla="*/ 567 w 907"/>
                <a:gd name="T23" fmla="*/ 680 h 680"/>
                <a:gd name="T24" fmla="*/ 340 w 907"/>
                <a:gd name="T25" fmla="*/ 680 h 680"/>
                <a:gd name="T26" fmla="*/ 340 w 907"/>
                <a:gd name="T27" fmla="*/ 567 h 680"/>
                <a:gd name="T28" fmla="*/ 114 w 907"/>
                <a:gd name="T29" fmla="*/ 567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7" h="680">
                  <a:moveTo>
                    <a:pt x="114" y="567"/>
                  </a:moveTo>
                  <a:lnTo>
                    <a:pt x="114" y="340"/>
                  </a:lnTo>
                  <a:lnTo>
                    <a:pt x="0" y="340"/>
                  </a:lnTo>
                  <a:lnTo>
                    <a:pt x="0" y="227"/>
                  </a:lnTo>
                  <a:lnTo>
                    <a:pt x="567" y="227"/>
                  </a:lnTo>
                  <a:lnTo>
                    <a:pt x="567" y="0"/>
                  </a:lnTo>
                  <a:lnTo>
                    <a:pt x="907" y="0"/>
                  </a:lnTo>
                  <a:lnTo>
                    <a:pt x="907" y="340"/>
                  </a:lnTo>
                  <a:lnTo>
                    <a:pt x="794" y="340"/>
                  </a:lnTo>
                  <a:lnTo>
                    <a:pt x="794" y="567"/>
                  </a:lnTo>
                  <a:lnTo>
                    <a:pt x="567" y="567"/>
                  </a:lnTo>
                  <a:lnTo>
                    <a:pt x="567" y="680"/>
                  </a:lnTo>
                  <a:lnTo>
                    <a:pt x="340" y="680"/>
                  </a:lnTo>
                  <a:lnTo>
                    <a:pt x="340" y="567"/>
                  </a:lnTo>
                  <a:lnTo>
                    <a:pt x="114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6" name="Freeform 40"/>
            <p:cNvSpPr>
              <a:spLocks/>
            </p:cNvSpPr>
            <p:nvPr/>
          </p:nvSpPr>
          <p:spPr bwMode="auto">
            <a:xfrm>
              <a:off x="8921750" y="1920876"/>
              <a:ext cx="900113" cy="900113"/>
            </a:xfrm>
            <a:custGeom>
              <a:avLst/>
              <a:gdLst>
                <a:gd name="T0" fmla="*/ 567 w 567"/>
                <a:gd name="T1" fmla="*/ 0 h 567"/>
                <a:gd name="T2" fmla="*/ 567 w 567"/>
                <a:gd name="T3" fmla="*/ 226 h 567"/>
                <a:gd name="T4" fmla="*/ 453 w 567"/>
                <a:gd name="T5" fmla="*/ 226 h 567"/>
                <a:gd name="T6" fmla="*/ 453 w 567"/>
                <a:gd name="T7" fmla="*/ 567 h 567"/>
                <a:gd name="T8" fmla="*/ 0 w 567"/>
                <a:gd name="T9" fmla="*/ 567 h 567"/>
                <a:gd name="T10" fmla="*/ 0 w 567"/>
                <a:gd name="T11" fmla="*/ 340 h 567"/>
                <a:gd name="T12" fmla="*/ 113 w 567"/>
                <a:gd name="T13" fmla="*/ 340 h 567"/>
                <a:gd name="T14" fmla="*/ 113 w 567"/>
                <a:gd name="T15" fmla="*/ 113 h 567"/>
                <a:gd name="T16" fmla="*/ 226 w 567"/>
                <a:gd name="T17" fmla="*/ 113 h 567"/>
                <a:gd name="T18" fmla="*/ 226 w 567"/>
                <a:gd name="T19" fmla="*/ 0 h 567"/>
                <a:gd name="T20" fmla="*/ 567 w 567"/>
                <a:gd name="T21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7" h="567">
                  <a:moveTo>
                    <a:pt x="567" y="0"/>
                  </a:moveTo>
                  <a:lnTo>
                    <a:pt x="567" y="226"/>
                  </a:lnTo>
                  <a:lnTo>
                    <a:pt x="453" y="226"/>
                  </a:lnTo>
                  <a:lnTo>
                    <a:pt x="453" y="567"/>
                  </a:lnTo>
                  <a:lnTo>
                    <a:pt x="0" y="567"/>
                  </a:lnTo>
                  <a:lnTo>
                    <a:pt x="0" y="340"/>
                  </a:lnTo>
                  <a:lnTo>
                    <a:pt x="113" y="340"/>
                  </a:lnTo>
                  <a:lnTo>
                    <a:pt x="113" y="113"/>
                  </a:lnTo>
                  <a:lnTo>
                    <a:pt x="226" y="113"/>
                  </a:lnTo>
                  <a:lnTo>
                    <a:pt x="226" y="0"/>
                  </a:lnTo>
                  <a:lnTo>
                    <a:pt x="567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7" name="Freeform 43"/>
            <p:cNvSpPr>
              <a:spLocks/>
            </p:cNvSpPr>
            <p:nvPr/>
          </p:nvSpPr>
          <p:spPr bwMode="auto">
            <a:xfrm>
              <a:off x="9461500" y="2100263"/>
              <a:ext cx="1079500" cy="1079500"/>
            </a:xfrm>
            <a:custGeom>
              <a:avLst/>
              <a:gdLst>
                <a:gd name="T0" fmla="*/ 567 w 680"/>
                <a:gd name="T1" fmla="*/ 680 h 680"/>
                <a:gd name="T2" fmla="*/ 113 w 680"/>
                <a:gd name="T3" fmla="*/ 680 h 680"/>
                <a:gd name="T4" fmla="*/ 113 w 680"/>
                <a:gd name="T5" fmla="*/ 567 h 680"/>
                <a:gd name="T6" fmla="*/ 0 w 680"/>
                <a:gd name="T7" fmla="*/ 567 h 680"/>
                <a:gd name="T8" fmla="*/ 0 w 680"/>
                <a:gd name="T9" fmla="*/ 454 h 680"/>
                <a:gd name="T10" fmla="*/ 113 w 680"/>
                <a:gd name="T11" fmla="*/ 454 h 680"/>
                <a:gd name="T12" fmla="*/ 113 w 680"/>
                <a:gd name="T13" fmla="*/ 113 h 680"/>
                <a:gd name="T14" fmla="*/ 227 w 680"/>
                <a:gd name="T15" fmla="*/ 113 h 680"/>
                <a:gd name="T16" fmla="*/ 227 w 680"/>
                <a:gd name="T17" fmla="*/ 0 h 680"/>
                <a:gd name="T18" fmla="*/ 680 w 680"/>
                <a:gd name="T19" fmla="*/ 0 h 680"/>
                <a:gd name="T20" fmla="*/ 680 w 680"/>
                <a:gd name="T21" fmla="*/ 113 h 680"/>
                <a:gd name="T22" fmla="*/ 567 w 680"/>
                <a:gd name="T23" fmla="*/ 113 h 680"/>
                <a:gd name="T24" fmla="*/ 567 w 680"/>
                <a:gd name="T25" fmla="*/ 454 h 680"/>
                <a:gd name="T26" fmla="*/ 453 w 680"/>
                <a:gd name="T27" fmla="*/ 454 h 680"/>
                <a:gd name="T28" fmla="*/ 453 w 680"/>
                <a:gd name="T29" fmla="*/ 567 h 680"/>
                <a:gd name="T30" fmla="*/ 567 w 680"/>
                <a:gd name="T31" fmla="*/ 567 h 680"/>
                <a:gd name="T32" fmla="*/ 567 w 680"/>
                <a:gd name="T33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0" h="680">
                  <a:moveTo>
                    <a:pt x="567" y="680"/>
                  </a:moveTo>
                  <a:lnTo>
                    <a:pt x="113" y="680"/>
                  </a:lnTo>
                  <a:lnTo>
                    <a:pt x="113" y="567"/>
                  </a:lnTo>
                  <a:lnTo>
                    <a:pt x="0" y="567"/>
                  </a:lnTo>
                  <a:lnTo>
                    <a:pt x="0" y="454"/>
                  </a:lnTo>
                  <a:lnTo>
                    <a:pt x="113" y="454"/>
                  </a:lnTo>
                  <a:lnTo>
                    <a:pt x="113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680" y="0"/>
                  </a:lnTo>
                  <a:lnTo>
                    <a:pt x="680" y="113"/>
                  </a:lnTo>
                  <a:lnTo>
                    <a:pt x="567" y="113"/>
                  </a:lnTo>
                  <a:lnTo>
                    <a:pt x="567" y="454"/>
                  </a:lnTo>
                  <a:lnTo>
                    <a:pt x="453" y="454"/>
                  </a:lnTo>
                  <a:lnTo>
                    <a:pt x="453" y="567"/>
                  </a:lnTo>
                  <a:lnTo>
                    <a:pt x="567" y="567"/>
                  </a:lnTo>
                  <a:lnTo>
                    <a:pt x="567" y="68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8" name="Freeform 44"/>
            <p:cNvSpPr>
              <a:spLocks/>
            </p:cNvSpPr>
            <p:nvPr/>
          </p:nvSpPr>
          <p:spPr bwMode="auto">
            <a:xfrm>
              <a:off x="9280525" y="3000376"/>
              <a:ext cx="1260475" cy="720725"/>
            </a:xfrm>
            <a:custGeom>
              <a:avLst/>
              <a:gdLst>
                <a:gd name="T0" fmla="*/ 0 w 794"/>
                <a:gd name="T1" fmla="*/ 0 h 454"/>
                <a:gd name="T2" fmla="*/ 0 w 794"/>
                <a:gd name="T3" fmla="*/ 227 h 454"/>
                <a:gd name="T4" fmla="*/ 114 w 794"/>
                <a:gd name="T5" fmla="*/ 227 h 454"/>
                <a:gd name="T6" fmla="*/ 114 w 794"/>
                <a:gd name="T7" fmla="*/ 340 h 454"/>
                <a:gd name="T8" fmla="*/ 454 w 794"/>
                <a:gd name="T9" fmla="*/ 340 h 454"/>
                <a:gd name="T10" fmla="*/ 454 w 794"/>
                <a:gd name="T11" fmla="*/ 454 h 454"/>
                <a:gd name="T12" fmla="*/ 567 w 794"/>
                <a:gd name="T13" fmla="*/ 454 h 454"/>
                <a:gd name="T14" fmla="*/ 567 w 794"/>
                <a:gd name="T15" fmla="*/ 340 h 454"/>
                <a:gd name="T16" fmla="*/ 794 w 794"/>
                <a:gd name="T17" fmla="*/ 340 h 454"/>
                <a:gd name="T18" fmla="*/ 794 w 794"/>
                <a:gd name="T19" fmla="*/ 113 h 454"/>
                <a:gd name="T20" fmla="*/ 227 w 794"/>
                <a:gd name="T21" fmla="*/ 113 h 454"/>
                <a:gd name="T22" fmla="*/ 227 w 794"/>
                <a:gd name="T23" fmla="*/ 0 h 454"/>
                <a:gd name="T24" fmla="*/ 0 w 794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4" h="454">
                  <a:moveTo>
                    <a:pt x="0" y="0"/>
                  </a:moveTo>
                  <a:lnTo>
                    <a:pt x="0" y="227"/>
                  </a:lnTo>
                  <a:lnTo>
                    <a:pt x="114" y="227"/>
                  </a:lnTo>
                  <a:lnTo>
                    <a:pt x="114" y="340"/>
                  </a:lnTo>
                  <a:lnTo>
                    <a:pt x="454" y="340"/>
                  </a:lnTo>
                  <a:lnTo>
                    <a:pt x="454" y="454"/>
                  </a:lnTo>
                  <a:lnTo>
                    <a:pt x="567" y="454"/>
                  </a:lnTo>
                  <a:lnTo>
                    <a:pt x="567" y="340"/>
                  </a:lnTo>
                  <a:lnTo>
                    <a:pt x="794" y="340"/>
                  </a:lnTo>
                  <a:lnTo>
                    <a:pt x="794" y="113"/>
                  </a:lnTo>
                  <a:lnTo>
                    <a:pt x="227" y="113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9" name="Freeform 45"/>
            <p:cNvSpPr>
              <a:spLocks/>
            </p:cNvSpPr>
            <p:nvPr/>
          </p:nvSpPr>
          <p:spPr bwMode="auto">
            <a:xfrm>
              <a:off x="10180638" y="2460626"/>
              <a:ext cx="900113" cy="1079500"/>
            </a:xfrm>
            <a:custGeom>
              <a:avLst/>
              <a:gdLst>
                <a:gd name="T0" fmla="*/ 114 w 567"/>
                <a:gd name="T1" fmla="*/ 0 h 680"/>
                <a:gd name="T2" fmla="*/ 454 w 567"/>
                <a:gd name="T3" fmla="*/ 0 h 680"/>
                <a:gd name="T4" fmla="*/ 454 w 567"/>
                <a:gd name="T5" fmla="*/ 340 h 680"/>
                <a:gd name="T6" fmla="*/ 567 w 567"/>
                <a:gd name="T7" fmla="*/ 340 h 680"/>
                <a:gd name="T8" fmla="*/ 567 w 567"/>
                <a:gd name="T9" fmla="*/ 567 h 680"/>
                <a:gd name="T10" fmla="*/ 341 w 567"/>
                <a:gd name="T11" fmla="*/ 567 h 680"/>
                <a:gd name="T12" fmla="*/ 341 w 567"/>
                <a:gd name="T13" fmla="*/ 680 h 680"/>
                <a:gd name="T14" fmla="*/ 227 w 567"/>
                <a:gd name="T15" fmla="*/ 680 h 680"/>
                <a:gd name="T16" fmla="*/ 227 w 567"/>
                <a:gd name="T17" fmla="*/ 453 h 680"/>
                <a:gd name="T18" fmla="*/ 114 w 567"/>
                <a:gd name="T19" fmla="*/ 453 h 680"/>
                <a:gd name="T20" fmla="*/ 114 w 567"/>
                <a:gd name="T21" fmla="*/ 340 h 680"/>
                <a:gd name="T22" fmla="*/ 0 w 567"/>
                <a:gd name="T23" fmla="*/ 340 h 680"/>
                <a:gd name="T24" fmla="*/ 0 w 567"/>
                <a:gd name="T25" fmla="*/ 227 h 680"/>
                <a:gd name="T26" fmla="*/ 114 w 567"/>
                <a:gd name="T27" fmla="*/ 227 h 680"/>
                <a:gd name="T28" fmla="*/ 114 w 567"/>
                <a:gd name="T2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7" h="680">
                  <a:moveTo>
                    <a:pt x="114" y="0"/>
                  </a:moveTo>
                  <a:lnTo>
                    <a:pt x="454" y="0"/>
                  </a:lnTo>
                  <a:lnTo>
                    <a:pt x="454" y="340"/>
                  </a:lnTo>
                  <a:lnTo>
                    <a:pt x="567" y="340"/>
                  </a:lnTo>
                  <a:lnTo>
                    <a:pt x="567" y="567"/>
                  </a:lnTo>
                  <a:lnTo>
                    <a:pt x="341" y="567"/>
                  </a:lnTo>
                  <a:lnTo>
                    <a:pt x="341" y="680"/>
                  </a:lnTo>
                  <a:lnTo>
                    <a:pt x="227" y="680"/>
                  </a:lnTo>
                  <a:lnTo>
                    <a:pt x="227" y="453"/>
                  </a:lnTo>
                  <a:lnTo>
                    <a:pt x="114" y="453"/>
                  </a:lnTo>
                  <a:lnTo>
                    <a:pt x="114" y="340"/>
                  </a:lnTo>
                  <a:lnTo>
                    <a:pt x="0" y="340"/>
                  </a:lnTo>
                  <a:lnTo>
                    <a:pt x="0" y="227"/>
                  </a:lnTo>
                  <a:lnTo>
                    <a:pt x="114" y="227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0" name="Freeform 52"/>
            <p:cNvSpPr>
              <a:spLocks/>
            </p:cNvSpPr>
            <p:nvPr/>
          </p:nvSpPr>
          <p:spPr bwMode="auto">
            <a:xfrm>
              <a:off x="9461500" y="4979988"/>
              <a:ext cx="1079500" cy="1260475"/>
            </a:xfrm>
            <a:custGeom>
              <a:avLst/>
              <a:gdLst>
                <a:gd name="T0" fmla="*/ 0 w 680"/>
                <a:gd name="T1" fmla="*/ 567 h 794"/>
                <a:gd name="T2" fmla="*/ 113 w 680"/>
                <a:gd name="T3" fmla="*/ 567 h 794"/>
                <a:gd name="T4" fmla="*/ 113 w 680"/>
                <a:gd name="T5" fmla="*/ 341 h 794"/>
                <a:gd name="T6" fmla="*/ 227 w 680"/>
                <a:gd name="T7" fmla="*/ 341 h 794"/>
                <a:gd name="T8" fmla="*/ 227 w 680"/>
                <a:gd name="T9" fmla="*/ 227 h 794"/>
                <a:gd name="T10" fmla="*/ 340 w 680"/>
                <a:gd name="T11" fmla="*/ 227 h 794"/>
                <a:gd name="T12" fmla="*/ 340 w 680"/>
                <a:gd name="T13" fmla="*/ 114 h 794"/>
                <a:gd name="T14" fmla="*/ 453 w 680"/>
                <a:gd name="T15" fmla="*/ 114 h 794"/>
                <a:gd name="T16" fmla="*/ 453 w 680"/>
                <a:gd name="T17" fmla="*/ 0 h 794"/>
                <a:gd name="T18" fmla="*/ 567 w 680"/>
                <a:gd name="T19" fmla="*/ 0 h 794"/>
                <a:gd name="T20" fmla="*/ 567 w 680"/>
                <a:gd name="T21" fmla="*/ 114 h 794"/>
                <a:gd name="T22" fmla="*/ 680 w 680"/>
                <a:gd name="T23" fmla="*/ 114 h 794"/>
                <a:gd name="T24" fmla="*/ 680 w 680"/>
                <a:gd name="T25" fmla="*/ 227 h 794"/>
                <a:gd name="T26" fmla="*/ 567 w 680"/>
                <a:gd name="T27" fmla="*/ 227 h 794"/>
                <a:gd name="T28" fmla="*/ 567 w 680"/>
                <a:gd name="T29" fmla="*/ 341 h 794"/>
                <a:gd name="T30" fmla="*/ 680 w 680"/>
                <a:gd name="T31" fmla="*/ 341 h 794"/>
                <a:gd name="T32" fmla="*/ 680 w 680"/>
                <a:gd name="T33" fmla="*/ 454 h 794"/>
                <a:gd name="T34" fmla="*/ 567 w 680"/>
                <a:gd name="T35" fmla="*/ 454 h 794"/>
                <a:gd name="T36" fmla="*/ 567 w 680"/>
                <a:gd name="T37" fmla="*/ 567 h 794"/>
                <a:gd name="T38" fmla="*/ 453 w 680"/>
                <a:gd name="T39" fmla="*/ 567 h 794"/>
                <a:gd name="T40" fmla="*/ 453 w 680"/>
                <a:gd name="T41" fmla="*/ 681 h 794"/>
                <a:gd name="T42" fmla="*/ 340 w 680"/>
                <a:gd name="T43" fmla="*/ 681 h 794"/>
                <a:gd name="T44" fmla="*/ 340 w 680"/>
                <a:gd name="T45" fmla="*/ 794 h 794"/>
                <a:gd name="T46" fmla="*/ 0 w 680"/>
                <a:gd name="T47" fmla="*/ 794 h 794"/>
                <a:gd name="T48" fmla="*/ 0 w 680"/>
                <a:gd name="T49" fmla="*/ 56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0" h="794">
                  <a:moveTo>
                    <a:pt x="0" y="567"/>
                  </a:moveTo>
                  <a:lnTo>
                    <a:pt x="113" y="567"/>
                  </a:lnTo>
                  <a:lnTo>
                    <a:pt x="113" y="341"/>
                  </a:lnTo>
                  <a:lnTo>
                    <a:pt x="227" y="341"/>
                  </a:lnTo>
                  <a:lnTo>
                    <a:pt x="227" y="227"/>
                  </a:lnTo>
                  <a:lnTo>
                    <a:pt x="340" y="227"/>
                  </a:lnTo>
                  <a:lnTo>
                    <a:pt x="340" y="114"/>
                  </a:lnTo>
                  <a:lnTo>
                    <a:pt x="453" y="114"/>
                  </a:lnTo>
                  <a:lnTo>
                    <a:pt x="453" y="0"/>
                  </a:lnTo>
                  <a:lnTo>
                    <a:pt x="567" y="0"/>
                  </a:lnTo>
                  <a:lnTo>
                    <a:pt x="567" y="114"/>
                  </a:lnTo>
                  <a:lnTo>
                    <a:pt x="680" y="114"/>
                  </a:lnTo>
                  <a:lnTo>
                    <a:pt x="680" y="227"/>
                  </a:lnTo>
                  <a:lnTo>
                    <a:pt x="567" y="227"/>
                  </a:lnTo>
                  <a:lnTo>
                    <a:pt x="567" y="341"/>
                  </a:lnTo>
                  <a:lnTo>
                    <a:pt x="680" y="341"/>
                  </a:lnTo>
                  <a:lnTo>
                    <a:pt x="680" y="454"/>
                  </a:lnTo>
                  <a:lnTo>
                    <a:pt x="567" y="454"/>
                  </a:lnTo>
                  <a:lnTo>
                    <a:pt x="567" y="567"/>
                  </a:lnTo>
                  <a:lnTo>
                    <a:pt x="453" y="567"/>
                  </a:lnTo>
                  <a:lnTo>
                    <a:pt x="453" y="681"/>
                  </a:lnTo>
                  <a:lnTo>
                    <a:pt x="340" y="681"/>
                  </a:lnTo>
                  <a:lnTo>
                    <a:pt x="340" y="794"/>
                  </a:lnTo>
                  <a:lnTo>
                    <a:pt x="0" y="794"/>
                  </a:lnTo>
                  <a:lnTo>
                    <a:pt x="0" y="56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1" name="Freeform 53"/>
            <p:cNvSpPr>
              <a:spLocks/>
            </p:cNvSpPr>
            <p:nvPr/>
          </p:nvSpPr>
          <p:spPr bwMode="auto">
            <a:xfrm>
              <a:off x="8561388" y="5160963"/>
              <a:ext cx="1079500" cy="719138"/>
            </a:xfrm>
            <a:custGeom>
              <a:avLst/>
              <a:gdLst>
                <a:gd name="T0" fmla="*/ 0 w 680"/>
                <a:gd name="T1" fmla="*/ 0 h 453"/>
                <a:gd name="T2" fmla="*/ 453 w 680"/>
                <a:gd name="T3" fmla="*/ 0 h 453"/>
                <a:gd name="T4" fmla="*/ 453 w 680"/>
                <a:gd name="T5" fmla="*/ 113 h 453"/>
                <a:gd name="T6" fmla="*/ 680 w 680"/>
                <a:gd name="T7" fmla="*/ 113 h 453"/>
                <a:gd name="T8" fmla="*/ 680 w 680"/>
                <a:gd name="T9" fmla="*/ 453 h 453"/>
                <a:gd name="T10" fmla="*/ 453 w 680"/>
                <a:gd name="T11" fmla="*/ 453 h 453"/>
                <a:gd name="T12" fmla="*/ 453 w 680"/>
                <a:gd name="T13" fmla="*/ 340 h 453"/>
                <a:gd name="T14" fmla="*/ 340 w 680"/>
                <a:gd name="T15" fmla="*/ 340 h 453"/>
                <a:gd name="T16" fmla="*/ 340 w 680"/>
                <a:gd name="T17" fmla="*/ 227 h 453"/>
                <a:gd name="T18" fmla="*/ 0 w 680"/>
                <a:gd name="T19" fmla="*/ 227 h 453"/>
                <a:gd name="T20" fmla="*/ 0 w 680"/>
                <a:gd name="T21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453">
                  <a:moveTo>
                    <a:pt x="0" y="0"/>
                  </a:moveTo>
                  <a:lnTo>
                    <a:pt x="453" y="0"/>
                  </a:lnTo>
                  <a:lnTo>
                    <a:pt x="453" y="113"/>
                  </a:lnTo>
                  <a:lnTo>
                    <a:pt x="680" y="113"/>
                  </a:lnTo>
                  <a:lnTo>
                    <a:pt x="680" y="453"/>
                  </a:lnTo>
                  <a:lnTo>
                    <a:pt x="453" y="453"/>
                  </a:lnTo>
                  <a:lnTo>
                    <a:pt x="453" y="340"/>
                  </a:lnTo>
                  <a:lnTo>
                    <a:pt x="340" y="340"/>
                  </a:lnTo>
                  <a:lnTo>
                    <a:pt x="340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2" name="Freeform 54"/>
            <p:cNvSpPr>
              <a:spLocks/>
            </p:cNvSpPr>
            <p:nvPr/>
          </p:nvSpPr>
          <p:spPr bwMode="auto">
            <a:xfrm>
              <a:off x="9101138" y="4440238"/>
              <a:ext cx="720725" cy="900113"/>
            </a:xfrm>
            <a:custGeom>
              <a:avLst/>
              <a:gdLst>
                <a:gd name="T0" fmla="*/ 0 w 454"/>
                <a:gd name="T1" fmla="*/ 454 h 567"/>
                <a:gd name="T2" fmla="*/ 0 w 454"/>
                <a:gd name="T3" fmla="*/ 114 h 567"/>
                <a:gd name="T4" fmla="*/ 113 w 454"/>
                <a:gd name="T5" fmla="*/ 114 h 567"/>
                <a:gd name="T6" fmla="*/ 113 w 454"/>
                <a:gd name="T7" fmla="*/ 0 h 567"/>
                <a:gd name="T8" fmla="*/ 227 w 454"/>
                <a:gd name="T9" fmla="*/ 0 h 567"/>
                <a:gd name="T10" fmla="*/ 227 w 454"/>
                <a:gd name="T11" fmla="*/ 114 h 567"/>
                <a:gd name="T12" fmla="*/ 454 w 454"/>
                <a:gd name="T13" fmla="*/ 114 h 567"/>
                <a:gd name="T14" fmla="*/ 454 w 454"/>
                <a:gd name="T15" fmla="*/ 340 h 567"/>
                <a:gd name="T16" fmla="*/ 340 w 454"/>
                <a:gd name="T17" fmla="*/ 340 h 567"/>
                <a:gd name="T18" fmla="*/ 340 w 454"/>
                <a:gd name="T19" fmla="*/ 567 h 567"/>
                <a:gd name="T20" fmla="*/ 113 w 454"/>
                <a:gd name="T21" fmla="*/ 567 h 567"/>
                <a:gd name="T22" fmla="*/ 113 w 454"/>
                <a:gd name="T23" fmla="*/ 454 h 567"/>
                <a:gd name="T24" fmla="*/ 0 w 454"/>
                <a:gd name="T25" fmla="*/ 454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567">
                  <a:moveTo>
                    <a:pt x="0" y="454"/>
                  </a:moveTo>
                  <a:lnTo>
                    <a:pt x="0" y="114"/>
                  </a:lnTo>
                  <a:lnTo>
                    <a:pt x="113" y="114"/>
                  </a:lnTo>
                  <a:lnTo>
                    <a:pt x="113" y="0"/>
                  </a:lnTo>
                  <a:lnTo>
                    <a:pt x="227" y="0"/>
                  </a:lnTo>
                  <a:lnTo>
                    <a:pt x="227" y="114"/>
                  </a:lnTo>
                  <a:lnTo>
                    <a:pt x="454" y="114"/>
                  </a:lnTo>
                  <a:lnTo>
                    <a:pt x="454" y="340"/>
                  </a:lnTo>
                  <a:lnTo>
                    <a:pt x="340" y="340"/>
                  </a:lnTo>
                  <a:lnTo>
                    <a:pt x="340" y="567"/>
                  </a:lnTo>
                  <a:lnTo>
                    <a:pt x="113" y="567"/>
                  </a:lnTo>
                  <a:lnTo>
                    <a:pt x="113" y="454"/>
                  </a:lnTo>
                  <a:lnTo>
                    <a:pt x="0" y="45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3" name="Freeform 55"/>
            <p:cNvSpPr>
              <a:spLocks/>
            </p:cNvSpPr>
            <p:nvPr/>
          </p:nvSpPr>
          <p:spPr bwMode="auto">
            <a:xfrm>
              <a:off x="9640888" y="4440238"/>
              <a:ext cx="539750" cy="1081088"/>
            </a:xfrm>
            <a:custGeom>
              <a:avLst/>
              <a:gdLst>
                <a:gd name="T0" fmla="*/ 0 w 340"/>
                <a:gd name="T1" fmla="*/ 681 h 681"/>
                <a:gd name="T2" fmla="*/ 0 w 340"/>
                <a:gd name="T3" fmla="*/ 340 h 681"/>
                <a:gd name="T4" fmla="*/ 114 w 340"/>
                <a:gd name="T5" fmla="*/ 340 h 681"/>
                <a:gd name="T6" fmla="*/ 114 w 340"/>
                <a:gd name="T7" fmla="*/ 0 h 681"/>
                <a:gd name="T8" fmla="*/ 340 w 340"/>
                <a:gd name="T9" fmla="*/ 0 h 681"/>
                <a:gd name="T10" fmla="*/ 340 w 340"/>
                <a:gd name="T11" fmla="*/ 227 h 681"/>
                <a:gd name="T12" fmla="*/ 227 w 340"/>
                <a:gd name="T13" fmla="*/ 227 h 681"/>
                <a:gd name="T14" fmla="*/ 227 w 340"/>
                <a:gd name="T15" fmla="*/ 340 h 681"/>
                <a:gd name="T16" fmla="*/ 340 w 340"/>
                <a:gd name="T17" fmla="*/ 340 h 681"/>
                <a:gd name="T18" fmla="*/ 340 w 340"/>
                <a:gd name="T19" fmla="*/ 454 h 681"/>
                <a:gd name="T20" fmla="*/ 227 w 340"/>
                <a:gd name="T21" fmla="*/ 454 h 681"/>
                <a:gd name="T22" fmla="*/ 227 w 340"/>
                <a:gd name="T23" fmla="*/ 567 h 681"/>
                <a:gd name="T24" fmla="*/ 114 w 340"/>
                <a:gd name="T25" fmla="*/ 567 h 681"/>
                <a:gd name="T26" fmla="*/ 114 w 340"/>
                <a:gd name="T27" fmla="*/ 681 h 681"/>
                <a:gd name="T28" fmla="*/ 0 w 340"/>
                <a:gd name="T29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681">
                  <a:moveTo>
                    <a:pt x="0" y="681"/>
                  </a:moveTo>
                  <a:lnTo>
                    <a:pt x="0" y="340"/>
                  </a:lnTo>
                  <a:lnTo>
                    <a:pt x="114" y="340"/>
                  </a:lnTo>
                  <a:lnTo>
                    <a:pt x="114" y="0"/>
                  </a:lnTo>
                  <a:lnTo>
                    <a:pt x="340" y="0"/>
                  </a:lnTo>
                  <a:lnTo>
                    <a:pt x="340" y="227"/>
                  </a:lnTo>
                  <a:lnTo>
                    <a:pt x="227" y="227"/>
                  </a:lnTo>
                  <a:lnTo>
                    <a:pt x="227" y="340"/>
                  </a:lnTo>
                  <a:lnTo>
                    <a:pt x="340" y="340"/>
                  </a:lnTo>
                  <a:lnTo>
                    <a:pt x="340" y="454"/>
                  </a:lnTo>
                  <a:lnTo>
                    <a:pt x="227" y="454"/>
                  </a:lnTo>
                  <a:lnTo>
                    <a:pt x="227" y="567"/>
                  </a:lnTo>
                  <a:lnTo>
                    <a:pt x="114" y="567"/>
                  </a:lnTo>
                  <a:lnTo>
                    <a:pt x="114" y="681"/>
                  </a:lnTo>
                  <a:lnTo>
                    <a:pt x="0" y="681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4" name="Freeform 56"/>
            <p:cNvSpPr>
              <a:spLocks/>
            </p:cNvSpPr>
            <p:nvPr/>
          </p:nvSpPr>
          <p:spPr bwMode="auto">
            <a:xfrm>
              <a:off x="8921750" y="3179763"/>
              <a:ext cx="900113" cy="1081088"/>
            </a:xfrm>
            <a:custGeom>
              <a:avLst/>
              <a:gdLst>
                <a:gd name="T0" fmla="*/ 567 w 567"/>
                <a:gd name="T1" fmla="*/ 227 h 681"/>
                <a:gd name="T2" fmla="*/ 567 w 567"/>
                <a:gd name="T3" fmla="*/ 567 h 681"/>
                <a:gd name="T4" fmla="*/ 340 w 567"/>
                <a:gd name="T5" fmla="*/ 567 h 681"/>
                <a:gd name="T6" fmla="*/ 340 w 567"/>
                <a:gd name="T7" fmla="*/ 681 h 681"/>
                <a:gd name="T8" fmla="*/ 113 w 567"/>
                <a:gd name="T9" fmla="*/ 681 h 681"/>
                <a:gd name="T10" fmla="*/ 113 w 567"/>
                <a:gd name="T11" fmla="*/ 567 h 681"/>
                <a:gd name="T12" fmla="*/ 0 w 567"/>
                <a:gd name="T13" fmla="*/ 567 h 681"/>
                <a:gd name="T14" fmla="*/ 0 w 567"/>
                <a:gd name="T15" fmla="*/ 454 h 681"/>
                <a:gd name="T16" fmla="*/ 226 w 567"/>
                <a:gd name="T17" fmla="*/ 454 h 681"/>
                <a:gd name="T18" fmla="*/ 226 w 567"/>
                <a:gd name="T19" fmla="*/ 341 h 681"/>
                <a:gd name="T20" fmla="*/ 113 w 567"/>
                <a:gd name="T21" fmla="*/ 341 h 681"/>
                <a:gd name="T22" fmla="*/ 113 w 567"/>
                <a:gd name="T23" fmla="*/ 0 h 681"/>
                <a:gd name="T24" fmla="*/ 226 w 567"/>
                <a:gd name="T25" fmla="*/ 0 h 681"/>
                <a:gd name="T26" fmla="*/ 226 w 567"/>
                <a:gd name="T27" fmla="*/ 114 h 681"/>
                <a:gd name="T28" fmla="*/ 340 w 567"/>
                <a:gd name="T29" fmla="*/ 114 h 681"/>
                <a:gd name="T30" fmla="*/ 340 w 567"/>
                <a:gd name="T31" fmla="*/ 227 h 681"/>
                <a:gd name="T32" fmla="*/ 567 w 567"/>
                <a:gd name="T33" fmla="*/ 227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7" h="681">
                  <a:moveTo>
                    <a:pt x="567" y="227"/>
                  </a:moveTo>
                  <a:lnTo>
                    <a:pt x="567" y="567"/>
                  </a:lnTo>
                  <a:lnTo>
                    <a:pt x="340" y="567"/>
                  </a:lnTo>
                  <a:lnTo>
                    <a:pt x="340" y="681"/>
                  </a:lnTo>
                  <a:lnTo>
                    <a:pt x="113" y="681"/>
                  </a:lnTo>
                  <a:lnTo>
                    <a:pt x="113" y="567"/>
                  </a:lnTo>
                  <a:lnTo>
                    <a:pt x="0" y="567"/>
                  </a:lnTo>
                  <a:lnTo>
                    <a:pt x="0" y="454"/>
                  </a:lnTo>
                  <a:lnTo>
                    <a:pt x="226" y="454"/>
                  </a:lnTo>
                  <a:lnTo>
                    <a:pt x="226" y="341"/>
                  </a:lnTo>
                  <a:lnTo>
                    <a:pt x="113" y="341"/>
                  </a:lnTo>
                  <a:lnTo>
                    <a:pt x="113" y="0"/>
                  </a:lnTo>
                  <a:lnTo>
                    <a:pt x="226" y="0"/>
                  </a:lnTo>
                  <a:lnTo>
                    <a:pt x="226" y="114"/>
                  </a:lnTo>
                  <a:lnTo>
                    <a:pt x="340" y="114"/>
                  </a:lnTo>
                  <a:lnTo>
                    <a:pt x="340" y="227"/>
                  </a:lnTo>
                  <a:lnTo>
                    <a:pt x="567" y="227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5" name="Freeform 57"/>
            <p:cNvSpPr>
              <a:spLocks/>
            </p:cNvSpPr>
            <p:nvPr/>
          </p:nvSpPr>
          <p:spPr bwMode="auto">
            <a:xfrm>
              <a:off x="9280525" y="4079876"/>
              <a:ext cx="900113" cy="539750"/>
            </a:xfrm>
            <a:custGeom>
              <a:avLst/>
              <a:gdLst>
                <a:gd name="T0" fmla="*/ 114 w 567"/>
                <a:gd name="T1" fmla="*/ 0 h 341"/>
                <a:gd name="T2" fmla="*/ 567 w 567"/>
                <a:gd name="T3" fmla="*/ 0 h 341"/>
                <a:gd name="T4" fmla="*/ 567 w 567"/>
                <a:gd name="T5" fmla="*/ 227 h 341"/>
                <a:gd name="T6" fmla="*/ 341 w 567"/>
                <a:gd name="T7" fmla="*/ 227 h 341"/>
                <a:gd name="T8" fmla="*/ 341 w 567"/>
                <a:gd name="T9" fmla="*/ 341 h 341"/>
                <a:gd name="T10" fmla="*/ 114 w 567"/>
                <a:gd name="T11" fmla="*/ 341 h 341"/>
                <a:gd name="T12" fmla="*/ 114 w 567"/>
                <a:gd name="T13" fmla="*/ 227 h 341"/>
                <a:gd name="T14" fmla="*/ 0 w 567"/>
                <a:gd name="T15" fmla="*/ 227 h 341"/>
                <a:gd name="T16" fmla="*/ 0 w 567"/>
                <a:gd name="T17" fmla="*/ 114 h 341"/>
                <a:gd name="T18" fmla="*/ 114 w 567"/>
                <a:gd name="T19" fmla="*/ 114 h 341"/>
                <a:gd name="T20" fmla="*/ 114 w 567"/>
                <a:gd name="T21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7" h="341">
                  <a:moveTo>
                    <a:pt x="114" y="0"/>
                  </a:moveTo>
                  <a:lnTo>
                    <a:pt x="567" y="0"/>
                  </a:lnTo>
                  <a:lnTo>
                    <a:pt x="567" y="227"/>
                  </a:lnTo>
                  <a:lnTo>
                    <a:pt x="341" y="227"/>
                  </a:lnTo>
                  <a:lnTo>
                    <a:pt x="341" y="341"/>
                  </a:lnTo>
                  <a:lnTo>
                    <a:pt x="114" y="341"/>
                  </a:lnTo>
                  <a:lnTo>
                    <a:pt x="114" y="227"/>
                  </a:lnTo>
                  <a:lnTo>
                    <a:pt x="0" y="227"/>
                  </a:lnTo>
                  <a:lnTo>
                    <a:pt x="0" y="114"/>
                  </a:lnTo>
                  <a:lnTo>
                    <a:pt x="114" y="114"/>
                  </a:lnTo>
                  <a:lnTo>
                    <a:pt x="114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6" name="Freeform 58"/>
            <p:cNvSpPr>
              <a:spLocks/>
            </p:cNvSpPr>
            <p:nvPr/>
          </p:nvSpPr>
          <p:spPr bwMode="auto">
            <a:xfrm>
              <a:off x="10001250" y="3900488"/>
              <a:ext cx="900113" cy="900113"/>
            </a:xfrm>
            <a:custGeom>
              <a:avLst/>
              <a:gdLst>
                <a:gd name="T0" fmla="*/ 113 w 567"/>
                <a:gd name="T1" fmla="*/ 454 h 567"/>
                <a:gd name="T2" fmla="*/ 454 w 567"/>
                <a:gd name="T3" fmla="*/ 454 h 567"/>
                <a:gd name="T4" fmla="*/ 454 w 567"/>
                <a:gd name="T5" fmla="*/ 567 h 567"/>
                <a:gd name="T6" fmla="*/ 567 w 567"/>
                <a:gd name="T7" fmla="*/ 567 h 567"/>
                <a:gd name="T8" fmla="*/ 567 w 567"/>
                <a:gd name="T9" fmla="*/ 113 h 567"/>
                <a:gd name="T10" fmla="*/ 454 w 567"/>
                <a:gd name="T11" fmla="*/ 113 h 567"/>
                <a:gd name="T12" fmla="*/ 454 w 567"/>
                <a:gd name="T13" fmla="*/ 0 h 567"/>
                <a:gd name="T14" fmla="*/ 227 w 567"/>
                <a:gd name="T15" fmla="*/ 0 h 567"/>
                <a:gd name="T16" fmla="*/ 0 w 567"/>
                <a:gd name="T17" fmla="*/ 0 h 567"/>
                <a:gd name="T18" fmla="*/ 0 w 567"/>
                <a:gd name="T19" fmla="*/ 113 h 567"/>
                <a:gd name="T20" fmla="*/ 113 w 567"/>
                <a:gd name="T21" fmla="*/ 113 h 567"/>
                <a:gd name="T22" fmla="*/ 113 w 567"/>
                <a:gd name="T23" fmla="*/ 454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7" h="567">
                  <a:moveTo>
                    <a:pt x="113" y="454"/>
                  </a:moveTo>
                  <a:lnTo>
                    <a:pt x="454" y="454"/>
                  </a:lnTo>
                  <a:lnTo>
                    <a:pt x="454" y="567"/>
                  </a:lnTo>
                  <a:lnTo>
                    <a:pt x="567" y="567"/>
                  </a:lnTo>
                  <a:lnTo>
                    <a:pt x="567" y="113"/>
                  </a:lnTo>
                  <a:lnTo>
                    <a:pt x="454" y="113"/>
                  </a:lnTo>
                  <a:lnTo>
                    <a:pt x="454" y="0"/>
                  </a:lnTo>
                  <a:lnTo>
                    <a:pt x="227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113" y="113"/>
                  </a:lnTo>
                  <a:lnTo>
                    <a:pt x="113" y="45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7" name="Freeform 60"/>
            <p:cNvSpPr>
              <a:spLocks/>
            </p:cNvSpPr>
            <p:nvPr/>
          </p:nvSpPr>
          <p:spPr bwMode="auto">
            <a:xfrm>
              <a:off x="10721975" y="3540126"/>
              <a:ext cx="358775" cy="360363"/>
            </a:xfrm>
            <a:custGeom>
              <a:avLst/>
              <a:gdLst>
                <a:gd name="T0" fmla="*/ 0 w 226"/>
                <a:gd name="T1" fmla="*/ 0 h 227"/>
                <a:gd name="T2" fmla="*/ 0 w 226"/>
                <a:gd name="T3" fmla="*/ 227 h 227"/>
                <a:gd name="T4" fmla="*/ 226 w 226"/>
                <a:gd name="T5" fmla="*/ 227 h 227"/>
                <a:gd name="T6" fmla="*/ 226 w 226"/>
                <a:gd name="T7" fmla="*/ 114 h 227"/>
                <a:gd name="T8" fmla="*/ 113 w 226"/>
                <a:gd name="T9" fmla="*/ 114 h 227"/>
                <a:gd name="T10" fmla="*/ 113 w 226"/>
                <a:gd name="T11" fmla="*/ 0 h 227"/>
                <a:gd name="T12" fmla="*/ 0 w 226"/>
                <a:gd name="T1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227">
                  <a:moveTo>
                    <a:pt x="0" y="0"/>
                  </a:moveTo>
                  <a:lnTo>
                    <a:pt x="0" y="227"/>
                  </a:lnTo>
                  <a:lnTo>
                    <a:pt x="226" y="227"/>
                  </a:lnTo>
                  <a:lnTo>
                    <a:pt x="226" y="114"/>
                  </a:lnTo>
                  <a:lnTo>
                    <a:pt x="113" y="114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8" name="Freeform 61"/>
            <p:cNvSpPr>
              <a:spLocks/>
            </p:cNvSpPr>
            <p:nvPr/>
          </p:nvSpPr>
          <p:spPr bwMode="auto">
            <a:xfrm>
              <a:off x="11080750" y="3360738"/>
              <a:ext cx="360363" cy="360363"/>
            </a:xfrm>
            <a:custGeom>
              <a:avLst/>
              <a:gdLst>
                <a:gd name="T0" fmla="*/ 0 w 227"/>
                <a:gd name="T1" fmla="*/ 0 h 227"/>
                <a:gd name="T2" fmla="*/ 0 w 227"/>
                <a:gd name="T3" fmla="*/ 113 h 227"/>
                <a:gd name="T4" fmla="*/ 114 w 227"/>
                <a:gd name="T5" fmla="*/ 113 h 227"/>
                <a:gd name="T6" fmla="*/ 114 w 227"/>
                <a:gd name="T7" fmla="*/ 227 h 227"/>
                <a:gd name="T8" fmla="*/ 227 w 227"/>
                <a:gd name="T9" fmla="*/ 227 h 227"/>
                <a:gd name="T10" fmla="*/ 227 w 227"/>
                <a:gd name="T11" fmla="*/ 113 h 227"/>
                <a:gd name="T12" fmla="*/ 114 w 227"/>
                <a:gd name="T13" fmla="*/ 113 h 227"/>
                <a:gd name="T14" fmla="*/ 114 w 227"/>
                <a:gd name="T15" fmla="*/ 0 h 227"/>
                <a:gd name="T16" fmla="*/ 0 w 227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0" y="113"/>
                  </a:lnTo>
                  <a:lnTo>
                    <a:pt x="114" y="113"/>
                  </a:lnTo>
                  <a:lnTo>
                    <a:pt x="114" y="227"/>
                  </a:lnTo>
                  <a:lnTo>
                    <a:pt x="227" y="227"/>
                  </a:lnTo>
                  <a:lnTo>
                    <a:pt x="227" y="113"/>
                  </a:lnTo>
                  <a:lnTo>
                    <a:pt x="114" y="113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9" name="Freeform 63"/>
            <p:cNvSpPr>
              <a:spLocks/>
            </p:cNvSpPr>
            <p:nvPr/>
          </p:nvSpPr>
          <p:spPr bwMode="auto">
            <a:xfrm>
              <a:off x="9821863" y="3540126"/>
              <a:ext cx="358775" cy="539750"/>
            </a:xfrm>
            <a:custGeom>
              <a:avLst/>
              <a:gdLst>
                <a:gd name="T0" fmla="*/ 226 w 226"/>
                <a:gd name="T1" fmla="*/ 114 h 340"/>
                <a:gd name="T2" fmla="*/ 226 w 226"/>
                <a:gd name="T3" fmla="*/ 227 h 340"/>
                <a:gd name="T4" fmla="*/ 113 w 226"/>
                <a:gd name="T5" fmla="*/ 227 h 340"/>
                <a:gd name="T6" fmla="*/ 113 w 226"/>
                <a:gd name="T7" fmla="*/ 340 h 340"/>
                <a:gd name="T8" fmla="*/ 0 w 226"/>
                <a:gd name="T9" fmla="*/ 340 h 340"/>
                <a:gd name="T10" fmla="*/ 0 w 226"/>
                <a:gd name="T11" fmla="*/ 0 h 340"/>
                <a:gd name="T12" fmla="*/ 113 w 226"/>
                <a:gd name="T13" fmla="*/ 0 h 340"/>
                <a:gd name="T14" fmla="*/ 113 w 226"/>
                <a:gd name="T15" fmla="*/ 114 h 340"/>
                <a:gd name="T16" fmla="*/ 226 w 226"/>
                <a:gd name="T17" fmla="*/ 11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340">
                  <a:moveTo>
                    <a:pt x="226" y="114"/>
                  </a:moveTo>
                  <a:lnTo>
                    <a:pt x="226" y="227"/>
                  </a:lnTo>
                  <a:lnTo>
                    <a:pt x="113" y="227"/>
                  </a:lnTo>
                  <a:lnTo>
                    <a:pt x="113" y="340"/>
                  </a:lnTo>
                  <a:lnTo>
                    <a:pt x="0" y="340"/>
                  </a:lnTo>
                  <a:lnTo>
                    <a:pt x="0" y="0"/>
                  </a:lnTo>
                  <a:lnTo>
                    <a:pt x="113" y="0"/>
                  </a:lnTo>
                  <a:lnTo>
                    <a:pt x="113" y="114"/>
                  </a:lnTo>
                  <a:lnTo>
                    <a:pt x="226" y="114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2076740" y="592241"/>
            <a:ext cx="3886698" cy="2376774"/>
            <a:chOff x="3995758" y="1048297"/>
            <a:chExt cx="8036521" cy="4914453"/>
          </a:xfrm>
        </p:grpSpPr>
        <p:sp>
          <p:nvSpPr>
            <p:cNvPr id="127" name="正方形/長方形 126"/>
            <p:cNvSpPr/>
            <p:nvPr/>
          </p:nvSpPr>
          <p:spPr>
            <a:xfrm>
              <a:off x="10122379" y="280375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鶴見区</a:t>
              </a: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10099373" y="415750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中区</a:t>
              </a: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9564286" y="3734594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西区</a:t>
              </a: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8293278" y="336401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旭区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8293278" y="263645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995758" y="1694658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6028004" y="196651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中央区</a:t>
              </a: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6696094" y="255631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0566421" y="220147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幸区</a:t>
              </a: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1014055" y="26177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川崎区</a:t>
              </a: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8896173" y="22618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都筑区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8141178" y="20220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青葉区</a:t>
              </a: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7884870" y="44036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泉区</a:t>
              </a: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7805117" y="134341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麻生区</a:t>
              </a: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8820067" y="154599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宮前区</a:t>
              </a: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8606999" y="104829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多摩区</a:t>
              </a: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9394402" y="138560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高津区</a:t>
              </a: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10037239" y="17399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中原区</a:t>
              </a: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8774131" y="534825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栄区</a:t>
              </a: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7773564" y="361650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瀬谷区</a:t>
              </a:r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8881364" y="476140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港南区</a:t>
              </a:r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8322153" y="457192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戸塚区</a:t>
              </a:r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9483300" y="248366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港北区</a:t>
              </a:r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9559609" y="551727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金沢区</a:t>
              </a:r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9520362" y="474353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磯子区</a:t>
              </a:r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8621982" y="3635073"/>
              <a:ext cx="144248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保土ヶ谷区</a:t>
              </a:r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9487134" y="3248839"/>
              <a:ext cx="123035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神奈川区</a:t>
              </a: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9338233" y="42332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7527081" y="918923"/>
            <a:ext cx="3886698" cy="2376774"/>
            <a:chOff x="3995758" y="1048297"/>
            <a:chExt cx="8036521" cy="4914453"/>
          </a:xfrm>
        </p:grpSpPr>
        <p:sp>
          <p:nvSpPr>
            <p:cNvPr id="259" name="正方形/長方形 258"/>
            <p:cNvSpPr/>
            <p:nvPr/>
          </p:nvSpPr>
          <p:spPr>
            <a:xfrm>
              <a:off x="10122379" y="280375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鶴見区</a:t>
              </a:r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10099373" y="415750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中区</a:t>
              </a:r>
            </a:p>
          </p:txBody>
        </p:sp>
        <p:sp>
          <p:nvSpPr>
            <p:cNvPr id="261" name="正方形/長方形 260"/>
            <p:cNvSpPr/>
            <p:nvPr/>
          </p:nvSpPr>
          <p:spPr>
            <a:xfrm>
              <a:off x="9564286" y="3734594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西区</a:t>
              </a:r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8293278" y="336401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旭区</a:t>
              </a:r>
            </a:p>
          </p:txBody>
        </p:sp>
        <p:sp>
          <p:nvSpPr>
            <p:cNvPr id="263" name="正方形/長方形 262"/>
            <p:cNvSpPr/>
            <p:nvPr/>
          </p:nvSpPr>
          <p:spPr>
            <a:xfrm>
              <a:off x="8293278" y="263645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3995758" y="1694658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265" name="正方形/長方形 264"/>
            <p:cNvSpPr/>
            <p:nvPr/>
          </p:nvSpPr>
          <p:spPr>
            <a:xfrm>
              <a:off x="6028004" y="196651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中央区</a:t>
              </a:r>
            </a:p>
          </p:txBody>
        </p:sp>
        <p:sp>
          <p:nvSpPr>
            <p:cNvPr id="266" name="正方形/長方形 265"/>
            <p:cNvSpPr/>
            <p:nvPr/>
          </p:nvSpPr>
          <p:spPr>
            <a:xfrm>
              <a:off x="6696094" y="255631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10566421" y="220147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幸区</a:t>
              </a:r>
            </a:p>
          </p:txBody>
        </p:sp>
        <p:sp>
          <p:nvSpPr>
            <p:cNvPr id="268" name="正方形/長方形 267"/>
            <p:cNvSpPr/>
            <p:nvPr/>
          </p:nvSpPr>
          <p:spPr>
            <a:xfrm>
              <a:off x="11014055" y="26177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川崎区</a:t>
              </a:r>
            </a:p>
          </p:txBody>
        </p:sp>
        <p:sp>
          <p:nvSpPr>
            <p:cNvPr id="269" name="正方形/長方形 268"/>
            <p:cNvSpPr/>
            <p:nvPr/>
          </p:nvSpPr>
          <p:spPr>
            <a:xfrm>
              <a:off x="8896173" y="22618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都筑区</a:t>
              </a:r>
            </a:p>
          </p:txBody>
        </p:sp>
        <p:sp>
          <p:nvSpPr>
            <p:cNvPr id="270" name="正方形/長方形 269"/>
            <p:cNvSpPr/>
            <p:nvPr/>
          </p:nvSpPr>
          <p:spPr>
            <a:xfrm>
              <a:off x="8141178" y="20220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青葉区</a:t>
              </a:r>
            </a:p>
          </p:txBody>
        </p:sp>
        <p:sp>
          <p:nvSpPr>
            <p:cNvPr id="271" name="正方形/長方形 270"/>
            <p:cNvSpPr/>
            <p:nvPr/>
          </p:nvSpPr>
          <p:spPr>
            <a:xfrm>
              <a:off x="7884870" y="44036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泉区</a:t>
              </a:r>
            </a:p>
          </p:txBody>
        </p:sp>
        <p:sp>
          <p:nvSpPr>
            <p:cNvPr id="272" name="正方形/長方形 271"/>
            <p:cNvSpPr/>
            <p:nvPr/>
          </p:nvSpPr>
          <p:spPr>
            <a:xfrm>
              <a:off x="7805117" y="134341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麻生区</a:t>
              </a:r>
            </a:p>
          </p:txBody>
        </p:sp>
        <p:sp>
          <p:nvSpPr>
            <p:cNvPr id="273" name="正方形/長方形 272"/>
            <p:cNvSpPr/>
            <p:nvPr/>
          </p:nvSpPr>
          <p:spPr>
            <a:xfrm>
              <a:off x="8820067" y="154599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宮前区</a:t>
              </a:r>
            </a:p>
          </p:txBody>
        </p:sp>
        <p:sp>
          <p:nvSpPr>
            <p:cNvPr id="274" name="正方形/長方形 273"/>
            <p:cNvSpPr/>
            <p:nvPr/>
          </p:nvSpPr>
          <p:spPr>
            <a:xfrm>
              <a:off x="8606999" y="104829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多摩区</a:t>
              </a:r>
            </a:p>
          </p:txBody>
        </p:sp>
        <p:sp>
          <p:nvSpPr>
            <p:cNvPr id="275" name="正方形/長方形 274"/>
            <p:cNvSpPr/>
            <p:nvPr/>
          </p:nvSpPr>
          <p:spPr>
            <a:xfrm>
              <a:off x="9394402" y="138560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高津区</a:t>
              </a:r>
            </a:p>
          </p:txBody>
        </p:sp>
        <p:sp>
          <p:nvSpPr>
            <p:cNvPr id="276" name="正方形/長方形 275"/>
            <p:cNvSpPr/>
            <p:nvPr/>
          </p:nvSpPr>
          <p:spPr>
            <a:xfrm>
              <a:off x="10037239" y="17399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中原区</a:t>
              </a:r>
            </a:p>
          </p:txBody>
        </p:sp>
        <p:sp>
          <p:nvSpPr>
            <p:cNvPr id="277" name="正方形/長方形 276"/>
            <p:cNvSpPr/>
            <p:nvPr/>
          </p:nvSpPr>
          <p:spPr>
            <a:xfrm>
              <a:off x="8774131" y="534825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栄区</a:t>
              </a:r>
            </a:p>
          </p:txBody>
        </p:sp>
        <p:sp>
          <p:nvSpPr>
            <p:cNvPr id="278" name="正方形/長方形 277"/>
            <p:cNvSpPr/>
            <p:nvPr/>
          </p:nvSpPr>
          <p:spPr>
            <a:xfrm>
              <a:off x="7773564" y="361650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瀬谷区</a:t>
              </a:r>
            </a:p>
          </p:txBody>
        </p:sp>
        <p:sp>
          <p:nvSpPr>
            <p:cNvPr id="279" name="正方形/長方形 278"/>
            <p:cNvSpPr/>
            <p:nvPr/>
          </p:nvSpPr>
          <p:spPr>
            <a:xfrm>
              <a:off x="8881364" y="476140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港南区</a:t>
              </a:r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8322153" y="457192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戸塚区</a:t>
              </a:r>
            </a:p>
          </p:txBody>
        </p:sp>
        <p:sp>
          <p:nvSpPr>
            <p:cNvPr id="281" name="正方形/長方形 280"/>
            <p:cNvSpPr/>
            <p:nvPr/>
          </p:nvSpPr>
          <p:spPr>
            <a:xfrm>
              <a:off x="9483300" y="248366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港北区</a:t>
              </a:r>
            </a:p>
          </p:txBody>
        </p:sp>
        <p:sp>
          <p:nvSpPr>
            <p:cNvPr id="282" name="正方形/長方形 281"/>
            <p:cNvSpPr/>
            <p:nvPr/>
          </p:nvSpPr>
          <p:spPr>
            <a:xfrm>
              <a:off x="9559609" y="551727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金沢区</a:t>
              </a:r>
            </a:p>
          </p:txBody>
        </p:sp>
        <p:sp>
          <p:nvSpPr>
            <p:cNvPr id="283" name="正方形/長方形 282"/>
            <p:cNvSpPr/>
            <p:nvPr/>
          </p:nvSpPr>
          <p:spPr>
            <a:xfrm>
              <a:off x="9520362" y="474353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磯子区</a:t>
              </a:r>
            </a:p>
          </p:txBody>
        </p:sp>
        <p:sp>
          <p:nvSpPr>
            <p:cNvPr id="284" name="正方形/長方形 283"/>
            <p:cNvSpPr/>
            <p:nvPr/>
          </p:nvSpPr>
          <p:spPr>
            <a:xfrm>
              <a:off x="8621982" y="3635073"/>
              <a:ext cx="144248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保土ヶ谷区</a:t>
              </a:r>
            </a:p>
          </p:txBody>
        </p:sp>
        <p:sp>
          <p:nvSpPr>
            <p:cNvPr id="285" name="正方形/長方形 284"/>
            <p:cNvSpPr/>
            <p:nvPr/>
          </p:nvSpPr>
          <p:spPr>
            <a:xfrm>
              <a:off x="9487134" y="3248839"/>
              <a:ext cx="123035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神奈川区</a:t>
              </a:r>
            </a:p>
          </p:txBody>
        </p:sp>
        <p:sp>
          <p:nvSpPr>
            <p:cNvPr id="286" name="正方形/長方形 285"/>
            <p:cNvSpPr/>
            <p:nvPr/>
          </p:nvSpPr>
          <p:spPr>
            <a:xfrm>
              <a:off x="9338233" y="42332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</p:grpSp>
      <p:grpSp>
        <p:nvGrpSpPr>
          <p:cNvPr id="356" name="グループ化 355"/>
          <p:cNvGrpSpPr/>
          <p:nvPr/>
        </p:nvGrpSpPr>
        <p:grpSpPr>
          <a:xfrm>
            <a:off x="2512598" y="4840651"/>
            <a:ext cx="3886698" cy="2376774"/>
            <a:chOff x="3995758" y="1048297"/>
            <a:chExt cx="8036521" cy="4914453"/>
          </a:xfrm>
        </p:grpSpPr>
        <p:sp>
          <p:nvSpPr>
            <p:cNvPr id="391" name="正方形/長方形 390"/>
            <p:cNvSpPr/>
            <p:nvPr/>
          </p:nvSpPr>
          <p:spPr>
            <a:xfrm>
              <a:off x="10122379" y="280375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鶴見区</a:t>
              </a:r>
            </a:p>
          </p:txBody>
        </p:sp>
        <p:sp>
          <p:nvSpPr>
            <p:cNvPr id="392" name="正方形/長方形 391"/>
            <p:cNvSpPr/>
            <p:nvPr/>
          </p:nvSpPr>
          <p:spPr>
            <a:xfrm>
              <a:off x="10099373" y="415750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中区</a:t>
              </a:r>
            </a:p>
          </p:txBody>
        </p:sp>
        <p:sp>
          <p:nvSpPr>
            <p:cNvPr id="393" name="正方形/長方形 392"/>
            <p:cNvSpPr/>
            <p:nvPr/>
          </p:nvSpPr>
          <p:spPr>
            <a:xfrm>
              <a:off x="9564286" y="3734594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西区</a:t>
              </a:r>
            </a:p>
          </p:txBody>
        </p:sp>
        <p:sp>
          <p:nvSpPr>
            <p:cNvPr id="394" name="正方形/長方形 393"/>
            <p:cNvSpPr/>
            <p:nvPr/>
          </p:nvSpPr>
          <p:spPr>
            <a:xfrm>
              <a:off x="8293278" y="336401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旭区</a:t>
              </a:r>
            </a:p>
          </p:txBody>
        </p:sp>
        <p:sp>
          <p:nvSpPr>
            <p:cNvPr id="395" name="正方形/長方形 394"/>
            <p:cNvSpPr/>
            <p:nvPr/>
          </p:nvSpPr>
          <p:spPr>
            <a:xfrm>
              <a:off x="8293278" y="263645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396" name="正方形/長方形 395"/>
            <p:cNvSpPr/>
            <p:nvPr/>
          </p:nvSpPr>
          <p:spPr>
            <a:xfrm>
              <a:off x="3995758" y="1694658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397" name="正方形/長方形 396"/>
            <p:cNvSpPr/>
            <p:nvPr/>
          </p:nvSpPr>
          <p:spPr>
            <a:xfrm>
              <a:off x="6028004" y="196651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中央区</a:t>
              </a:r>
            </a:p>
          </p:txBody>
        </p:sp>
        <p:sp>
          <p:nvSpPr>
            <p:cNvPr id="398" name="正方形/長方形 397"/>
            <p:cNvSpPr/>
            <p:nvPr/>
          </p:nvSpPr>
          <p:spPr>
            <a:xfrm>
              <a:off x="6696094" y="255631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  <p:sp>
          <p:nvSpPr>
            <p:cNvPr id="399" name="正方形/長方形 398"/>
            <p:cNvSpPr/>
            <p:nvPr/>
          </p:nvSpPr>
          <p:spPr>
            <a:xfrm>
              <a:off x="10566421" y="220147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幸区</a:t>
              </a: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11014055" y="26177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川崎区</a:t>
              </a:r>
            </a:p>
          </p:txBody>
        </p:sp>
        <p:sp>
          <p:nvSpPr>
            <p:cNvPr id="401" name="正方形/長方形 400"/>
            <p:cNvSpPr/>
            <p:nvPr/>
          </p:nvSpPr>
          <p:spPr>
            <a:xfrm>
              <a:off x="8896173" y="22618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都筑区</a:t>
              </a:r>
            </a:p>
          </p:txBody>
        </p:sp>
        <p:sp>
          <p:nvSpPr>
            <p:cNvPr id="402" name="正方形/長方形 401"/>
            <p:cNvSpPr/>
            <p:nvPr/>
          </p:nvSpPr>
          <p:spPr>
            <a:xfrm>
              <a:off x="8141178" y="20220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青葉区</a:t>
              </a:r>
            </a:p>
          </p:txBody>
        </p:sp>
        <p:sp>
          <p:nvSpPr>
            <p:cNvPr id="403" name="正方形/長方形 402"/>
            <p:cNvSpPr/>
            <p:nvPr/>
          </p:nvSpPr>
          <p:spPr>
            <a:xfrm>
              <a:off x="7884870" y="44036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泉区</a:t>
              </a:r>
            </a:p>
          </p:txBody>
        </p:sp>
        <p:sp>
          <p:nvSpPr>
            <p:cNvPr id="404" name="正方形/長方形 403"/>
            <p:cNvSpPr/>
            <p:nvPr/>
          </p:nvSpPr>
          <p:spPr>
            <a:xfrm>
              <a:off x="7805117" y="134341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麻生区</a:t>
              </a: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8820067" y="154599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宮前区</a:t>
              </a:r>
            </a:p>
          </p:txBody>
        </p:sp>
        <p:sp>
          <p:nvSpPr>
            <p:cNvPr id="406" name="正方形/長方形 405"/>
            <p:cNvSpPr/>
            <p:nvPr/>
          </p:nvSpPr>
          <p:spPr>
            <a:xfrm>
              <a:off x="8606999" y="104829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多摩区</a:t>
              </a:r>
            </a:p>
          </p:txBody>
        </p:sp>
        <p:sp>
          <p:nvSpPr>
            <p:cNvPr id="407" name="正方形/長方形 406"/>
            <p:cNvSpPr/>
            <p:nvPr/>
          </p:nvSpPr>
          <p:spPr>
            <a:xfrm>
              <a:off x="9394402" y="138560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高津区</a:t>
              </a:r>
            </a:p>
          </p:txBody>
        </p:sp>
        <p:sp>
          <p:nvSpPr>
            <p:cNvPr id="408" name="正方形/長方形 407"/>
            <p:cNvSpPr/>
            <p:nvPr/>
          </p:nvSpPr>
          <p:spPr>
            <a:xfrm>
              <a:off x="10037239" y="17399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中原区</a:t>
              </a:r>
            </a:p>
          </p:txBody>
        </p:sp>
        <p:sp>
          <p:nvSpPr>
            <p:cNvPr id="409" name="正方形/長方形 408"/>
            <p:cNvSpPr/>
            <p:nvPr/>
          </p:nvSpPr>
          <p:spPr>
            <a:xfrm>
              <a:off x="8774131" y="534825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栄区</a:t>
              </a: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7773564" y="361650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瀬谷区</a:t>
              </a:r>
            </a:p>
          </p:txBody>
        </p:sp>
        <p:sp>
          <p:nvSpPr>
            <p:cNvPr id="411" name="正方形/長方形 410"/>
            <p:cNvSpPr/>
            <p:nvPr/>
          </p:nvSpPr>
          <p:spPr>
            <a:xfrm>
              <a:off x="8881364" y="476140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港南区</a:t>
              </a:r>
            </a:p>
          </p:txBody>
        </p:sp>
        <p:sp>
          <p:nvSpPr>
            <p:cNvPr id="412" name="正方形/長方形 411"/>
            <p:cNvSpPr/>
            <p:nvPr/>
          </p:nvSpPr>
          <p:spPr>
            <a:xfrm>
              <a:off x="8322153" y="457192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戸塚区</a:t>
              </a:r>
            </a:p>
          </p:txBody>
        </p:sp>
        <p:sp>
          <p:nvSpPr>
            <p:cNvPr id="413" name="正方形/長方形 412"/>
            <p:cNvSpPr/>
            <p:nvPr/>
          </p:nvSpPr>
          <p:spPr>
            <a:xfrm>
              <a:off x="9483300" y="248366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港北区</a:t>
              </a:r>
            </a:p>
          </p:txBody>
        </p:sp>
        <p:sp>
          <p:nvSpPr>
            <p:cNvPr id="414" name="正方形/長方形 413"/>
            <p:cNvSpPr/>
            <p:nvPr/>
          </p:nvSpPr>
          <p:spPr>
            <a:xfrm>
              <a:off x="9559609" y="551727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金沢区</a:t>
              </a: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9520362" y="474353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磯子区</a:t>
              </a:r>
            </a:p>
          </p:txBody>
        </p:sp>
        <p:sp>
          <p:nvSpPr>
            <p:cNvPr id="416" name="正方形/長方形 415"/>
            <p:cNvSpPr/>
            <p:nvPr/>
          </p:nvSpPr>
          <p:spPr>
            <a:xfrm>
              <a:off x="8621982" y="3635073"/>
              <a:ext cx="144248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保土ヶ谷区</a:t>
              </a:r>
            </a:p>
          </p:txBody>
        </p:sp>
        <p:sp>
          <p:nvSpPr>
            <p:cNvPr id="417" name="正方形/長方形 416"/>
            <p:cNvSpPr/>
            <p:nvPr/>
          </p:nvSpPr>
          <p:spPr>
            <a:xfrm>
              <a:off x="9487134" y="3248839"/>
              <a:ext cx="123035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神奈川区</a:t>
              </a:r>
            </a:p>
          </p:txBody>
        </p:sp>
        <p:sp>
          <p:nvSpPr>
            <p:cNvPr id="418" name="正方形/長方形 417"/>
            <p:cNvSpPr/>
            <p:nvPr/>
          </p:nvSpPr>
          <p:spPr>
            <a:xfrm>
              <a:off x="9338233" y="42332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</p:grpSp>
      <p:grpSp>
        <p:nvGrpSpPr>
          <p:cNvPr id="487" name="グループ化 486"/>
          <p:cNvGrpSpPr/>
          <p:nvPr/>
        </p:nvGrpSpPr>
        <p:grpSpPr>
          <a:xfrm>
            <a:off x="8225777" y="5352363"/>
            <a:ext cx="3886698" cy="2376774"/>
            <a:chOff x="3995758" y="1048297"/>
            <a:chExt cx="8036521" cy="4914453"/>
          </a:xfrm>
        </p:grpSpPr>
        <p:sp>
          <p:nvSpPr>
            <p:cNvPr id="522" name="正方形/長方形 521"/>
            <p:cNvSpPr/>
            <p:nvPr/>
          </p:nvSpPr>
          <p:spPr>
            <a:xfrm>
              <a:off x="10122379" y="280375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鶴見区</a:t>
              </a:r>
            </a:p>
          </p:txBody>
        </p:sp>
        <p:sp>
          <p:nvSpPr>
            <p:cNvPr id="523" name="正方形/長方形 522"/>
            <p:cNvSpPr/>
            <p:nvPr/>
          </p:nvSpPr>
          <p:spPr>
            <a:xfrm>
              <a:off x="10099373" y="415750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中区</a:t>
              </a:r>
            </a:p>
          </p:txBody>
        </p:sp>
        <p:sp>
          <p:nvSpPr>
            <p:cNvPr id="524" name="正方形/長方形 523"/>
            <p:cNvSpPr/>
            <p:nvPr/>
          </p:nvSpPr>
          <p:spPr>
            <a:xfrm>
              <a:off x="9564286" y="3734594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西区</a:t>
              </a:r>
            </a:p>
          </p:txBody>
        </p:sp>
        <p:sp>
          <p:nvSpPr>
            <p:cNvPr id="525" name="正方形/長方形 524"/>
            <p:cNvSpPr/>
            <p:nvPr/>
          </p:nvSpPr>
          <p:spPr>
            <a:xfrm>
              <a:off x="8293278" y="336401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旭区</a:t>
              </a:r>
            </a:p>
          </p:txBody>
        </p:sp>
        <p:sp>
          <p:nvSpPr>
            <p:cNvPr id="526" name="正方形/長方形 525"/>
            <p:cNvSpPr/>
            <p:nvPr/>
          </p:nvSpPr>
          <p:spPr>
            <a:xfrm>
              <a:off x="8293278" y="2636451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527" name="正方形/長方形 526"/>
            <p:cNvSpPr/>
            <p:nvPr/>
          </p:nvSpPr>
          <p:spPr>
            <a:xfrm>
              <a:off x="3995758" y="1694658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緑区</a:t>
              </a:r>
            </a:p>
          </p:txBody>
        </p:sp>
        <p:sp>
          <p:nvSpPr>
            <p:cNvPr id="528" name="正方形/長方形 527"/>
            <p:cNvSpPr/>
            <p:nvPr/>
          </p:nvSpPr>
          <p:spPr>
            <a:xfrm>
              <a:off x="6028004" y="196651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中央区</a:t>
              </a:r>
            </a:p>
          </p:txBody>
        </p:sp>
        <p:sp>
          <p:nvSpPr>
            <p:cNvPr id="529" name="正方形/長方形 528"/>
            <p:cNvSpPr/>
            <p:nvPr/>
          </p:nvSpPr>
          <p:spPr>
            <a:xfrm>
              <a:off x="6696094" y="255631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  <p:sp>
          <p:nvSpPr>
            <p:cNvPr id="530" name="正方形/長方形 529"/>
            <p:cNvSpPr/>
            <p:nvPr/>
          </p:nvSpPr>
          <p:spPr>
            <a:xfrm>
              <a:off x="10566421" y="2201476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幸区</a:t>
              </a:r>
            </a:p>
          </p:txBody>
        </p:sp>
        <p:sp>
          <p:nvSpPr>
            <p:cNvPr id="531" name="正方形/長方形 530"/>
            <p:cNvSpPr/>
            <p:nvPr/>
          </p:nvSpPr>
          <p:spPr>
            <a:xfrm>
              <a:off x="11014055" y="26177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川崎区</a:t>
              </a:r>
            </a:p>
          </p:txBody>
        </p:sp>
        <p:sp>
          <p:nvSpPr>
            <p:cNvPr id="532" name="正方形/長方形 531"/>
            <p:cNvSpPr/>
            <p:nvPr/>
          </p:nvSpPr>
          <p:spPr>
            <a:xfrm>
              <a:off x="8896173" y="22618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都筑区</a:t>
              </a:r>
            </a:p>
          </p:txBody>
        </p:sp>
        <p:sp>
          <p:nvSpPr>
            <p:cNvPr id="533" name="正方形/長方形 532"/>
            <p:cNvSpPr/>
            <p:nvPr/>
          </p:nvSpPr>
          <p:spPr>
            <a:xfrm>
              <a:off x="8141178" y="202208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青葉区</a:t>
              </a:r>
            </a:p>
          </p:txBody>
        </p:sp>
        <p:sp>
          <p:nvSpPr>
            <p:cNvPr id="534" name="正方形/長方形 533"/>
            <p:cNvSpPr/>
            <p:nvPr/>
          </p:nvSpPr>
          <p:spPr>
            <a:xfrm>
              <a:off x="7884870" y="44036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泉区</a:t>
              </a:r>
            </a:p>
          </p:txBody>
        </p:sp>
        <p:sp>
          <p:nvSpPr>
            <p:cNvPr id="535" name="正方形/長方形 534"/>
            <p:cNvSpPr/>
            <p:nvPr/>
          </p:nvSpPr>
          <p:spPr>
            <a:xfrm>
              <a:off x="7805117" y="134341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麻生区</a:t>
              </a:r>
            </a:p>
          </p:txBody>
        </p:sp>
        <p:sp>
          <p:nvSpPr>
            <p:cNvPr id="536" name="正方形/長方形 535"/>
            <p:cNvSpPr/>
            <p:nvPr/>
          </p:nvSpPr>
          <p:spPr>
            <a:xfrm>
              <a:off x="8820067" y="1545994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宮前区</a:t>
              </a:r>
            </a:p>
          </p:txBody>
        </p:sp>
        <p:sp>
          <p:nvSpPr>
            <p:cNvPr id="537" name="正方形/長方形 536"/>
            <p:cNvSpPr/>
            <p:nvPr/>
          </p:nvSpPr>
          <p:spPr>
            <a:xfrm>
              <a:off x="8606999" y="104829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多摩区</a:t>
              </a:r>
            </a:p>
          </p:txBody>
        </p:sp>
        <p:sp>
          <p:nvSpPr>
            <p:cNvPr id="538" name="正方形/長方形 537"/>
            <p:cNvSpPr/>
            <p:nvPr/>
          </p:nvSpPr>
          <p:spPr>
            <a:xfrm>
              <a:off x="9394402" y="138560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高津区</a:t>
              </a:r>
            </a:p>
          </p:txBody>
        </p:sp>
        <p:sp>
          <p:nvSpPr>
            <p:cNvPr id="539" name="正方形/長方形 538"/>
            <p:cNvSpPr/>
            <p:nvPr/>
          </p:nvSpPr>
          <p:spPr>
            <a:xfrm>
              <a:off x="10037239" y="1739901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中原区</a:t>
              </a:r>
            </a:p>
          </p:txBody>
        </p:sp>
        <p:sp>
          <p:nvSpPr>
            <p:cNvPr id="540" name="正方形/長方形 539"/>
            <p:cNvSpPr/>
            <p:nvPr/>
          </p:nvSpPr>
          <p:spPr>
            <a:xfrm>
              <a:off x="8774131" y="5348253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栄区</a:t>
              </a:r>
            </a:p>
          </p:txBody>
        </p:sp>
        <p:sp>
          <p:nvSpPr>
            <p:cNvPr id="541" name="正方形/長方形 540"/>
            <p:cNvSpPr/>
            <p:nvPr/>
          </p:nvSpPr>
          <p:spPr>
            <a:xfrm>
              <a:off x="7773564" y="3616508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瀬谷区</a:t>
              </a:r>
            </a:p>
          </p:txBody>
        </p:sp>
        <p:sp>
          <p:nvSpPr>
            <p:cNvPr id="542" name="正方形/長方形 541"/>
            <p:cNvSpPr/>
            <p:nvPr/>
          </p:nvSpPr>
          <p:spPr>
            <a:xfrm>
              <a:off x="8881364" y="476140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港南区</a:t>
              </a:r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8322153" y="457192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戸塚区</a:t>
              </a:r>
            </a:p>
          </p:txBody>
        </p:sp>
        <p:sp>
          <p:nvSpPr>
            <p:cNvPr id="544" name="正方形/長方形 543"/>
            <p:cNvSpPr/>
            <p:nvPr/>
          </p:nvSpPr>
          <p:spPr>
            <a:xfrm>
              <a:off x="9483300" y="248366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港北区</a:t>
              </a:r>
            </a:p>
          </p:txBody>
        </p:sp>
        <p:sp>
          <p:nvSpPr>
            <p:cNvPr id="545" name="正方形/長方形 544"/>
            <p:cNvSpPr/>
            <p:nvPr/>
          </p:nvSpPr>
          <p:spPr>
            <a:xfrm>
              <a:off x="9559609" y="5517277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金沢区</a:t>
              </a:r>
            </a:p>
          </p:txBody>
        </p:sp>
        <p:sp>
          <p:nvSpPr>
            <p:cNvPr id="546" name="正方形/長方形 545"/>
            <p:cNvSpPr/>
            <p:nvPr/>
          </p:nvSpPr>
          <p:spPr>
            <a:xfrm>
              <a:off x="9520362" y="4743535"/>
              <a:ext cx="1018224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磯子区</a:t>
              </a:r>
            </a:p>
          </p:txBody>
        </p:sp>
        <p:sp>
          <p:nvSpPr>
            <p:cNvPr id="547" name="正方形/長方形 546"/>
            <p:cNvSpPr/>
            <p:nvPr/>
          </p:nvSpPr>
          <p:spPr>
            <a:xfrm>
              <a:off x="8621982" y="3635073"/>
              <a:ext cx="144248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保土ヶ谷区</a:t>
              </a:r>
            </a:p>
          </p:txBody>
        </p:sp>
        <p:sp>
          <p:nvSpPr>
            <p:cNvPr id="548" name="正方形/長方形 547"/>
            <p:cNvSpPr/>
            <p:nvPr/>
          </p:nvSpPr>
          <p:spPr>
            <a:xfrm>
              <a:off x="9487134" y="3248839"/>
              <a:ext cx="1230353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神奈川区</a:t>
              </a:r>
            </a:p>
          </p:txBody>
        </p:sp>
        <p:sp>
          <p:nvSpPr>
            <p:cNvPr id="549" name="正方形/長方形 548"/>
            <p:cNvSpPr/>
            <p:nvPr/>
          </p:nvSpPr>
          <p:spPr>
            <a:xfrm>
              <a:off x="9338233" y="4233260"/>
              <a:ext cx="806092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kern="10" dirty="0">
                  <a:solidFill>
                    <a:schemeClr val="accent1">
                      <a:lumMod val="75000"/>
                    </a:schemeClr>
                  </a:solidFill>
                  <a:latin typeface="メイリオ"/>
                  <a:ea typeface="メイリオ"/>
                  <a:cs typeface="メイリオ"/>
                </a:rPr>
                <a:t>南区</a:t>
              </a: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742186" y="688178"/>
            <a:ext cx="4835931" cy="3803867"/>
            <a:chOff x="1236302" y="1246666"/>
            <a:chExt cx="9999249" cy="7865252"/>
          </a:xfrm>
        </p:grpSpPr>
        <p:sp>
          <p:nvSpPr>
            <p:cNvPr id="94" name="正方形/長方形 93"/>
            <p:cNvSpPr/>
            <p:nvPr/>
          </p:nvSpPr>
          <p:spPr>
            <a:xfrm>
              <a:off x="8752089" y="321012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横浜市</a:t>
              </a: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0157833" y="124666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川崎市</a:t>
              </a: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4957419" y="1481912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相模原市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206514" y="316160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清川村</a:t>
              </a: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5051622" y="242454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愛川町</a:t>
              </a: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1843539" y="8610667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湯河原町</a:t>
              </a: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403334" y="5704780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開成町</a:t>
              </a: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563108" y="415750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山北町</a:t>
              </a: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5045822" y="604301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大磯町</a:t>
              </a: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6209146" y="507047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寒川町</a:t>
              </a: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6860651" y="392598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綾瀬市</a:t>
              </a: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901589" y="866644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真鶴町</a:t>
              </a: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1236302" y="752890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箱根町</a:t>
              </a: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2653939" y="480714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松田町</a:t>
              </a: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3228395" y="57674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大井町</a:t>
              </a: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014648" y="575141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中井町</a:t>
              </a: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421046" y="629304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二宮町</a:t>
              </a: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9191045" y="68199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葉山町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1749269" y="6168834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南足柄市</a:t>
              </a: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6565320" y="32020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座間市</a:t>
              </a: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6193176" y="4102200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海老名市</a:t>
              </a: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9952165" y="7318293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横須賀市</a:t>
              </a: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5379278" y="5497611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平塚市</a:t>
              </a: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7334473" y="52467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藤沢市</a:t>
              </a: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8966059" y="624069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逗子市</a:t>
              </a: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4844823" y="4526771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伊勢原市</a:t>
              </a: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7199746" y="3311623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大和市</a:t>
              </a: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655843" y="3611661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厚木市</a:t>
              </a: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3744772" y="4614923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秦野市</a:t>
              </a: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9764352" y="858043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三浦市</a:t>
              </a: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6359652" y="5640388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茅ヶ崎市</a:t>
              </a: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053466" y="6762055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小田原市</a:t>
              </a: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8376395" y="584219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鎌倉市</a:t>
              </a:r>
            </a:p>
          </p:txBody>
        </p:sp>
      </p:grpSp>
      <p:grpSp>
        <p:nvGrpSpPr>
          <p:cNvPr id="225" name="グループ化 224"/>
          <p:cNvGrpSpPr/>
          <p:nvPr/>
        </p:nvGrpSpPr>
        <p:grpSpPr>
          <a:xfrm>
            <a:off x="6192527" y="1014860"/>
            <a:ext cx="4835931" cy="3803867"/>
            <a:chOff x="1236302" y="1246666"/>
            <a:chExt cx="9999249" cy="7865252"/>
          </a:xfrm>
        </p:grpSpPr>
        <p:sp>
          <p:nvSpPr>
            <p:cNvPr id="226" name="正方形/長方形 225"/>
            <p:cNvSpPr/>
            <p:nvPr/>
          </p:nvSpPr>
          <p:spPr>
            <a:xfrm>
              <a:off x="8752089" y="321012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横浜市</a:t>
              </a:r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10157833" y="124666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川崎市</a:t>
              </a:r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4957419" y="1481912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相模原市</a:t>
              </a:r>
            </a:p>
          </p:txBody>
        </p:sp>
        <p:sp>
          <p:nvSpPr>
            <p:cNvPr id="229" name="正方形/長方形 228"/>
            <p:cNvSpPr/>
            <p:nvPr/>
          </p:nvSpPr>
          <p:spPr>
            <a:xfrm>
              <a:off x="4206514" y="316160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清川村</a:t>
              </a:r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5051622" y="242454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愛川町</a:t>
              </a:r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1843539" y="8610667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湯河原町</a:t>
              </a:r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2403334" y="5704780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開成町</a:t>
              </a:r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1563108" y="415750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山北町</a:t>
              </a:r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5045822" y="604301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大磯町</a:t>
              </a:r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6209146" y="507047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寒川町</a:t>
              </a:r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6860651" y="392598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綾瀬市</a:t>
              </a:r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2901589" y="866644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真鶴町</a:t>
              </a:r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1236302" y="752890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箱根町</a:t>
              </a:r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2653939" y="480714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松田町</a:t>
              </a:r>
            </a:p>
          </p:txBody>
        </p:sp>
        <p:sp>
          <p:nvSpPr>
            <p:cNvPr id="240" name="正方形/長方形 239"/>
            <p:cNvSpPr/>
            <p:nvPr/>
          </p:nvSpPr>
          <p:spPr>
            <a:xfrm>
              <a:off x="3228395" y="57674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大井町</a:t>
              </a:r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4014648" y="575141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中井町</a:t>
              </a:r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4421046" y="629304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二宮町</a:t>
              </a:r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9191045" y="68199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葉山町</a:t>
              </a:r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1749269" y="6168834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南足柄市</a:t>
              </a:r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6565320" y="32020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座間市</a:t>
              </a:r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6193176" y="4102200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海老名市</a:t>
              </a:r>
            </a:p>
          </p:txBody>
        </p:sp>
        <p:sp>
          <p:nvSpPr>
            <p:cNvPr id="247" name="正方形/長方形 246"/>
            <p:cNvSpPr/>
            <p:nvPr/>
          </p:nvSpPr>
          <p:spPr>
            <a:xfrm>
              <a:off x="9952165" y="7318293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横須賀市</a:t>
              </a:r>
            </a:p>
          </p:txBody>
        </p:sp>
        <p:sp>
          <p:nvSpPr>
            <p:cNvPr id="248" name="正方形/長方形 247"/>
            <p:cNvSpPr/>
            <p:nvPr/>
          </p:nvSpPr>
          <p:spPr>
            <a:xfrm>
              <a:off x="5379278" y="5497611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平塚市</a:t>
              </a:r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7334473" y="524678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藤沢市</a:t>
              </a:r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8966059" y="624069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逗子市</a:t>
              </a:r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4844823" y="4526771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伊勢原市</a:t>
              </a:r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7199746" y="3311623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大和市</a:t>
              </a:r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5655843" y="3611661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厚木市</a:t>
              </a:r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3744772" y="4614923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秦野市</a:t>
              </a:r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9764352" y="858043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三浦市</a:t>
              </a:r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6359652" y="5640388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茅ヶ崎市</a:t>
              </a:r>
            </a:p>
          </p:txBody>
        </p:sp>
        <p:sp>
          <p:nvSpPr>
            <p:cNvPr id="257" name="正方形/長方形 256"/>
            <p:cNvSpPr/>
            <p:nvPr/>
          </p:nvSpPr>
          <p:spPr>
            <a:xfrm>
              <a:off x="3053466" y="6762055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小田原市</a:t>
              </a:r>
            </a:p>
          </p:txBody>
        </p:sp>
        <p:sp>
          <p:nvSpPr>
            <p:cNvPr id="258" name="正方形/長方形 257"/>
            <p:cNvSpPr/>
            <p:nvPr/>
          </p:nvSpPr>
          <p:spPr>
            <a:xfrm>
              <a:off x="8376395" y="584219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鎌倉市</a:t>
              </a:r>
            </a:p>
          </p:txBody>
        </p:sp>
      </p:grpSp>
      <p:grpSp>
        <p:nvGrpSpPr>
          <p:cNvPr id="357" name="グループ化 356"/>
          <p:cNvGrpSpPr/>
          <p:nvPr/>
        </p:nvGrpSpPr>
        <p:grpSpPr>
          <a:xfrm>
            <a:off x="1178044" y="4936588"/>
            <a:ext cx="4835931" cy="3803868"/>
            <a:chOff x="1236302" y="1246666"/>
            <a:chExt cx="9999249" cy="7865252"/>
          </a:xfrm>
        </p:grpSpPr>
        <p:sp>
          <p:nvSpPr>
            <p:cNvPr id="358" name="正方形/長方形 357"/>
            <p:cNvSpPr/>
            <p:nvPr/>
          </p:nvSpPr>
          <p:spPr>
            <a:xfrm>
              <a:off x="8752089" y="321012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横浜市</a:t>
              </a:r>
            </a:p>
          </p:txBody>
        </p:sp>
        <p:sp>
          <p:nvSpPr>
            <p:cNvPr id="359" name="正方形/長方形 358"/>
            <p:cNvSpPr/>
            <p:nvPr/>
          </p:nvSpPr>
          <p:spPr>
            <a:xfrm>
              <a:off x="10157833" y="124666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川崎市</a:t>
              </a:r>
            </a:p>
          </p:txBody>
        </p:sp>
        <p:sp>
          <p:nvSpPr>
            <p:cNvPr id="360" name="正方形/長方形 359"/>
            <p:cNvSpPr/>
            <p:nvPr/>
          </p:nvSpPr>
          <p:spPr>
            <a:xfrm>
              <a:off x="4957419" y="1481912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相模原市</a:t>
              </a:r>
            </a:p>
          </p:txBody>
        </p:sp>
        <p:sp>
          <p:nvSpPr>
            <p:cNvPr id="361" name="正方形/長方形 360"/>
            <p:cNvSpPr/>
            <p:nvPr/>
          </p:nvSpPr>
          <p:spPr>
            <a:xfrm>
              <a:off x="4206514" y="316160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清川村</a:t>
              </a:r>
            </a:p>
          </p:txBody>
        </p:sp>
        <p:sp>
          <p:nvSpPr>
            <p:cNvPr id="362" name="正方形/長方形 361"/>
            <p:cNvSpPr/>
            <p:nvPr/>
          </p:nvSpPr>
          <p:spPr>
            <a:xfrm>
              <a:off x="5051622" y="242454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愛川町</a:t>
              </a:r>
            </a:p>
          </p:txBody>
        </p:sp>
        <p:sp>
          <p:nvSpPr>
            <p:cNvPr id="363" name="正方形/長方形 362"/>
            <p:cNvSpPr/>
            <p:nvPr/>
          </p:nvSpPr>
          <p:spPr>
            <a:xfrm>
              <a:off x="1843539" y="8610667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湯河原町</a:t>
              </a:r>
            </a:p>
          </p:txBody>
        </p:sp>
        <p:sp>
          <p:nvSpPr>
            <p:cNvPr id="364" name="正方形/長方形 363"/>
            <p:cNvSpPr/>
            <p:nvPr/>
          </p:nvSpPr>
          <p:spPr>
            <a:xfrm>
              <a:off x="2403334" y="570477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開成町</a:t>
              </a: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1563108" y="415750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山北町</a:t>
              </a:r>
            </a:p>
          </p:txBody>
        </p:sp>
        <p:sp>
          <p:nvSpPr>
            <p:cNvPr id="366" name="正方形/長方形 365"/>
            <p:cNvSpPr/>
            <p:nvPr/>
          </p:nvSpPr>
          <p:spPr>
            <a:xfrm>
              <a:off x="5045822" y="604301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大磯町</a:t>
              </a:r>
            </a:p>
          </p:txBody>
        </p:sp>
        <p:sp>
          <p:nvSpPr>
            <p:cNvPr id="367" name="正方形/長方形 366"/>
            <p:cNvSpPr/>
            <p:nvPr/>
          </p:nvSpPr>
          <p:spPr>
            <a:xfrm>
              <a:off x="6209146" y="507047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寒川町</a:t>
              </a:r>
            </a:p>
          </p:txBody>
        </p:sp>
        <p:sp>
          <p:nvSpPr>
            <p:cNvPr id="368" name="正方形/長方形 367"/>
            <p:cNvSpPr/>
            <p:nvPr/>
          </p:nvSpPr>
          <p:spPr>
            <a:xfrm>
              <a:off x="6860651" y="392598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綾瀬市</a:t>
              </a:r>
            </a:p>
          </p:txBody>
        </p:sp>
        <p:sp>
          <p:nvSpPr>
            <p:cNvPr id="369" name="正方形/長方形 368"/>
            <p:cNvSpPr/>
            <p:nvPr/>
          </p:nvSpPr>
          <p:spPr>
            <a:xfrm>
              <a:off x="2901589" y="866644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真鶴町</a:t>
              </a: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1236302" y="752890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箱根町</a:t>
              </a:r>
            </a:p>
          </p:txBody>
        </p:sp>
        <p:sp>
          <p:nvSpPr>
            <p:cNvPr id="371" name="正方形/長方形 370"/>
            <p:cNvSpPr/>
            <p:nvPr/>
          </p:nvSpPr>
          <p:spPr>
            <a:xfrm>
              <a:off x="2653939" y="4807150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松田町</a:t>
              </a:r>
            </a:p>
          </p:txBody>
        </p:sp>
        <p:sp>
          <p:nvSpPr>
            <p:cNvPr id="372" name="正方形/長方形 371"/>
            <p:cNvSpPr/>
            <p:nvPr/>
          </p:nvSpPr>
          <p:spPr>
            <a:xfrm>
              <a:off x="3228395" y="576748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大井町</a:t>
              </a:r>
            </a:p>
          </p:txBody>
        </p:sp>
        <p:sp>
          <p:nvSpPr>
            <p:cNvPr id="373" name="正方形/長方形 372"/>
            <p:cNvSpPr/>
            <p:nvPr/>
          </p:nvSpPr>
          <p:spPr>
            <a:xfrm>
              <a:off x="4014648" y="575141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中井町</a:t>
              </a:r>
            </a:p>
          </p:txBody>
        </p:sp>
        <p:sp>
          <p:nvSpPr>
            <p:cNvPr id="374" name="正方形/長方形 373"/>
            <p:cNvSpPr/>
            <p:nvPr/>
          </p:nvSpPr>
          <p:spPr>
            <a:xfrm>
              <a:off x="4421046" y="629304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二宮町</a:t>
              </a: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9191045" y="681998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葉山町</a:t>
              </a:r>
            </a:p>
          </p:txBody>
        </p:sp>
        <p:sp>
          <p:nvSpPr>
            <p:cNvPr id="376" name="正方形/長方形 375"/>
            <p:cNvSpPr/>
            <p:nvPr/>
          </p:nvSpPr>
          <p:spPr>
            <a:xfrm>
              <a:off x="1749269" y="6168835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南足柄市</a:t>
              </a:r>
            </a:p>
          </p:txBody>
        </p:sp>
        <p:sp>
          <p:nvSpPr>
            <p:cNvPr id="377" name="正方形/長方形 376"/>
            <p:cNvSpPr/>
            <p:nvPr/>
          </p:nvSpPr>
          <p:spPr>
            <a:xfrm>
              <a:off x="6565320" y="320208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座間市</a:t>
              </a:r>
            </a:p>
          </p:txBody>
        </p:sp>
        <p:sp>
          <p:nvSpPr>
            <p:cNvPr id="378" name="正方形/長方形 377"/>
            <p:cNvSpPr/>
            <p:nvPr/>
          </p:nvSpPr>
          <p:spPr>
            <a:xfrm>
              <a:off x="6193176" y="4102199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海老名市</a:t>
              </a:r>
            </a:p>
          </p:txBody>
        </p:sp>
        <p:sp>
          <p:nvSpPr>
            <p:cNvPr id="379" name="正方形/長方形 378"/>
            <p:cNvSpPr/>
            <p:nvPr/>
          </p:nvSpPr>
          <p:spPr>
            <a:xfrm>
              <a:off x="9952165" y="7318291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横須賀市</a:t>
              </a: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5379278" y="549761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平塚市</a:t>
              </a:r>
            </a:p>
          </p:txBody>
        </p:sp>
        <p:sp>
          <p:nvSpPr>
            <p:cNvPr id="381" name="正方形/長方形 380"/>
            <p:cNvSpPr/>
            <p:nvPr/>
          </p:nvSpPr>
          <p:spPr>
            <a:xfrm>
              <a:off x="7334473" y="524678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藤沢市</a:t>
              </a:r>
            </a:p>
          </p:txBody>
        </p:sp>
        <p:sp>
          <p:nvSpPr>
            <p:cNvPr id="382" name="正方形/長方形 381"/>
            <p:cNvSpPr/>
            <p:nvPr/>
          </p:nvSpPr>
          <p:spPr>
            <a:xfrm>
              <a:off x="8966059" y="624069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逗子市</a:t>
              </a:r>
            </a:p>
          </p:txBody>
        </p:sp>
        <p:sp>
          <p:nvSpPr>
            <p:cNvPr id="383" name="正方形/長方形 382"/>
            <p:cNvSpPr/>
            <p:nvPr/>
          </p:nvSpPr>
          <p:spPr>
            <a:xfrm>
              <a:off x="4844823" y="4526772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伊勢原市</a:t>
              </a:r>
            </a:p>
          </p:txBody>
        </p:sp>
        <p:sp>
          <p:nvSpPr>
            <p:cNvPr id="384" name="正方形/長方形 383"/>
            <p:cNvSpPr/>
            <p:nvPr/>
          </p:nvSpPr>
          <p:spPr>
            <a:xfrm>
              <a:off x="7199746" y="331162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大和市</a:t>
              </a: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5655843" y="3611660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厚木市</a:t>
              </a:r>
            </a:p>
          </p:txBody>
        </p:sp>
        <p:sp>
          <p:nvSpPr>
            <p:cNvPr id="386" name="正方形/長方形 385"/>
            <p:cNvSpPr/>
            <p:nvPr/>
          </p:nvSpPr>
          <p:spPr>
            <a:xfrm>
              <a:off x="3744772" y="461492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秦野市</a:t>
              </a:r>
            </a:p>
          </p:txBody>
        </p:sp>
        <p:sp>
          <p:nvSpPr>
            <p:cNvPr id="387" name="正方形/長方形 386"/>
            <p:cNvSpPr/>
            <p:nvPr/>
          </p:nvSpPr>
          <p:spPr>
            <a:xfrm>
              <a:off x="9764352" y="858043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三浦市</a:t>
              </a:r>
            </a:p>
          </p:txBody>
        </p:sp>
        <p:sp>
          <p:nvSpPr>
            <p:cNvPr id="388" name="正方形/長方形 387"/>
            <p:cNvSpPr/>
            <p:nvPr/>
          </p:nvSpPr>
          <p:spPr>
            <a:xfrm>
              <a:off x="6359652" y="5640389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茅ヶ崎市</a:t>
              </a:r>
            </a:p>
          </p:txBody>
        </p:sp>
        <p:sp>
          <p:nvSpPr>
            <p:cNvPr id="389" name="正方形/長方形 388"/>
            <p:cNvSpPr/>
            <p:nvPr/>
          </p:nvSpPr>
          <p:spPr>
            <a:xfrm>
              <a:off x="3053466" y="6762055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小田原市</a:t>
              </a: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8376395" y="584219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鎌倉市</a:t>
              </a:r>
            </a:p>
          </p:txBody>
        </p:sp>
      </p:grpSp>
      <p:grpSp>
        <p:nvGrpSpPr>
          <p:cNvPr id="488" name="グループ化 487"/>
          <p:cNvGrpSpPr/>
          <p:nvPr/>
        </p:nvGrpSpPr>
        <p:grpSpPr>
          <a:xfrm>
            <a:off x="6891223" y="5448300"/>
            <a:ext cx="4835931" cy="3803868"/>
            <a:chOff x="1236302" y="1246666"/>
            <a:chExt cx="9999249" cy="7865252"/>
          </a:xfrm>
        </p:grpSpPr>
        <p:sp>
          <p:nvSpPr>
            <p:cNvPr id="489" name="正方形/長方形 488"/>
            <p:cNvSpPr/>
            <p:nvPr/>
          </p:nvSpPr>
          <p:spPr>
            <a:xfrm>
              <a:off x="8752089" y="321012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横浜市</a:t>
              </a:r>
            </a:p>
          </p:txBody>
        </p:sp>
        <p:sp>
          <p:nvSpPr>
            <p:cNvPr id="490" name="正方形/長方形 489"/>
            <p:cNvSpPr/>
            <p:nvPr/>
          </p:nvSpPr>
          <p:spPr>
            <a:xfrm>
              <a:off x="10157833" y="124666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川崎市</a:t>
              </a:r>
            </a:p>
          </p:txBody>
        </p:sp>
        <p:sp>
          <p:nvSpPr>
            <p:cNvPr id="491" name="正方形/長方形 490"/>
            <p:cNvSpPr/>
            <p:nvPr/>
          </p:nvSpPr>
          <p:spPr>
            <a:xfrm>
              <a:off x="4957419" y="1481912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相模原市</a:t>
              </a:r>
            </a:p>
          </p:txBody>
        </p:sp>
        <p:sp>
          <p:nvSpPr>
            <p:cNvPr id="492" name="正方形/長方形 491"/>
            <p:cNvSpPr/>
            <p:nvPr/>
          </p:nvSpPr>
          <p:spPr>
            <a:xfrm>
              <a:off x="4206514" y="316160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清川村</a:t>
              </a:r>
            </a:p>
          </p:txBody>
        </p:sp>
        <p:sp>
          <p:nvSpPr>
            <p:cNvPr id="493" name="正方形/長方形 492"/>
            <p:cNvSpPr/>
            <p:nvPr/>
          </p:nvSpPr>
          <p:spPr>
            <a:xfrm>
              <a:off x="5051622" y="242454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愛川町</a:t>
              </a:r>
            </a:p>
          </p:txBody>
        </p:sp>
        <p:sp>
          <p:nvSpPr>
            <p:cNvPr id="494" name="正方形/長方形 493"/>
            <p:cNvSpPr/>
            <p:nvPr/>
          </p:nvSpPr>
          <p:spPr>
            <a:xfrm>
              <a:off x="1843539" y="8610667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湯河原町</a:t>
              </a:r>
            </a:p>
          </p:txBody>
        </p:sp>
        <p:sp>
          <p:nvSpPr>
            <p:cNvPr id="495" name="正方形/長方形 494"/>
            <p:cNvSpPr/>
            <p:nvPr/>
          </p:nvSpPr>
          <p:spPr>
            <a:xfrm>
              <a:off x="2403334" y="5704779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開成町</a:t>
              </a:r>
            </a:p>
          </p:txBody>
        </p:sp>
        <p:sp>
          <p:nvSpPr>
            <p:cNvPr id="496" name="正方形/長方形 495"/>
            <p:cNvSpPr/>
            <p:nvPr/>
          </p:nvSpPr>
          <p:spPr>
            <a:xfrm>
              <a:off x="1563108" y="4157504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山北町</a:t>
              </a:r>
            </a:p>
          </p:txBody>
        </p:sp>
        <p:sp>
          <p:nvSpPr>
            <p:cNvPr id="497" name="正方形/長方形 496"/>
            <p:cNvSpPr/>
            <p:nvPr/>
          </p:nvSpPr>
          <p:spPr>
            <a:xfrm>
              <a:off x="5045822" y="604301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大磯町</a:t>
              </a:r>
            </a:p>
          </p:txBody>
        </p:sp>
        <p:sp>
          <p:nvSpPr>
            <p:cNvPr id="498" name="正方形/長方形 497"/>
            <p:cNvSpPr/>
            <p:nvPr/>
          </p:nvSpPr>
          <p:spPr>
            <a:xfrm>
              <a:off x="6209146" y="507047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寒川町</a:t>
              </a:r>
            </a:p>
          </p:txBody>
        </p:sp>
        <p:sp>
          <p:nvSpPr>
            <p:cNvPr id="499" name="正方形/長方形 498"/>
            <p:cNvSpPr/>
            <p:nvPr/>
          </p:nvSpPr>
          <p:spPr>
            <a:xfrm>
              <a:off x="6860651" y="392598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綾瀬市</a:t>
              </a:r>
            </a:p>
          </p:txBody>
        </p:sp>
        <p:sp>
          <p:nvSpPr>
            <p:cNvPr id="500" name="正方形/長方形 499"/>
            <p:cNvSpPr/>
            <p:nvPr/>
          </p:nvSpPr>
          <p:spPr>
            <a:xfrm>
              <a:off x="2901589" y="866644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真鶴町</a:t>
              </a:r>
            </a:p>
          </p:txBody>
        </p:sp>
        <p:sp>
          <p:nvSpPr>
            <p:cNvPr id="501" name="正方形/長方形 500"/>
            <p:cNvSpPr/>
            <p:nvPr/>
          </p:nvSpPr>
          <p:spPr>
            <a:xfrm>
              <a:off x="1236302" y="752890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箱根町</a:t>
              </a:r>
            </a:p>
          </p:txBody>
        </p:sp>
        <p:sp>
          <p:nvSpPr>
            <p:cNvPr id="502" name="正方形/長方形 501"/>
            <p:cNvSpPr/>
            <p:nvPr/>
          </p:nvSpPr>
          <p:spPr>
            <a:xfrm>
              <a:off x="2653939" y="4807150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松田町</a:t>
              </a:r>
            </a:p>
          </p:txBody>
        </p:sp>
        <p:sp>
          <p:nvSpPr>
            <p:cNvPr id="503" name="正方形/長方形 502"/>
            <p:cNvSpPr/>
            <p:nvPr/>
          </p:nvSpPr>
          <p:spPr>
            <a:xfrm>
              <a:off x="3228395" y="576748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大井町</a:t>
              </a:r>
            </a:p>
          </p:txBody>
        </p:sp>
        <p:sp>
          <p:nvSpPr>
            <p:cNvPr id="504" name="正方形/長方形 503"/>
            <p:cNvSpPr/>
            <p:nvPr/>
          </p:nvSpPr>
          <p:spPr>
            <a:xfrm>
              <a:off x="4014648" y="575141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中井町</a:t>
              </a:r>
            </a:p>
          </p:txBody>
        </p:sp>
        <p:sp>
          <p:nvSpPr>
            <p:cNvPr id="505" name="正方形/長方形 504"/>
            <p:cNvSpPr/>
            <p:nvPr/>
          </p:nvSpPr>
          <p:spPr>
            <a:xfrm>
              <a:off x="4421046" y="629304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二宮町</a:t>
              </a:r>
            </a:p>
          </p:txBody>
        </p:sp>
        <p:sp>
          <p:nvSpPr>
            <p:cNvPr id="506" name="正方形/長方形 505"/>
            <p:cNvSpPr/>
            <p:nvPr/>
          </p:nvSpPr>
          <p:spPr>
            <a:xfrm>
              <a:off x="9191045" y="681998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葉山町</a:t>
              </a:r>
            </a:p>
          </p:txBody>
        </p:sp>
        <p:sp>
          <p:nvSpPr>
            <p:cNvPr id="507" name="正方形/長方形 506"/>
            <p:cNvSpPr/>
            <p:nvPr/>
          </p:nvSpPr>
          <p:spPr>
            <a:xfrm>
              <a:off x="1749269" y="6168835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南足柄市</a:t>
              </a:r>
            </a:p>
          </p:txBody>
        </p:sp>
        <p:sp>
          <p:nvSpPr>
            <p:cNvPr id="508" name="正方形/長方形 507"/>
            <p:cNvSpPr/>
            <p:nvPr/>
          </p:nvSpPr>
          <p:spPr>
            <a:xfrm>
              <a:off x="6565320" y="3202086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座間市</a:t>
              </a:r>
            </a:p>
          </p:txBody>
        </p:sp>
        <p:sp>
          <p:nvSpPr>
            <p:cNvPr id="509" name="正方形/長方形 508"/>
            <p:cNvSpPr/>
            <p:nvPr/>
          </p:nvSpPr>
          <p:spPr>
            <a:xfrm>
              <a:off x="6193176" y="4102199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海老名市</a:t>
              </a:r>
            </a:p>
          </p:txBody>
        </p:sp>
        <p:sp>
          <p:nvSpPr>
            <p:cNvPr id="510" name="正方形/長方形 509"/>
            <p:cNvSpPr/>
            <p:nvPr/>
          </p:nvSpPr>
          <p:spPr>
            <a:xfrm>
              <a:off x="9952165" y="7318291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横須賀市</a:t>
              </a:r>
            </a:p>
          </p:txBody>
        </p:sp>
        <p:sp>
          <p:nvSpPr>
            <p:cNvPr id="511" name="正方形/長方形 510"/>
            <p:cNvSpPr/>
            <p:nvPr/>
          </p:nvSpPr>
          <p:spPr>
            <a:xfrm>
              <a:off x="5379278" y="549761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平塚市</a:t>
              </a:r>
            </a:p>
          </p:txBody>
        </p:sp>
        <p:sp>
          <p:nvSpPr>
            <p:cNvPr id="512" name="正方形/長方形 511"/>
            <p:cNvSpPr/>
            <p:nvPr/>
          </p:nvSpPr>
          <p:spPr>
            <a:xfrm>
              <a:off x="7334473" y="524678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藤沢市</a:t>
              </a:r>
            </a:p>
          </p:txBody>
        </p:sp>
        <p:sp>
          <p:nvSpPr>
            <p:cNvPr id="513" name="正方形/長方形 512"/>
            <p:cNvSpPr/>
            <p:nvPr/>
          </p:nvSpPr>
          <p:spPr>
            <a:xfrm>
              <a:off x="8966059" y="624069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逗子市</a:t>
              </a:r>
            </a:p>
          </p:txBody>
        </p:sp>
        <p:sp>
          <p:nvSpPr>
            <p:cNvPr id="514" name="正方形/長方形 513"/>
            <p:cNvSpPr/>
            <p:nvPr/>
          </p:nvSpPr>
          <p:spPr>
            <a:xfrm>
              <a:off x="4844823" y="4526772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伊勢原市</a:t>
              </a:r>
            </a:p>
          </p:txBody>
        </p:sp>
        <p:sp>
          <p:nvSpPr>
            <p:cNvPr id="515" name="正方形/長方形 514"/>
            <p:cNvSpPr/>
            <p:nvPr/>
          </p:nvSpPr>
          <p:spPr>
            <a:xfrm>
              <a:off x="7199746" y="3311625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大和市</a:t>
              </a:r>
            </a:p>
          </p:txBody>
        </p:sp>
        <p:sp>
          <p:nvSpPr>
            <p:cNvPr id="516" name="正方形/長方形 515"/>
            <p:cNvSpPr/>
            <p:nvPr/>
          </p:nvSpPr>
          <p:spPr>
            <a:xfrm>
              <a:off x="5655843" y="3611660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厚木市</a:t>
              </a:r>
            </a:p>
          </p:txBody>
        </p:sp>
        <p:sp>
          <p:nvSpPr>
            <p:cNvPr id="517" name="正方形/長方形 516"/>
            <p:cNvSpPr/>
            <p:nvPr/>
          </p:nvSpPr>
          <p:spPr>
            <a:xfrm>
              <a:off x="3744772" y="4614922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秦野市</a:t>
              </a:r>
            </a:p>
          </p:txBody>
        </p:sp>
        <p:sp>
          <p:nvSpPr>
            <p:cNvPr id="518" name="正方形/長方形 517"/>
            <p:cNvSpPr/>
            <p:nvPr/>
          </p:nvSpPr>
          <p:spPr>
            <a:xfrm>
              <a:off x="9764352" y="8580437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三浦市</a:t>
              </a:r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6359652" y="5640389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茅ヶ崎市</a:t>
              </a:r>
            </a:p>
          </p:txBody>
        </p:sp>
        <p:sp>
          <p:nvSpPr>
            <p:cNvPr id="520" name="正方形/長方形 519"/>
            <p:cNvSpPr/>
            <p:nvPr/>
          </p:nvSpPr>
          <p:spPr>
            <a:xfrm>
              <a:off x="3053466" y="6762055"/>
              <a:ext cx="1283386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小田原市</a:t>
              </a:r>
            </a:p>
          </p:txBody>
        </p:sp>
        <p:sp>
          <p:nvSpPr>
            <p:cNvPr id="521" name="正方形/長方形 520"/>
            <p:cNvSpPr/>
            <p:nvPr/>
          </p:nvSpPr>
          <p:spPr>
            <a:xfrm>
              <a:off x="8376395" y="5842198"/>
              <a:ext cx="1057998" cy="4454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800" b="1" spc="50" dirty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鎌倉市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272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38100">
          <a:solidFill>
            <a:srgbClr val="00B0F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A3 297x420 mm</PresentationFormat>
  <Paragraphs>549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>http://www.digipot.net</Manager>
  <Company>http://www.digipot.net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PPTX043_神奈川県地図</dc:title>
  <dc:subject>PPTX043_神奈川県地図</dc:subject>
  <dc:creator>http://www.digipot.net</dc:creator>
  <cp:lastModifiedBy/>
  <cp:revision>1</cp:revision>
  <dcterms:created xsi:type="dcterms:W3CDTF">2012-07-31T06:59:24Z</dcterms:created>
  <dcterms:modified xsi:type="dcterms:W3CDTF">2012-07-31T06:59:27Z</dcterms:modified>
  <cp:category/>
</cp:coreProperties>
</file>