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4" r:id="rId3"/>
    <p:sldId id="270" r:id="rId4"/>
    <p:sldId id="271" r:id="rId5"/>
    <p:sldId id="272" r:id="rId6"/>
    <p:sldId id="273" r:id="rId7"/>
    <p:sldId id="267" r:id="rId8"/>
  </p:sldIdLst>
  <p:sldSz cx="9601200" cy="12801600" type="A3"/>
  <p:notesSz cx="6888163" cy="100203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88" autoAdjust="0"/>
  </p:normalViewPr>
  <p:slideViewPr>
    <p:cSldViewPr>
      <p:cViewPr>
        <p:scale>
          <a:sx n="60" d="100"/>
          <a:sy n="60" d="100"/>
        </p:scale>
        <p:origin x="-834" y="-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3976797"/>
            <a:ext cx="8161020" cy="274404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ED9-12DC-4B83-9A3D-2083860C9BAB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17D-C9DC-4D18-B057-4B5768F51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46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ED9-12DC-4B83-9A3D-2083860C9BAB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17D-C9DC-4D18-B057-4B5768F51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08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0870" y="512661"/>
            <a:ext cx="2160270" cy="1092284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80060" y="512661"/>
            <a:ext cx="6320790" cy="1092284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ED9-12DC-4B83-9A3D-2083860C9BAB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17D-C9DC-4D18-B057-4B5768F51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91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ED9-12DC-4B83-9A3D-2083860C9BAB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17D-C9DC-4D18-B057-4B5768F51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65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8429" y="5425867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ED9-12DC-4B83-9A3D-2083860C9BAB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17D-C9DC-4D18-B057-4B5768F51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90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80060" y="2987043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80610" y="2987043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ED9-12DC-4B83-9A3D-2083860C9BAB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17D-C9DC-4D18-B057-4B5768F51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63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2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0062" y="4059765"/>
            <a:ext cx="4242197" cy="7375739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77279" y="2865545"/>
            <a:ext cx="4243863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877279" y="4059765"/>
            <a:ext cx="4243863" cy="7375739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ED9-12DC-4B83-9A3D-2083860C9BAB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17D-C9DC-4D18-B057-4B5768F51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71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ED9-12DC-4B83-9A3D-2083860C9BAB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17D-C9DC-4D18-B057-4B5768F51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60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ED9-12DC-4B83-9A3D-2083860C9BAB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17D-C9DC-4D18-B057-4B5768F51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25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2" y="509695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53804" y="509696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80062" y="2678856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ED9-12DC-4B83-9A3D-2083860C9BAB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17D-C9DC-4D18-B057-4B5768F51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31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1902" y="8961122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81902" y="1143845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ED9-12DC-4B83-9A3D-2083860C9BAB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17D-C9DC-4D18-B057-4B5768F51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58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80060" y="512659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25ED9-12DC-4B83-9A3D-2083860C9BAB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2617D-C9DC-4D18-B057-4B5768F51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64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ankenkobo.com/w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6184" y="136104"/>
            <a:ext cx="7076879" cy="1072208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募集ページ作成マニュアル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6224" y="1072208"/>
            <a:ext cx="8784976" cy="9361040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準備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管理者（廣瀬さん）から、ユーザー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ID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PW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を取得する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kumimoji="1"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チラシ</a:t>
            </a: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原稿を入手する</a:t>
            </a:r>
            <a:endPara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過去の募集画面を表示する</a:t>
            </a:r>
            <a:endPara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640080" lvl="1" indent="0">
              <a:buNone/>
            </a:pP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+mj-lt"/>
              <a:buAutoNum type="arabicPeriod"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画面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作成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97280" lvl="1" indent="-457200">
              <a:buFont typeface="+mj-ea"/>
              <a:buAutoNum type="circleNumDbPlain"/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新ホームページ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立ち上げる</a:t>
            </a:r>
            <a:endParaRPr lang="en-US" altLang="ja-JP" sz="1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「新規投稿」を立ち上げる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「パーマリンク」を確定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させる</a:t>
            </a:r>
            <a:r>
              <a:rPr lang="ja-JP" altLang="en-US" sz="1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（パーマリンクと</a:t>
            </a:r>
            <a:r>
              <a:rPr lang="ja-JP" altLang="en-US" sz="1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は何か説明）</a:t>
            </a:r>
            <a:endParaRPr lang="en-US" altLang="ja-JP" sz="15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過去の体験塾画面をコピー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イラスト、地図などを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入れ替え、位置の調整する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97280" lvl="1" indent="-457200">
              <a:buFont typeface="+mj-lt"/>
              <a:buAutoNum type="circleNumDbPlain"/>
            </a:pP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+mj-lt"/>
              <a:buAutoNum type="arabicPeriod"/>
            </a:pP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コンタクトフォーム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作成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（コンタクトフォームとは何か説明）</a:t>
            </a:r>
            <a:endParaRPr kumimoji="1" lang="en-US" altLang="ja-JP" sz="16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「問い合わせ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」一覧から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、参照できるものをコピー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コンタクトフォームの“</a:t>
            </a: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テーマ名”の記載を変更する</a:t>
            </a:r>
            <a:endPara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「メール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画面を選択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、メール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送受信者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を入力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kumimoji="1"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情報を確定</a:t>
            </a: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させる</a:t>
            </a:r>
            <a:endPara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endPara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+mj-lt"/>
              <a:buAutoNum type="arabicPeriod"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応募フォームの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作成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「固定ページ」一覧から応募フォームを選択しコピーする</a:t>
            </a:r>
            <a:endPara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応募フォームに、地区名、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イベント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No</a:t>
            </a:r>
            <a:r>
              <a:rPr lang="ja-JP" altLang="en-US" sz="1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テーマ名を入れる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kumimoji="1"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応募フォームの本分の最下段にコピーを入力</a:t>
            </a: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endPara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+mj-ea"/>
              <a:buAutoNum type="arabicPeriod"/>
            </a:pP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リンク付け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３で作成した応募フォームを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リンク付け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右端</a:t>
            </a:r>
            <a:r>
              <a:rPr kumimoji="1"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のカテゴリーの、自分の</a:t>
            </a: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地区を選択する</a:t>
            </a:r>
            <a:endPara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+mj-ea"/>
              <a:buAutoNum type="arabicPeriod"/>
            </a:pP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+mj-ea"/>
              <a:buAutoNum type="arabicPeriod"/>
            </a:pP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公開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右端の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公開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を押して、ホームページにアップ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表記が確認できたら、管理者に連絡し、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公開</a:t>
            </a: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してもらう</a:t>
            </a:r>
            <a:endParaRPr kumimoji="1"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00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4136" y="504056"/>
            <a:ext cx="1896144" cy="56815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準　備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2520280" cy="50405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募集ページ作成マニュアル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68152" y="1360240"/>
            <a:ext cx="76000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管理者（廣瀬さん）から、ユーザー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ID</a:t>
            </a:r>
            <a:r>
              <a:rPr lang="ja-JP" altLang="en-US" sz="20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PW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を取得する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WordPress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の編集者として、あらかじめ登録してもらい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ユーザー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ID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とパスワードを設定しておく。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68152" y="3232448"/>
            <a:ext cx="766561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チラシ原稿を入手する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塾テーマ主任から、体験塾チラシの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Word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原稿を受領しておく。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1885" y="6544816"/>
            <a:ext cx="80780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過去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の体験塾画面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表示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現在の体験塾ホームページの日程表から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これから作成するテーマで同一地区の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ものを選んで画面に表示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・新ホームページの中に、各会場ごとの雛形もあります。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9432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2520280" cy="504056"/>
          </a:xfrm>
        </p:spPr>
        <p:txBody>
          <a:bodyPr>
            <a:no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募集ページ作成マニュアル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5549" y="424136"/>
            <a:ext cx="2946965" cy="576064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２．募集画面の作成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11716" y="10818256"/>
            <a:ext cx="854190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r>
              <a:rPr lang="ja-JP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 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イラスト・地図などを入れ替え、位置の調整をする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地図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やテーマの画像の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大きさ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テキストの配置を、見やすいように調整する。</a:t>
            </a:r>
          </a:p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画像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を右クリックすると、↑のようなメニューバーが表示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画像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の配置（左、中央、右、指定なし）と画像の鉛筆マーク（編集ボタン）で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調整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0120" y="1144216"/>
            <a:ext cx="864752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新ホームページを立ち上げる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新ホームページ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2"/>
              </a:rPr>
              <a:t>http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2"/>
              </a:rPr>
              <a:t>://tankenkobo.com/wp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2"/>
              </a:rPr>
              <a:t>/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立ち上げ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右端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の管理者用ログインをクリックし、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WordPress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立ち上げ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ユーザー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ID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名とパスワードを入力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左側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にダッシュボードの欄（左記に示す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投稿、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CTA</a:t>
            </a:r>
            <a:r>
              <a:rPr lang="ja-JP" altLang="en-US" sz="16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メディア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固定ページ、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コメント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・・・と表記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される。（一番下の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釦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押すと、日本語表記が表示される。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5568" y="3736504"/>
            <a:ext cx="783598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「新規投稿」を立ち上げる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・地図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投稿］の新規追加をクリックして、新規投稿を立ち上げる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投稿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のタイトルに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Word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原稿のタイトルをコピーする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タイトルの前の部分に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開催月日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」「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開催場所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」「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イベント№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タイトル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名」を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順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に入力する。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80120" y="7408911"/>
            <a:ext cx="8363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 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過去の体験塾画面をコピーする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現在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の体験塾ホームページの日程表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これから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作成するテーマで同一地区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ものを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選んで画面に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表示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表示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されている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すべて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選択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し、コピーする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コピー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したものを③で作成した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規投稿の本文の一番上に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、コピー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コピー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した内容と体験塾チラシを比較して、内容に間違いがないかチェックする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日、開催場所、締切日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は、必ず諸資料を参照する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コピー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したテキストのフォントの色や大きさを、調整する。</a:t>
            </a:r>
          </a:p>
          <a:p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↑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フォントの大きさの調整↑フォントの色の調整</a:t>
            </a: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↑複製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5567" y="582473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　「パーマリンク」を確定させる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タイトル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の項目の下にあるパーマリンクに日本語が含まれている場合は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編集］を押して、適当な英語表記に改めて、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を押して確定させる。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32648" y="7495436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「雛形」からの作業も案内</a:t>
            </a:r>
            <a:endParaRPr kumimoji="1" lang="ja-JP" altLang="en-US" sz="16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869326" y="5847762"/>
            <a:ext cx="352404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ja-JP" altLang="en-US" sz="1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（パーマリンクとは何か説明）</a:t>
            </a:r>
            <a:endParaRPr lang="en-US" altLang="ja-JP" sz="15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564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7930" y="640160"/>
            <a:ext cx="4710742" cy="52380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３．コンタクトフォーム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の作成</a:t>
            </a:r>
            <a:endParaRPr kumimoji="1"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6387" y="1504256"/>
            <a:ext cx="8906605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「問い合わせフォーム」一覧から、参照できるものをコピーする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問い合わせ］コンタクトフォーム一覧から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既存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のコンタクトフォームで参照できる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もの（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会場係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が同じものなど）を選択し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「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複製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押して、コピーを作成する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図参照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7930" y="4456584"/>
            <a:ext cx="859722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　コンタクトフォームの“テーマ名”を変更する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コンタクトフォーム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“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テーマ名：の、開催月日：開催場所：イベント№：タイトル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”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変更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←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テーマ名：</a:t>
            </a: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メールアドレス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63" y="7158655"/>
            <a:ext cx="65966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　「メール画面」選択し、メールの受信者を入力する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コンタクトフォーム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の［メール］画面を選択し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の送信者に適任の者のメールアドレスを入力する。</a:t>
            </a:r>
          </a:p>
          <a:p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5563" y="9439423"/>
            <a:ext cx="757130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　情報を確定させる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元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の［フォーム］画面に戻り、右上の保存を押して、情報を確定させる。</a:t>
            </a:r>
          </a:p>
          <a:p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0" y="0"/>
            <a:ext cx="2520280" cy="50405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募集ページ作成マニュアル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448672" y="856184"/>
            <a:ext cx="33123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（コンタクトフォームとは何か説明）</a:t>
            </a:r>
            <a:endParaRPr lang="en-US" altLang="ja-JP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368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6104" y="1000200"/>
            <a:ext cx="8505953" cy="1620180"/>
          </a:xfrm>
        </p:spPr>
        <p:txBody>
          <a:bodyPr>
            <a:normAutofit/>
          </a:bodyPr>
          <a:lstStyle/>
          <a:p>
            <a:pPr marL="640080" lvl="1" indent="0">
              <a:buNone/>
            </a:pP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「固定ページ」一覧から応募フォームを選択しコピーする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640080" lvl="1" indent="0">
              <a:buNone/>
            </a:pP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640080" lvl="1" indent="0"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［固定ページ］一覧から、応募フォーム改訂版又は各地区用に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640080" lvl="1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カスタマイズされた応募フォームを選択し、本文をコピーしておく。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52128" y="360373"/>
            <a:ext cx="357020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４．応募フォームの作成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865130" y="2728392"/>
            <a:ext cx="8784976" cy="165618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　コピーの貼り付け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itchFamily="34" charset="0"/>
              <a:buNone/>
            </a:pP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固定ページの新規追加をクリックし、表示されたページの本文に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先ほどコピーしておいた既存の応募フォームのコピーを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ctrl V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で貼り付ける。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65130" y="7552928"/>
            <a:ext cx="8280920" cy="295232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" indent="0">
              <a:buFont typeface="Arial" pitchFamily="34" charset="0"/>
              <a:buNone/>
            </a:pP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　本文の最下段にコピーを入力する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応募フォームの本文の最下段にあるショートコードに、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のコンタクトフォームで作成したショートフォームのコピーを入力する。</a:t>
            </a:r>
          </a:p>
          <a:p>
            <a:pPr marL="0" indent="0"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↓リンク付け</a:t>
            </a:r>
          </a:p>
          <a:p>
            <a:pPr marL="0" indent="0"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↑応募フォーム</a:t>
            </a:r>
          </a:p>
          <a:p>
            <a:pPr marL="0" indent="0"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←応募フォーム</a:t>
            </a:r>
          </a:p>
          <a:p>
            <a:pPr marL="0" indent="0"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←応募フォーム</a:t>
            </a:r>
          </a:p>
          <a:p>
            <a:pPr marL="640080" lvl="1" indent="0">
              <a:buFont typeface="Arial" pitchFamily="34" charset="0"/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40160" y="4600600"/>
            <a:ext cx="7992888" cy="273958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" indent="0">
              <a:buFont typeface="Arial" pitchFamily="34" charset="0"/>
              <a:buNone/>
            </a:pP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　地区名、イベント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No</a:t>
            </a:r>
            <a:r>
              <a:rPr lang="ja-JP" altLang="en-US" sz="20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テーマ名を入れる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640080" lvl="1" indent="0">
              <a:buFont typeface="Arial" pitchFamily="34" charset="0"/>
              <a:buNone/>
            </a:pP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640080" lvl="1" indent="0">
              <a:buFont typeface="Arial" pitchFamily="34" charset="0"/>
              <a:buNone/>
            </a:pP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タイトルとして、↓に示すように、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640080" lvl="1" indent="0">
              <a:buFont typeface="Arial" pitchFamily="34" charset="0"/>
              <a:buNone/>
            </a:pP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応募フォーム地区名：イベント№：テーマ名と入力しておく。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640080" lvl="1" indent="0">
              <a:buFont typeface="Arial" pitchFamily="34" charset="0"/>
              <a:buNone/>
            </a:pP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640080" lvl="1" indent="0">
              <a:buFont typeface="Arial" pitchFamily="34" charset="0"/>
              <a:buNone/>
            </a:pP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タイトルの項目の下にあるパーマリンクに日本語が含まれている場合は、［編集］を押して、適当な英語表記に改めて、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を押して確定させる。↓イベント№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2520280" cy="504056"/>
          </a:xfrm>
        </p:spPr>
        <p:txBody>
          <a:bodyPr>
            <a:no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募集ページ作成マニュアル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77582" y="10619681"/>
            <a:ext cx="7981672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　ショートコード挿入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コンタクトフォーム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の最上段に表記されているショートコード（下記参照）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コピー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、応募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フォームの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ショートコード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置き換える。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↑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ショートコード</a:t>
            </a: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←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ショートコード</a:t>
            </a: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9514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4096" y="568152"/>
            <a:ext cx="2644201" cy="57606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５．リンク付け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+mj-ea"/>
              <a:buAutoNum type="arabicPeriod"/>
            </a:pP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61606" y="10217224"/>
            <a:ext cx="8784976" cy="2016224"/>
          </a:xfrm>
          <a:prstGeom prst="rect">
            <a:avLst/>
          </a:prstGeom>
          <a:ln>
            <a:noFill/>
          </a:ln>
        </p:spPr>
        <p:txBody>
          <a:bodyPr vert="horz" lIns="128016" tIns="64008" rIns="128016" bIns="64008" rtlCol="0">
            <a:norm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altLang="ja-JP" sz="24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右端の「公開」を押して、ホームページにアップする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+mj-ea"/>
              <a:buAutoNum type="circleNumDbPlain"/>
            </a:pP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表記が確認できたら、管理者に連絡し、公開してもらう</a:t>
            </a:r>
            <a:endParaRPr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4412" y="1432248"/>
            <a:ext cx="847039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３で作成した応募フォームをリンク付けする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に示すように、２で作成した投稿ページの文中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”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フォー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“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で作成した応募フォームをリンクする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リンク付けは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文中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の［応募フォーム］を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選択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マーク（リンクの挿入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編集）を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クリック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の入力エリアに３で作成した応募フォームの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を入力するか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フォームの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一覧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表示され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３で作成した応募フォームを選択する。</a:t>
            </a:r>
          </a:p>
          <a:p>
            <a:endParaRPr lang="ja-JP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40160" y="6112768"/>
            <a:ext cx="48006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カテゴリー</a:t>
            </a:r>
            <a:r>
              <a:rPr lang="ja-JP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の自分の地区を選択</a:t>
            </a:r>
            <a:r>
              <a:rPr lang="ja-JP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右端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のカテゴリーの自分の地区を選択する。</a:t>
            </a:r>
          </a:p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の地区の選択→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58150" y="5110177"/>
            <a:ext cx="388843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このマークをクリックして、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検索の入力エリアに「応募フォーム」と入力すると、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応募フォームの一覧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表示され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endParaRPr lang="ja-JP" altLang="en-US" sz="1200" dirty="0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2520280" cy="504056"/>
          </a:xfrm>
        </p:spPr>
        <p:txBody>
          <a:bodyPr>
            <a:no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募集ページ作成マニュアル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55743" y="9761862"/>
            <a:ext cx="1422184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６．公開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117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2520280" cy="504056"/>
          </a:xfrm>
        </p:spPr>
        <p:txBody>
          <a:bodyPr>
            <a:no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募集ページ作成マニュアル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1076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331</Words>
  <Application>Microsoft Office PowerPoint</Application>
  <PresentationFormat>A3 297x420 mm</PresentationFormat>
  <Paragraphs>171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募集ページ作成マニュアル</vt:lpstr>
      <vt:lpstr>PowerPoint プレゼンテーション</vt:lpstr>
      <vt:lpstr>募集ページ作成マニュアル</vt:lpstr>
      <vt:lpstr>PowerPoint プレゼンテーション</vt:lpstr>
      <vt:lpstr>募集ページ作成マニュアル</vt:lpstr>
      <vt:lpstr>募集ページ作成マニュアル</vt:lpstr>
      <vt:lpstr>募集ページ作成マニュアル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Sachio</dc:creator>
  <cp:lastModifiedBy>Sachio</cp:lastModifiedBy>
  <cp:revision>62</cp:revision>
  <cp:lastPrinted>2018-11-03T01:19:05Z</cp:lastPrinted>
  <dcterms:created xsi:type="dcterms:W3CDTF">2012-11-02T00:03:52Z</dcterms:created>
  <dcterms:modified xsi:type="dcterms:W3CDTF">2018-11-03T04:49:58Z</dcterms:modified>
</cp:coreProperties>
</file>